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pulsopenair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01.03.2024</c:v>
                </c:pt>
                <c:pt idx="1">
                  <c:v>02.03.2024</c:v>
                </c:pt>
                <c:pt idx="2">
                  <c:v>03.03.2024</c:v>
                </c:pt>
                <c:pt idx="3">
                  <c:v>04.03.2024</c:v>
                </c:pt>
                <c:pt idx="4">
                  <c:v>05.03.2024</c:v>
                </c:pt>
                <c:pt idx="5">
                  <c:v>06.03.2024</c:v>
                </c:pt>
                <c:pt idx="6">
                  <c:v>07.03.2024</c:v>
                </c:pt>
                <c:pt idx="7">
                  <c:v>08.03.2024</c:v>
                </c:pt>
                <c:pt idx="8">
                  <c:v>09.03.2024</c:v>
                </c:pt>
                <c:pt idx="9">
                  <c:v>10.03.2024</c:v>
                </c:pt>
                <c:pt idx="10">
                  <c:v>11.03.2024</c:v>
                </c:pt>
                <c:pt idx="11">
                  <c:v>12.03.2024</c:v>
                </c:pt>
                <c:pt idx="12">
                  <c:v>13.03.2024</c:v>
                </c:pt>
                <c:pt idx="13">
                  <c:v>14.03.2024</c:v>
                </c:pt>
                <c:pt idx="14">
                  <c:v>15.03.2024</c:v>
                </c:pt>
                <c:pt idx="15">
                  <c:v>16.03.2024</c:v>
                </c:pt>
                <c:pt idx="16">
                  <c:v>17.03.2024</c:v>
                </c:pt>
                <c:pt idx="17">
                  <c:v>18.03.2024</c:v>
                </c:pt>
                <c:pt idx="18">
                  <c:v>19.03.2024</c:v>
                </c:pt>
                <c:pt idx="19">
                  <c:v>20.03.2024</c:v>
                </c:pt>
                <c:pt idx="20">
                  <c:v>21.03.2024</c:v>
                </c:pt>
                <c:pt idx="21">
                  <c:v>22.03.2024</c:v>
                </c:pt>
                <c:pt idx="22">
                  <c:v>23.03.2024</c:v>
                </c:pt>
                <c:pt idx="23">
                  <c:v>24.03.2024</c:v>
                </c:pt>
                <c:pt idx="24">
                  <c:v>25.03.2024</c:v>
                </c:pt>
                <c:pt idx="25">
                  <c:v>26.03.2024</c:v>
                </c:pt>
                <c:pt idx="26">
                  <c:v>27.03.2024</c:v>
                </c:pt>
                <c:pt idx="27">
                  <c:v>28.03.2024</c:v>
                </c:pt>
                <c:pt idx="28">
                  <c:v>29.03.2024</c:v>
                </c:pt>
                <c:pt idx="29">
                  <c:v>30.03.2024</c:v>
                </c:pt>
                <c:pt idx="30">
                  <c:v>31.03.2024</c:v>
                </c:pt>
                <c:pt idx="31">
                  <c:v>01.04.2024</c:v>
                </c:pt>
                <c:pt idx="32">
                  <c:v>02.04.2024</c:v>
                </c:pt>
                <c:pt idx="33">
                  <c:v>03.04.2024</c:v>
                </c:pt>
                <c:pt idx="34">
                  <c:v>04.04.2024</c:v>
                </c:pt>
                <c:pt idx="35">
                  <c:v>05.04.2024</c:v>
                </c:pt>
                <c:pt idx="36">
                  <c:v>06.04.2024</c:v>
                </c:pt>
                <c:pt idx="37">
                  <c:v>07.04.2024</c:v>
                </c:pt>
                <c:pt idx="38">
                  <c:v>08.04.2024</c:v>
                </c:pt>
                <c:pt idx="39">
                  <c:v>09.04.2024</c:v>
                </c:pt>
                <c:pt idx="40">
                  <c:v>10.04.2024</c:v>
                </c:pt>
                <c:pt idx="41">
                  <c:v>11.04.2024</c:v>
                </c:pt>
                <c:pt idx="42">
                  <c:v>12.04.2024</c:v>
                </c:pt>
                <c:pt idx="43">
                  <c:v>13.04.2024</c:v>
                </c:pt>
                <c:pt idx="44">
                  <c:v>14.04.2024</c:v>
                </c:pt>
                <c:pt idx="45">
                  <c:v>15.04.2024</c:v>
                </c:pt>
                <c:pt idx="46">
                  <c:v>16.04.2024</c:v>
                </c:pt>
                <c:pt idx="47">
                  <c:v>17.04.2024</c:v>
                </c:pt>
                <c:pt idx="48">
                  <c:v>18.04.2024</c:v>
                </c:pt>
                <c:pt idx="49">
                  <c:v>19.04.2024</c:v>
                </c:pt>
                <c:pt idx="50">
                  <c:v>20.04.2024</c:v>
                </c:pt>
                <c:pt idx="51">
                  <c:v>21.04.2024</c:v>
                </c:pt>
                <c:pt idx="52">
                  <c:v>22.04.2024</c:v>
                </c:pt>
                <c:pt idx="53">
                  <c:v>23.04.2024</c:v>
                </c:pt>
                <c:pt idx="54">
                  <c:v>24.04.2024</c:v>
                </c:pt>
                <c:pt idx="55">
                  <c:v>25.04.2024</c:v>
                </c:pt>
                <c:pt idx="56">
                  <c:v>26.04.2024</c:v>
                </c:pt>
                <c:pt idx="57">
                  <c:v>27.04.2024</c:v>
                </c:pt>
                <c:pt idx="58">
                  <c:v>28.04.2024</c:v>
                </c:pt>
                <c:pt idx="59">
                  <c:v>29.04.2024</c:v>
                </c:pt>
                <c:pt idx="60">
                  <c:v>30.04.2024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32948</c:v>
                </c:pt>
                <c:pt idx="1">
                  <c:v>25759</c:v>
                </c:pt>
                <c:pt idx="2">
                  <c:v>31390</c:v>
                </c:pt>
                <c:pt idx="3">
                  <c:v>32387</c:v>
                </c:pt>
                <c:pt idx="4">
                  <c:v>26723</c:v>
                </c:pt>
                <c:pt idx="5">
                  <c:v>4980</c:v>
                </c:pt>
                <c:pt idx="6">
                  <c:v>24274</c:v>
                </c:pt>
                <c:pt idx="7">
                  <c:v>29901</c:v>
                </c:pt>
                <c:pt idx="8">
                  <c:v>29378</c:v>
                </c:pt>
                <c:pt idx="9">
                  <c:v>35186</c:v>
                </c:pt>
                <c:pt idx="10">
                  <c:v>32704</c:v>
                </c:pt>
                <c:pt idx="11">
                  <c:v>4902</c:v>
                </c:pt>
                <c:pt idx="12">
                  <c:v>4382</c:v>
                </c:pt>
                <c:pt idx="13">
                  <c:v>16300</c:v>
                </c:pt>
                <c:pt idx="14">
                  <c:v>28155</c:v>
                </c:pt>
                <c:pt idx="15">
                  <c:v>28953</c:v>
                </c:pt>
                <c:pt idx="16">
                  <c:v>33342</c:v>
                </c:pt>
                <c:pt idx="17">
                  <c:v>33090</c:v>
                </c:pt>
                <c:pt idx="18">
                  <c:v>13871</c:v>
                </c:pt>
                <c:pt idx="19">
                  <c:v>14397</c:v>
                </c:pt>
                <c:pt idx="20">
                  <c:v>82823</c:v>
                </c:pt>
                <c:pt idx="21">
                  <c:v>28306</c:v>
                </c:pt>
                <c:pt idx="22">
                  <c:v>28029</c:v>
                </c:pt>
                <c:pt idx="23">
                  <c:v>32214</c:v>
                </c:pt>
                <c:pt idx="24">
                  <c:v>48085</c:v>
                </c:pt>
                <c:pt idx="25">
                  <c:v>17496</c:v>
                </c:pt>
                <c:pt idx="26">
                  <c:v>6425</c:v>
                </c:pt>
                <c:pt idx="27">
                  <c:v>23671</c:v>
                </c:pt>
                <c:pt idx="28">
                  <c:v>25913</c:v>
                </c:pt>
                <c:pt idx="29">
                  <c:v>27583</c:v>
                </c:pt>
                <c:pt idx="30">
                  <c:v>33669</c:v>
                </c:pt>
                <c:pt idx="31">
                  <c:v>29173</c:v>
                </c:pt>
                <c:pt idx="32">
                  <c:v>9048</c:v>
                </c:pt>
                <c:pt idx="33">
                  <c:v>6040</c:v>
                </c:pt>
                <c:pt idx="34">
                  <c:v>5884</c:v>
                </c:pt>
                <c:pt idx="35">
                  <c:v>26760</c:v>
                </c:pt>
                <c:pt idx="36">
                  <c:v>25740</c:v>
                </c:pt>
                <c:pt idx="37">
                  <c:v>30527</c:v>
                </c:pt>
                <c:pt idx="38">
                  <c:v>27607</c:v>
                </c:pt>
                <c:pt idx="39">
                  <c:v>5605</c:v>
                </c:pt>
                <c:pt idx="40">
                  <c:v>11783</c:v>
                </c:pt>
                <c:pt idx="41">
                  <c:v>19963</c:v>
                </c:pt>
                <c:pt idx="42">
                  <c:v>29547</c:v>
                </c:pt>
                <c:pt idx="43">
                  <c:v>33805</c:v>
                </c:pt>
                <c:pt idx="44">
                  <c:v>30187</c:v>
                </c:pt>
                <c:pt idx="45">
                  <c:v>29690</c:v>
                </c:pt>
                <c:pt idx="46">
                  <c:v>9646</c:v>
                </c:pt>
                <c:pt idx="47">
                  <c:v>7671</c:v>
                </c:pt>
                <c:pt idx="48">
                  <c:v>5723</c:v>
                </c:pt>
                <c:pt idx="49">
                  <c:v>16091</c:v>
                </c:pt>
                <c:pt idx="50">
                  <c:v>25895</c:v>
                </c:pt>
                <c:pt idx="51">
                  <c:v>26136</c:v>
                </c:pt>
                <c:pt idx="52">
                  <c:v>28855</c:v>
                </c:pt>
                <c:pt idx="53">
                  <c:v>12622</c:v>
                </c:pt>
                <c:pt idx="54">
                  <c:v>5385</c:v>
                </c:pt>
                <c:pt idx="55">
                  <c:v>24592</c:v>
                </c:pt>
                <c:pt idx="56">
                  <c:v>20510</c:v>
                </c:pt>
                <c:pt idx="57">
                  <c:v>23019</c:v>
                </c:pt>
                <c:pt idx="58">
                  <c:v>26349</c:v>
                </c:pt>
                <c:pt idx="59">
                  <c:v>26360</c:v>
                </c:pt>
                <c:pt idx="60">
                  <c:v>3340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9C-41BF-91D6-5E477C343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872800"/>
        <c:axId val="392871816"/>
      </c:lineChart>
      <c:catAx>
        <c:axId val="39287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71816"/>
        <c:crosses val="autoZero"/>
        <c:auto val="1"/>
        <c:lblAlgn val="ctr"/>
        <c:lblOffset val="100"/>
        <c:noMultiLvlLbl val="0"/>
      </c:catAx>
      <c:valAx>
        <c:axId val="39287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7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88489-508E-4E3E-8824-AAA5A82C0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pulsopenair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389DEA-18CF-46A1-9748-2037C69AF1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8392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60331-D83D-4025-B94E-FFC19EABA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01.03.2024 - 30.04.2024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DAA4E-1A0D-4D3B-B268-11107D1BB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940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Reach | pulsopenair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pulsopenair</dc:title>
  <dc:creator>Frederik Born</dc:creator>
  <cp:lastModifiedBy>Frederik Born</cp:lastModifiedBy>
  <cp:revision>1</cp:revision>
  <dcterms:created xsi:type="dcterms:W3CDTF">2024-05-02T07:07:05Z</dcterms:created>
  <dcterms:modified xsi:type="dcterms:W3CDTF">2024-05-02T07:07:20Z</dcterms:modified>
</cp:coreProperties>
</file>