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E595A-0EBB-4255-A802-F37B391A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BR-TikTok: Profil-Überblick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5E766-9A8E-462A-A990-4D61FAD8C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482594"/>
              </p:ext>
            </p:extLst>
          </p:nvPr>
        </p:nvGraphicFramePr>
        <p:xfrm>
          <a:off x="457200" y="1731963"/>
          <a:ext cx="7653527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71512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5862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1468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851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143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1922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3478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3081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182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637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47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(Summe Einzelvideos)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35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89624891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6.846649330932 %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18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@auf_null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4917192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13.926159482892 %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0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@deinpuls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3.1989705164105 %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81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@lohntsichdas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26698566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3.0512050722125 %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3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@pulsmusikanalyse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21.3517 %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8.5346515493226 %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8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@pulsreportage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8.1119710676847 %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51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E4B0C-DCFC-4906-B04E-8A7BC9F29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894274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BR-TikTok: Profil-Überblick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BR-TikTok: Profil-Überblick | All profiles</dc:title>
  <dc:creator>Frederik Born</dc:creator>
  <cp:lastModifiedBy>Frederik Born</cp:lastModifiedBy>
  <cp:revision>1</cp:revision>
  <dcterms:created xsi:type="dcterms:W3CDTF">2024-03-19T17:12:51Z</dcterms:created>
  <dcterms:modified xsi:type="dcterms:W3CDTF">2024-03-19T17:13:04Z</dcterms:modified>
</cp:coreProperties>
</file>