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Sheet1!$A$2:$A$61</c:f>
            </c:multiLvlStrRef>
          </c:cat>
          <c:val>
            <c:numRef>
              <c:f>Sheet1!$B$2:$B$61</c:f>
            </c:numRef>
          </c:val>
          <c:smooth val="0"/>
          <c:extLst>
            <c:ext xmlns:c16="http://schemas.microsoft.com/office/drawing/2014/chart" uri="{C3380CC4-5D6E-409C-BE32-E72D297353CC}">
              <c16:uniqueId val="{00000000-E0DE-4EBE-B9EB-60EE38C9D6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172856"/>
        <c:axId val="376170232"/>
      </c:lineChart>
      <c:catAx>
        <c:axId val="376172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170232"/>
        <c:crosses val="autoZero"/>
        <c:auto val="1"/>
        <c:lblAlgn val="ctr"/>
        <c:lblOffset val="100"/>
        <c:noMultiLvlLbl val="0"/>
      </c:catAx>
      <c:valAx>
        <c:axId val="37617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172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A797F-C5A5-4028-A945-D02790747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 (Metrik 3) | @auf_null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B36DE2-256B-4323-883B-5C21558728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58427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EFC69-FC43-4AA6-B47F-5AC9345393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01.01.2024 - 29.02.2024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E0A04-C9B6-4027-879E-F36485367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3789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Follower (Metrik 3) | @auf_null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Follower (Metrik 3) | @auf_null</dc:title>
  <dc:creator>Frederik Born</dc:creator>
  <cp:lastModifiedBy>Frederik Born</cp:lastModifiedBy>
  <cp:revision>1</cp:revision>
  <dcterms:created xsi:type="dcterms:W3CDTF">2024-02-29T08:46:53Z</dcterms:created>
  <dcterms:modified xsi:type="dcterms:W3CDTF">2024-02-29T08:46:56Z</dcterms:modified>
</cp:coreProperties>
</file>