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@auf_null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Sheet1!$A$2:$A$17</c:f>
              <c:strCache>
                <c:ptCount val="16"/>
                <c:pt idx="0">
                  <c:v>16.01.2024</c:v>
                </c:pt>
                <c:pt idx="1">
                  <c:v>18.01.2024</c:v>
                </c:pt>
                <c:pt idx="2">
                  <c:v>25.01.2024</c:v>
                </c:pt>
                <c:pt idx="3">
                  <c:v>26.01.2024</c:v>
                </c:pt>
                <c:pt idx="4">
                  <c:v>31.01.2024</c:v>
                </c:pt>
                <c:pt idx="5">
                  <c:v>06.02.2024</c:v>
                </c:pt>
                <c:pt idx="6">
                  <c:v>07.02.2024</c:v>
                </c:pt>
                <c:pt idx="7">
                  <c:v>08.02.2024</c:v>
                </c:pt>
                <c:pt idx="8">
                  <c:v>09.02.2024</c:v>
                </c:pt>
                <c:pt idx="9">
                  <c:v>12.02.2024</c:v>
                </c:pt>
                <c:pt idx="10">
                  <c:v>13.02.2024</c:v>
                </c:pt>
                <c:pt idx="11">
                  <c:v>16.02.2024</c:v>
                </c:pt>
                <c:pt idx="12">
                  <c:v>16.02.2024</c:v>
                </c:pt>
                <c:pt idx="13">
                  <c:v>20.02.2024</c:v>
                </c:pt>
                <c:pt idx="14">
                  <c:v>21.02.2024</c:v>
                </c:pt>
                <c:pt idx="15">
                  <c:v>22.02.2024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970</c:v>
                </c:pt>
                <c:pt idx="1">
                  <c:v>2751</c:v>
                </c:pt>
                <c:pt idx="2">
                  <c:v>732</c:v>
                </c:pt>
                <c:pt idx="3">
                  <c:v>877</c:v>
                </c:pt>
                <c:pt idx="4">
                  <c:v>1044</c:v>
                </c:pt>
                <c:pt idx="5">
                  <c:v>620</c:v>
                </c:pt>
                <c:pt idx="6">
                  <c:v>2547</c:v>
                </c:pt>
                <c:pt idx="7">
                  <c:v>924</c:v>
                </c:pt>
                <c:pt idx="8">
                  <c:v>7866</c:v>
                </c:pt>
                <c:pt idx="9">
                  <c:v>990</c:v>
                </c:pt>
                <c:pt idx="10">
                  <c:v>581</c:v>
                </c:pt>
                <c:pt idx="11">
                  <c:v>610</c:v>
                </c:pt>
                <c:pt idx="12">
                  <c:v>3131</c:v>
                </c:pt>
                <c:pt idx="13">
                  <c:v>3575</c:v>
                </c:pt>
                <c:pt idx="14">
                  <c:v>601</c:v>
                </c:pt>
                <c:pt idx="15">
                  <c:v>1856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B4-41F9-A24F-A5A6AFF20F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962520"/>
        <c:axId val="378772104"/>
      </c:lineChart>
      <c:catAx>
        <c:axId val="31096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72104"/>
        <c:crosses val="autoZero"/>
        <c:auto val="1"/>
        <c:lblAlgn val="ctr"/>
        <c:lblOffset val="100"/>
        <c:noMultiLvlLbl val="0"/>
      </c:catAx>
      <c:valAx>
        <c:axId val="37877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6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D8F0-1EEE-478C-B8FA-679F65589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Views pro Kanal (Metrik 2) | @auf_null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649F85-54F9-4216-8EA1-5FB2475565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5206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90985-32A9-4AAB-B950-23CCB2AF9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01.01.2024 - 29.02.2024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EF70-E54A-468A-BD83-2B4A94B2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459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Views pro Kanal (Metrik 2) | @auf_null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Views pro Kanal (Metrik 2) | @auf_null</dc:title>
  <dc:creator>Frederik Born</dc:creator>
  <cp:lastModifiedBy>Frederik Born</cp:lastModifiedBy>
  <cp:revision>1</cp:revision>
  <dcterms:created xsi:type="dcterms:W3CDTF">2024-02-29T08:46:40Z</dcterms:created>
  <dcterms:modified xsi:type="dcterms:W3CDTF">2024-02-29T08:46:43Z</dcterms:modified>
</cp:coreProperties>
</file>