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166CB-F96E-4FE5-BF4B-23E220B9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Kerndaten TikTok | @auf_null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9CF12-B768-4E5D-9326-583581C5B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723002"/>
              </p:ext>
            </p:extLst>
          </p:nvPr>
        </p:nvGraphicFramePr>
        <p:xfrm>
          <a:off x="457200" y="1731963"/>
          <a:ext cx="822960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9275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27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208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8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2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770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17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009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2894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Follower:innen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Follower:innen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Geteilt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6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@auf_null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605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34E63-9E7E-4FA5-A719-C151987D4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01.01.2024 - 29.02.2024</a:t>
            </a:r>
          </a:p>
        </p:txBody>
      </p:sp>
    </p:spTree>
    <p:extLst>
      <p:ext uri="{BB962C8B-B14F-4D97-AF65-F5344CB8AC3E}">
        <p14:creationId xmlns:p14="http://schemas.microsoft.com/office/powerpoint/2010/main" val="1866999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Kerndaten TikTok | @auf_null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Kerndaten TikTok | @auf_null</dc:title>
  <dc:creator>Frederik Born</dc:creator>
  <cp:lastModifiedBy>Frederik Born</cp:lastModifiedBy>
  <cp:revision>1</cp:revision>
  <dcterms:created xsi:type="dcterms:W3CDTF">2024-02-29T08:46:22Z</dcterms:created>
  <dcterms:modified xsi:type="dcterms:W3CDTF">2024-02-29T08:46:25Z</dcterms:modified>
</cp:coreProperties>
</file>