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brklassik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m/d/yyyy</c:formatCode>
                <c:ptCount val="24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8151</c:v>
                </c:pt>
                <c:pt idx="1">
                  <c:v>5695</c:v>
                </c:pt>
                <c:pt idx="2">
                  <c:v>7054</c:v>
                </c:pt>
                <c:pt idx="3">
                  <c:v>5325</c:v>
                </c:pt>
                <c:pt idx="4">
                  <c:v>9121</c:v>
                </c:pt>
                <c:pt idx="5">
                  <c:v>10969</c:v>
                </c:pt>
                <c:pt idx="6">
                  <c:v>21609</c:v>
                </c:pt>
                <c:pt idx="7">
                  <c:v>12587</c:v>
                </c:pt>
                <c:pt idx="8">
                  <c:v>38594</c:v>
                </c:pt>
                <c:pt idx="9">
                  <c:v>123162</c:v>
                </c:pt>
                <c:pt idx="10">
                  <c:v>151973</c:v>
                </c:pt>
                <c:pt idx="11">
                  <c:v>48036</c:v>
                </c:pt>
                <c:pt idx="12">
                  <c:v>57066</c:v>
                </c:pt>
                <c:pt idx="13">
                  <c:v>23599</c:v>
                </c:pt>
                <c:pt idx="14">
                  <c:v>63246</c:v>
                </c:pt>
                <c:pt idx="15">
                  <c:v>203867</c:v>
                </c:pt>
                <c:pt idx="16">
                  <c:v>31942</c:v>
                </c:pt>
                <c:pt idx="17">
                  <c:v>25428</c:v>
                </c:pt>
                <c:pt idx="18">
                  <c:v>15265</c:v>
                </c:pt>
                <c:pt idx="19">
                  <c:v>36543</c:v>
                </c:pt>
                <c:pt idx="20">
                  <c:v>15821</c:v>
                </c:pt>
                <c:pt idx="21">
                  <c:v>18314</c:v>
                </c:pt>
                <c:pt idx="22">
                  <c:v>12611</c:v>
                </c:pt>
                <c:pt idx="23">
                  <c:v>19171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B4-495B-8B63-80CE00D16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9703288"/>
        <c:axId val="409700336"/>
      </c:lineChart>
      <c:dateAx>
        <c:axId val="409703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0336"/>
        <c:crosses val="autoZero"/>
        <c:auto val="1"/>
        <c:lblOffset val="100"/>
        <c:baseTimeUnit val="months"/>
      </c:dateAx>
      <c:valAx>
        <c:axId val="409700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970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EE8CD3-2F03-4CB0-BA4C-EDC8812A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brklassik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E300A3-628C-458A-85E6-B25A4C0B6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3045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B766F-C681-48DB-9BD1-8B682ECCEA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088F75-F60B-469B-B8D1-2B86CC712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0452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Reach | brklassik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brklassik</dc:title>
  <dc:creator>Administrator</dc:creator>
  <cp:lastModifiedBy>Administrator</cp:lastModifiedBy>
  <cp:revision>1</cp:revision>
  <dcterms:created xsi:type="dcterms:W3CDTF">2023-01-25T14:03:16Z</dcterms:created>
  <dcterms:modified xsi:type="dcterms:W3CDTF">2023-01-25T14:03:20Z</dcterms:modified>
</cp:coreProperties>
</file>