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2DF4-4CB1-91F9-4442800EA06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2DF4-4CB1-91F9-4442800EA06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2DF4-4CB1-91F9-4442800EA06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2DF4-4CB1-91F9-4442800EA0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2173504"/>
        <c:axId val="292895504"/>
      </c:barChart>
      <c:catAx>
        <c:axId val="34217350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95504"/>
        <c:crosses val="autoZero"/>
        <c:auto val="1"/>
        <c:lblAlgn val="ctr"/>
        <c:lblOffset val="100"/>
        <c:noMultiLvlLbl val="0"/>
      </c:catAx>
      <c:valAx>
        <c:axId val="29289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7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C2B3D-BD7D-4D89-95BA-8CD809D00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brklassik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0912CC-835A-4F79-9380-0E74AA473D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3822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B16EF-BA50-4AB3-BB90-4D32D4741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6CE98-FBEA-4BAD-9302-BBCDDDEED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263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Post Type  | brklassik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Post Type  | brklassik</dc:title>
  <dc:creator>Administrator</dc:creator>
  <cp:lastModifiedBy>Administrator</cp:lastModifiedBy>
  <cp:revision>1</cp:revision>
  <dcterms:created xsi:type="dcterms:W3CDTF">2023-01-25T13:55:14Z</dcterms:created>
  <dcterms:modified xsi:type="dcterms:W3CDTF">2023-01-25T13:55:37Z</dcterms:modified>
</cp:coreProperties>
</file>