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B3F5-FF66-4818-AAB5-44E18FE0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774E8-F755-4EB5-A87B-26566C511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55254"/>
              </p:ext>
            </p:extLst>
          </p:nvPr>
        </p:nvGraphicFramePr>
        <p:xfrm>
          <a:off x="457200" y="1731963"/>
          <a:ext cx="7571232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200139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772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6148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213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91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368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788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716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788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80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3581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841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262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076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456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45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218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246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015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08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786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606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225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624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476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887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57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6BC6D-CADC-49C2-9E89-E85199A11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111026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7C0AB-09A4-4503-8B29-F3DC9E71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F9267-C518-45F9-B807-4AD93DC2E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663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5451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375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9355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8698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5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979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612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146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271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100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362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103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949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793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142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81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992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439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755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011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1803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112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549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165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53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926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1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- 2022-09-12 09:24:02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Anna Manon Schimmel schmiert nur selten Pausenbrote für ihre Tochter. Denn sie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https://quintly-image-storage.s3.amazonaws.com/8ae4e8a55cceae0c5a8e95e6cfc4ad9e/59aad23cf906bcdcf080af4b12aaf7e0.jpg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B2CD1-E928-416C-A880-6833938B9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855665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F6F1C-711B-4986-8FE8-C913655DF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BFC61-CDBB-4E53-86FC-6727812300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111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887798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4510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646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399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995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30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202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388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067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369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897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080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064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5593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640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052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347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28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16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220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159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66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956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402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46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301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82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- 2022-09-13 16:16:46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Disney bringt bald eine Schwarze "Arielle" in die Kinos. Ein kalkulierter Move?...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https://quintly-image-storage.s3.amazonaws.com/8ae4e8a55cceae0c5a8e95e6cfc4ad9e/845ba6065c05ed1983b1aaca88c755ba.jpg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335822.60673333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399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27F96-DFC7-4215-A2A9-43CCA934B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52258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34865-6F78-43A0-A50D-32529485C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F264CC-F52E-40BE-8E6F-51B540E40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966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353608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64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365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119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223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027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075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532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67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514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681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13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289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8885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035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44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058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395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441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086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412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09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864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347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18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37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6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- 2022-09-12 17:39:09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Gückwunsch! 🎉 Iris Berben erhält den Ehrenpreis des Deutschen Fernsehpreises fü...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https://quintly-image-storage.s3.amazonaws.com/8ae4e8a55cceae0c5a8e95e6cfc4ad9e/dab1bb6f4a73b3a2fb644de9fc3636bd.jpg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95.7032 %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287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6833C-F44C-4519-9DC4-8856EEBE5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2259796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94B83-7827-4D96-98EA-533788400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8C474-CA82-4EAF-B8A5-5C8BE7828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802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305547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679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7005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790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104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544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635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396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586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995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093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961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604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28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024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518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916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356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662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872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27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758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483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655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20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148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8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- 2022-08-01 07:33:02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Schöne Ferien allerseits!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https://quintly-image-storage.s3.amazonaws.com/8ae4e8a55cceae0c5a8e95e6cfc4ad9e/8ef33ea1f79fdd3315c975db81ea0d40.jpg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64.9278 %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04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06875-F989-42F6-8E9B-6B805AFA2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4043361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BF2BE-5BAE-4A78-A6DA-1A08B22B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53DE7-8146-463F-98DF-D407B321A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410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954975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861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713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149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238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618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260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818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223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245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891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462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195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65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5781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215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3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231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736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028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95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341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940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802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14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74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- 2022-01-11 14:42:04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Autor sagt: Löscht die Luca-App! Warum? Darum: 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https://quintly-image-storage.s3.amazonaws.com/8ae4e8a55cceae0c5a8e95e6cfc4ad9e/02c1eabae0800061dd7067ab0fd0bd24.jpg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481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362B8-E477-4084-8B74-744E49505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2946584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61B96-C548-42DD-B0A2-AAD278C1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8FD62-1DC1-4158-B83C-BA9B999E7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743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398454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476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7136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235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973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758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790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195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222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073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024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843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6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74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868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698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991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350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51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0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80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600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088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470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344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604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88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- 2022-09-30 11:38:18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Mutter zu sein ist ein Glück – und mindestens genau so sehr eine Zumutung. Der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https://quintly-image-storage.s3.amazonaws.com/8ae4e8a55cceae0c5a8e95e6cfc4ad9e/e188d9901dd9c57ef238fdac1cc7302d.jpg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367192.72995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32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9A2FA-FB6A-400B-972A-CE1610DE9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175117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B1E1-A8C9-44AF-AB19-921FFC380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CC070-2FB2-435D-82D3-FAB82F62C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465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3678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203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542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207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124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995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90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31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326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1496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765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234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61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89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417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331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8894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629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38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098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518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590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0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269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481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59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4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- 2022-02-07 15:17:29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ist Schönheit? Karoline Herfurths neuer Film "Wunderschön" untersucht, waru...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https://quintly-image-storage.s3.amazonaws.com/8ae4e8a55cceae0c5a8e95e6cfc4ad9e/1e00de25b7a843c2c993a78ae2dbb1e4.jpg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400848.95243333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79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D0A60-8193-44C6-BA55-0B95DD5EE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697498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0744E-5F26-484A-98FC-27B694E23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F52635-DD84-4851-8969-57B11EA2F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5953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22818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835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0234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5324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575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3460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045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306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3657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234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10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038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01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496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3507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821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5934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79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478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650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284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567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328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34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886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94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1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- 2022-07-06 11:40:02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 verdammten Dinger hat Frida Kahlo dafür wie keine andere in ihrer Kunst v...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https://quintly-image-storage.s3.amazonaws.com/8ae4e8a55cceae0c5a8e95e6cfc4ad9e/47438f9bd81a4bb035915a4c5c0f0f2a.jpg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777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BE018-7694-4FED-AF1F-A1E7F298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692170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DA13F-5D60-4EEB-9591-B24C72F06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D003C-5B0A-4F6A-843A-F85E1407A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535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168224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982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3400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7731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129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077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090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389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7866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98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216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035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93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948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479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916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94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10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660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205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946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188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73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058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266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215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69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- 2022-05-01 07:33:01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Wolodymyr Selenskij sprach aus dem Bunker per Videobotschaft zur Vernissage der...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https://quintly-image-storage.s3.amazonaws.com/8ae4e8a55cceae0c5a8e95e6cfc4ad9e/2f1b25a5ff1e27dc497007f2ae351b17.jpg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961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EDA41-3B07-4D6B-94EC-9C6EA4D0C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1178143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83B4-E129-4CD5-8F1E-4B8A657C0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BR-Facebook-Basic: Post Overview | Capriccio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8F035-92FB-41EC-BD61-CA425A8CC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506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600441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9632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1172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687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3657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776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942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52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92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90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1425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691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777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087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227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557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859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442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42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667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194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449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060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129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556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878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(inkl. 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9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 - 2022-06-30 07:12:01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bisschen Haushalt" ... machen immer noch vermehrt Frauen in einer Partners...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https://quintly-image-storage.s3.amazonaws.com/8ae4e8a55cceae0c5a8e95e6cfc4ad9e/899a6aa19b6b52cfe8755970abe6fe45.jpg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23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5C66B-5416-4741-AACF-B487EAB52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1924542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1099</Words>
  <Application>Microsoft Office PowerPoint</Application>
  <PresentationFormat>On-screen Show (4:3)</PresentationFormat>
  <Paragraphs>568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BR-Facebook-Basic: Post Overview | Capriccio - 1 of 11</vt:lpstr>
      <vt:lpstr>Facebook BR-Facebook-Basic: Post Overview | Capriccio - 2 of 11</vt:lpstr>
      <vt:lpstr>Facebook BR-Facebook-Basic: Post Overview | Capriccio - 3 of 11</vt:lpstr>
      <vt:lpstr>Facebook BR-Facebook-Basic: Post Overview | Capriccio - 4 of 11</vt:lpstr>
      <vt:lpstr>Facebook BR-Facebook-Basic: Post Overview | Capriccio - 5 of 11</vt:lpstr>
      <vt:lpstr>Facebook BR-Facebook-Basic: Post Overview | Capriccio - 6 of 11</vt:lpstr>
      <vt:lpstr>Facebook BR-Facebook-Basic: Post Overview | Capriccio - 7 of 11</vt:lpstr>
      <vt:lpstr>Facebook BR-Facebook-Basic: Post Overview | Capriccio - 8 of 11</vt:lpstr>
      <vt:lpstr>Facebook BR-Facebook-Basic: Post Overview | Capriccio - 9 of 11</vt:lpstr>
      <vt:lpstr>Facebook BR-Facebook-Basic: Post Overview | Capriccio - 10 of 11</vt:lpstr>
      <vt:lpstr>Facebook BR-Facebook-Basic: Post Overview | Capriccio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BR-Facebook-Basic: Post Overview | Capriccio - 1 of 11</dc:title>
  <dc:creator>Administrator</dc:creator>
  <cp:lastModifiedBy>Administrator</cp:lastModifiedBy>
  <cp:revision>1</cp:revision>
  <dcterms:created xsi:type="dcterms:W3CDTF">2022-12-01T14:47:09Z</dcterms:created>
  <dcterms:modified xsi:type="dcterms:W3CDTF">2022-12-01T14:50:28Z</dcterms:modified>
</cp:coreProperties>
</file>