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D56A8-83D6-4F8F-B34C-7A2953BF36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1. SM Monatsreport Vorlage_inkl. Reels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3F8757-B5F8-4891-86E4-086B5A99A4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Bayerischer Rundfunk</a:t>
            </a:r>
          </a:p>
        </p:txBody>
      </p:sp>
    </p:spTree>
    <p:extLst>
      <p:ext uri="{BB962C8B-B14F-4D97-AF65-F5344CB8AC3E}">
        <p14:creationId xmlns:p14="http://schemas.microsoft.com/office/powerpoint/2010/main" val="143402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71D4D-F9D9-444C-8772-BCC5B5F0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Profil-Überblick – nach Aktiven Nutzern | SM-Monat_1 - 1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AC28A-9354-4926-AE46-F7938C965D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689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418295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5928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307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08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236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351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329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352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663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165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822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812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67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75354.064516129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854446.19354839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19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588104.80645161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1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20328.387096774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387342.90322581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69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3 PULS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17748.387096774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4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BAYERN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17255.612903226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212599.09677419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64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8149.4838709677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251888.48387097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91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EF67E-10AF-4EA1-8B21-DC4A36456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738199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D5E1-D4B9-4690-B874-B8D3DDD3B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Profil-Überblick – nach Aktiven Nutzern | SM-Monat_1 - 2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D40D9-9759-4C01-8ED7-CDFA6160E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218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112372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962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363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00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413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979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024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188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9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65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8603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267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39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Ringlstetter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207344.58064516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3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Dahoam is Dahoam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12853.806451613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181477.16129032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05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Grünwald Freitagscomedy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10603.548387097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161374.77419355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Franken - Bayerischer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10746.161290323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237639.4516129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9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08134-3F16-4072-B88E-008FF8FC3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92117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9EC20-304F-4045-8654-DE6FBDD74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Profil-Überblick – nach Aktiven Nutzern | SM-Monat_1 - 3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347CA-C5D4-4E1E-AEBF-04F931BB6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18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78475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3038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110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817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7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77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884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544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3743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05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154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598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08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- Bayerischer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9110.2903225806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10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BR-KLASSIK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5127.7741935484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79435.935483871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0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Capriccio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5830.8387096774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139407.80645161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2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Wintersport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4888.2258064516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66646.419354839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Landfrauenküche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4181.2903225806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121024.5483871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60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Querbeet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4252.5483870968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87006.032258065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18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0F2D4-77D0-4BC0-8D1D-FF6F13A50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764396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389E9-546D-4C78-86E8-44037F64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Profil-Überblick – nach Aktiven Nutzern | SM-Monat_1 - 4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B1620-2B3E-4158-AA99-A1AC41A9F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9998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97944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385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196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899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09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766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9157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968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909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318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014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993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63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4059.8709677419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133831.90322581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9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Schlager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2861.0322580645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17658.903225806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59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Heimatrauschen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84218.193548387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Unser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2630.7419354839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48973.35483871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4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Zündfunk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1808.7096774194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29316.483870968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39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F72F5-08AC-460B-AA86-045B7FE19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84916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31612-CDCD-4E85-A9E3-BEC881A67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Facebook: Profil-Überblick – nach Aktiven Nutzern | SM-Monat_1 - 5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410BE-2146-465E-90AF-8D6B4185A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441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981817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305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622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70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895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294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106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607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178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806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50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708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Symphonieorchester des Bayerischen Rundfunks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1120.7419354839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11500.290322581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8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Fastnacht in Franken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793.61290322581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8683.5161290323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7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in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910.54838709677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22461.806451613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0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Münchner Rundfunkorchester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462.83870967742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14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49134-3AE2-400A-8FF6-C67C9080C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479183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8B27A-76A7-44D1-A2B3-0F0915A58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BR-funk-Facebook-Profil von PULS; ttt-, Weltspiegel- und 3Sat-Profil | SM-Monat_2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FC49B-1881-4CED-8521-C0CE25C70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483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249343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69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391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24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741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321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7608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564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822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902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412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313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 (Last 28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Daily)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74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17252.709677419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122315.19354839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2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ttt - titel thesen temperamente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11721.322580645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294933.90322581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73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238946.09677419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3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4011.6451612903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51097.35483871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060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F4525-C6EA-42C7-9C33-799FA8DE2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01500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56C2-671A-44DB-84DF-5CF4B74F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BR-Facebook-Posts – nach Aktiven Nutzern | SM-Monat_1 - 1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77704E-CE8F-4098-9632-A2CA3DB5E9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099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9381737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5067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20479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8626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6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Sport - 2022-10-03 19:24:36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ist eine Wasser!" 💧 Wieder gute Stimmung beim FC Bayern: In guter alter Ri...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24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3 PULS - 2022-10-02 07:00:10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 Studien kommen zu einer ganz anderen optimalen Schrittzahl: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04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Sport - 2022-10-15 16:32:23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wollte einer wohl auch mal knipsen... 😉
Der Meppener Tobias Kraulich schiebt...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0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 - 2022-10-17 16:00:20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Eminem wird heute 50 Jahre alt. Darauf ein herzliches Hyper-Hyper! 
(Man darf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17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Sport - 2022-10-21 17:05:05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39 Jahren hat FCB-Legende Franck Ribéry seine Karriere beendet. 
In seiner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3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2 - 2022-10-22 08:30:03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Sonne scheint, die Vögelein zwitschern - und dann: Wuuuuummmmmmmm. 
Laubblä...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5745908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7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BR24 - 2022-10-02 16:37:44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Eisverkäufer sucht aktuell per Facebook-Aufruf eine Gastronomie, die ihm 20...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BAYERN 3 - 2022-10-04 13:02:04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Manchmal kann es so simpel sein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98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6B719-6CA5-4567-A199-205BD28F0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55903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ACEC6-FAE6-44A6-A9B3-AC059CFE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BR-Facebook-Posts – nach Aktiven Nutzern | SM-Monat_1 - 2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F79D5-BADE-4ACB-92AE-F8BE78E7F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15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0872">
                  <a:extLst>
                    <a:ext uri="{9D8B030D-6E8A-4147-A177-3AD203B41FA5}">
                      <a16:colId xmlns:a16="http://schemas.microsoft.com/office/drawing/2014/main" val="38555909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11196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3295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9202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6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Sport - 2022-10-31 10:05:00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Faire Nummer von Alphonso Davies! 🤝
Der Kanadier will nicht, dass sein Gegenspi...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5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Sport - 2022-10-14 07:33:01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Uli Hoeneß' legendäre Wutrede zur Jahreshauptversammlung 2007. 
Auch in diesem...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85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82A6A-4C80-4C45-8425-03A3A0B5D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689037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1C79-3EAA-415C-8B1D-86AB1CE6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Instagram: Profil-Überblick – nach Followern | SM-Monat_1 - 1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A0892-7F49-47CD-9D5A-CFA463CC9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758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7166937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37811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36552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74261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7076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70322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62632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56766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7162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Zuwachs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Zuwachs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Avg.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Reichweite der Story-Elemente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9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quer_vom_br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8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99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news_wg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1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2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bayerischer_rundfunk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4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3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frauen_geschichte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02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querbeet.br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6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27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1DB85-AC8B-42B3-B989-48C4CE249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4116590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B430-C74F-4927-B8E2-3B6A367B6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Instagram: Profil-Überblick – nach Followern | SM-Monat_1 - 2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C7D64-67E2-40B0-AC1C-430C0B04C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845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0644353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31168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8708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37340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75310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09708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50913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60123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64079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Zuwachs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Zuwachs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Avg.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Reichweite der Story-Elemente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8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wirinbayern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84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did.official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6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br_franken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8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7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brsorchestra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1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5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eltern.ohne.filter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workin_germany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58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41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99A89-3AF0-4587-8FDC-514E775D4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781330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482C9-8FC9-4FE4-B6D1-E306ACEF8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Instagram: Profil-Überblick – nach Followern | SM-Monat_1 - 3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3F003-219E-4342-BA84-AFC2D40E6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110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53730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1963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0093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7980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40038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171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61218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0420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6575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Zuwachs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Zuwachs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Avg.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Anzahl 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Reichweite der Story-Elemente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7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willkommenimclub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2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dein_puls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97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pulsopenair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4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heimatrauschen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8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0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rundfunkorchester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695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BCEF0-5529-4ABB-B621-659F462A2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3393737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9812-710A-4F5D-9636-34644BC5A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BR-Instagram-Posts - nach Interaktionen | SM-Monat_1 - 1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F1795-1767-49B4-A82C-EFEDC0D7C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36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355137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33463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2870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3669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7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pulsreportage - 2022-10-13 16:30:21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Elotrans? Never heard of it.
✌
Wie war das nochmal vor Katerfly, Hang&amp;Over, Elo...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8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brsorchestra - 2022-10-06 17:39:44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Elgar’s wonderful cello concerto with the amazing @gautiercapucon! 🎶👌🏻❤️ Very h...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quer_vom_br - 2022-10-20 10:00:41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Sachen gibt's... 
#ladenöffnungszeiten #aldi #energiekrise #bayern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frauen_geschichte - 2022-10-07 07:00:12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„ES ERHOB SICH EIN WÜSTER LÄRM, Schreien, Johlen, Pfeifen“, so erinnert sich FR...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2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br24 - 2022-10-22 07:45:20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Einmalige Aktion in Miltenberg: Das Johannes-Butzbach Gymnasium in Miltenberg f...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9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br24 - 2022-10-11 16:18:55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Cola und Orangenlimo ergibt Spezi. Aber wer darf sein Getränk offiziell so nenn...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2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F3A8C-05C8-449F-A1B3-BE26DF80A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60417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C1575-6D92-47F7-8912-7D4F3EED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BR-Instagram-Posts - nach Interaktionen | SM-Monat_1 - 2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77A721-C1E1-4B2A-BA6E-AFB188D2E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93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312885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85466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28469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0788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 (Insights)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7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br24sport - 2022-10-21 17:28:59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Franck! 🙌❤️
Wegbegleiter verabschieden sich von der FCB-Legende.
#BR24Spo...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8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quer_vom_br - 2022-10-17 13:54:24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Eminem wird heute 50 Jahre alt. Darauf ein herzliches Hyper-Hyper! #jawirwissen...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1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br24 - 2022-10-09 07:11:50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frühere Benediktinermönch und bekannte Buchautor Anselm Bilgri hat am Samst...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0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frauen_geschichte - 2022-10-04 07:00:32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ZEUG ZUR SCHRIFTSTELLERIN hat sie genauso wie ihr Gatte Lew Tolstoi. 📚 SOFJ...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117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F71F0-75E6-4C3B-880F-287DDF131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67670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A4AB6-E7B0-4865-99F2-AE3153382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Twitter: Profil-Überblick- nach Followern | SM-Monat_1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2020F-15E9-477A-949C-516DB3C06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719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834675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03293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1912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992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56258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501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Zuwachs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Zuwachs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(on OT)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2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@BR_quer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98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6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@BR_Presse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22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@BR_Franken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36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@ARDalpha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64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@BR_Kultur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58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@BR_KLASSIK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4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@bayern2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55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1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@ARD_competition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5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@br_next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2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A4850-BA7B-439E-A178-5C513225B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503471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2A6CF-2101-4FB2-9AA9-22B49E5A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10-BR-Own-Tweets - nach Interaktionen | SM-Monat_1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90CAE-F6D2-47A0-ABBB-4724FE2A7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714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11739240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714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@BR24 - 2022-10-27 20:00:00</a:t>
                      </a:r>
                      <a:r>
                        <a:rPr lang="de-DE" sz="1000"/>
                        <a:t>
 Thomas Mertens, der Chef der Ständigen Impfkommission (#Stiko), hat die Corona-...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4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@BR24 - 2022-10-16 07:10:55</a:t>
                      </a:r>
                      <a:r>
                        <a:rPr lang="de-DE" sz="1000"/>
                        <a:t>
 Bayerns Ministerpräsident Markus #Söder hat sich gegen die Wiedereinführung ein...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5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@BR24 - 2022-10-15 20:22:54</a:t>
                      </a:r>
                      <a:r>
                        <a:rPr lang="de-DE" sz="1000"/>
                        <a:t>
 Knapp zwei Wochen nach dem #Oktoberfest ächzen Kliniken in München unter der ak...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@BR24 - 2022-10-20 13:30:44</a:t>
                      </a:r>
                      <a:r>
                        <a:rPr lang="de-DE" sz="1000"/>
                        <a:t>
 💉 Die einrichtungsbezogene #Impfpflicht bringe mehr Schaden als Nutzen, so #Hol...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1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@BR24 - 2022-10-05 13:57:00</a:t>
                      </a:r>
                      <a:r>
                        <a:rPr lang="de-DE" sz="1000"/>
                        <a:t>
 Eigentlich wollte die bayerische Staatsregierung ab 1. Oktober die #Maskenpflic...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9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@BR24 - 2022-10-02 18:51:34</a:t>
                      </a:r>
                      <a:r>
                        <a:rPr lang="de-DE" sz="1000"/>
                        <a:t>
 Korrekturtweet: In  unserem Artikel hatten wir von der "konservativen Regierung...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15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@BR24 - 2022-10-02 08:26:09</a:t>
                      </a:r>
                      <a:r>
                        <a:rPr lang="de-DE" sz="1000"/>
                        <a:t>
 Bundesjustizminister #Buschmann hat ein Ende aller #Corona-Maßnahmen ab dem näc...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6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@BR24 - 2022-10-12 09:54:01</a:t>
                      </a:r>
                      <a:r>
                        <a:rPr lang="de-DE" sz="1000"/>
                        <a:t>
 Die FDP-Politikerin @MAStrackZi sieht derzeit keine Chance für eine Verhandlung...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9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@BR_quer - 2022-10-19 13:24:22</a:t>
                      </a:r>
                      <a:r>
                        <a:rPr lang="de-DE" sz="1000"/>
                        <a:t>
 Aldi Nord: will Läden wegen der Energiekrise bereits um 20 Uhr schließen.
Alle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1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@BR24 - 2022-10-23 13:15:04</a:t>
                      </a:r>
                      <a:r>
                        <a:rPr lang="de-DE" sz="1000"/>
                        <a:t>
 Im aktuellen Stammtisch begründet Eisi Gulp seine Unterstützung der #Legalisier...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87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D54C7-7085-4467-9F61-EC98B2F3C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756056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87615-42B7-4B37-BDA7-485F5376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TikTok: Profil-Überblick - nach Follower | SM-Monat_1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C12EA-4A63-42A2-AE2A-CFB0CF087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925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28217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50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626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559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418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67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774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Zuwachs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(Summe Einzelvideos)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9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5005595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6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@deinpuls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7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@auf_null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874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9720F-81C8-4168-913F-29390325C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238074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D242E-D96E-490A-BF74-5F90DC21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TOP 10-BR-TikTok-Videos - nach Interaktionen | SM-Monat_1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D78C4-0A8D-4271-8974-2C94C2EFD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649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31297827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215753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24189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1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@br24 - 2022-10-27 19:10:00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12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@br24 - 2022-10-21 19:24:59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5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@br24 - 2022-10-02 19:25:00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9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@br24 - 2022-10-05 15:05:17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77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@br24 - 2022-10-03 18:20:00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6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@br24 - 2022-10-02 10:30:00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@br24 - 2022-10-24 19:05:01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8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@br24 - 2022-10-26 13:43:19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5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@deinpuls - 2022-10-17 18:26:56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8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@br24 - 2022-10-06 13:20:00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823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8DDF0-1732-4140-BA19-ABFE58E98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954256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1818</Words>
  <Application>Microsoft Office PowerPoint</Application>
  <PresentationFormat>On-screen Show (4:3)</PresentationFormat>
  <Paragraphs>950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1. SM Monatsreport Vorlage_inkl. Reels - Copy</vt:lpstr>
      <vt:lpstr>Facebook Facebook: Profil-Überblick – nach Aktiven Nutzern | SM-Monat_1 - 1 of 5</vt:lpstr>
      <vt:lpstr>Facebook Facebook: Profil-Überblick – nach Aktiven Nutzern | SM-Monat_1 - 2 of 5</vt:lpstr>
      <vt:lpstr>Facebook Facebook: Profil-Überblick – nach Aktiven Nutzern | SM-Monat_1 - 3 of 5</vt:lpstr>
      <vt:lpstr>Facebook Facebook: Profil-Überblick – nach Aktiven Nutzern | SM-Monat_1 - 4 of 5</vt:lpstr>
      <vt:lpstr>Facebook Facebook: Profil-Überblick – nach Aktiven Nutzern | SM-Monat_1 - 5 of 5</vt:lpstr>
      <vt:lpstr>Facebook Facebook: BR-funk-Facebook-Profil von PULS; ttt-, Weltspiegel- und 3Sat-Profil | SM-Monat_2</vt:lpstr>
      <vt:lpstr>Facebook TOP 10 BR-Facebook-Posts – nach Aktiven Nutzern | SM-Monat_1 - 1 of 2</vt:lpstr>
      <vt:lpstr>Facebook TOP 10 BR-Facebook-Posts – nach Aktiven Nutzern | SM-Monat_1 - 2 of 2</vt:lpstr>
      <vt:lpstr>Instagram Instagram: Profil-Überblick – nach Followern | SM-Monat_1 - 1 of 3</vt:lpstr>
      <vt:lpstr>Instagram Instagram: Profil-Überblick – nach Followern | SM-Monat_1 - 2 of 3</vt:lpstr>
      <vt:lpstr>Instagram Instagram: Profil-Überblick – nach Followern | SM-Monat_1 - 3 of 3</vt:lpstr>
      <vt:lpstr>Instagram TOP 10 BR-Instagram-Posts - nach Interaktionen | SM-Monat_1 - 1 of 2</vt:lpstr>
      <vt:lpstr>Instagram TOP 10 BR-Instagram-Posts - nach Interaktionen | SM-Monat_1 - 2 of 2</vt:lpstr>
      <vt:lpstr>Twitter Twitter: Profil-Überblick- nach Followern | SM-Monat_1</vt:lpstr>
      <vt:lpstr>Twitter TOP 10-BR-Own-Tweets - nach Interaktionen | SM-Monat_1</vt:lpstr>
      <vt:lpstr>Tiktok TikTok: Profil-Überblick - nach Follower | SM-Monat_1</vt:lpstr>
      <vt:lpstr>Tiktok TOP 10-BR-TikTok-Videos - nach Interaktionen | SM-Monat_1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SM Monatsreport Vorlage_inkl. Reels - Copy</dc:title>
  <dc:creator>Administrator</dc:creator>
  <cp:lastModifiedBy>Administrator</cp:lastModifiedBy>
  <cp:revision>1</cp:revision>
  <dcterms:created xsi:type="dcterms:W3CDTF">2022-11-03T11:10:14Z</dcterms:created>
  <dcterms:modified xsi:type="dcterms:W3CDTF">2022-11-03T11:12:41Z</dcterms:modified>
</cp:coreProperties>
</file>