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9AD7-4A87-42D4-B7B8-271CF2B3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3466CF-D4E7-4C6A-96B4-8195E89A1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620885"/>
              </p:ext>
            </p:extLst>
          </p:nvPr>
        </p:nvGraphicFramePr>
        <p:xfrm>
          <a:off x="457200" y="1731963"/>
          <a:ext cx="781812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95040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926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518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4306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70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9383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655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40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895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592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118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1086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2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30000951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6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34.344333333333 %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1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CHECKER 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41.907333333333 %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9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Wilde Tierwelt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42.821333333333 %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20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Grünwald Freitagscomedy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59.965666666667 %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Kabarett &amp;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42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57ABE-7FB3-45DD-86D5-153787846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99926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99BB-95A7-492E-B23D-2615B06A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9E72C-F5FE-452D-9E79-2A3E122BC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77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70407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8840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2602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711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0350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0154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381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2191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781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067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6023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402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83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schaffst du nie!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38.734333333333 %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8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Lohnt sich das?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41.326666666667 %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47.675333333333 %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67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1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39.596666666667 %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6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Willi wills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27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4C8F3-8EC6-4FF0-9E9B-F5FF51208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73863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D6D0-1D93-4B9A-8D62-B8F71DC3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A1AA2-8426-4703-97EF-119EB24A6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955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41490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552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648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330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568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5668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264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750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8318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341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4351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2244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3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Heimat - Die beste Volksmusik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3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BR-KLASSIK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6.8353333333333 %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9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45.002333333333 %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33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Musikanalyse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8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40.422666666667 %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4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 - die Gartensendung des 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47.062333333333 %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Lernen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1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6ED26-F169-4534-A6F9-D89436B46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10978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82B1C-EFBF-4405-9834-89454A449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37742-8C0D-4F59-9CE4-B2891CBA9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55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77354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867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72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050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5060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718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532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5079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7500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5016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8630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6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Symphonieorchester des Bayerischen Rundfunks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20.373666666667 %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8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beta stories – Dokus zur Zukunft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38.408333333333 %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1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1 Woidboyz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33.487666666667 %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60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23D1-2975-4527-BB22-6098FC563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7424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492</Words>
  <Application>Microsoft Office PowerPoint</Application>
  <PresentationFormat>On-screen Show (4:3)</PresentationFormat>
  <Paragraphs>320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Kanal-Werte mit öffentlichen Abonnenten  | BR Mefo + ARD - 1 of 4</vt:lpstr>
      <vt:lpstr>Youtube Kanal-Werte mit öffentlichen Abonnenten  | BR Mefo + ARD - 2 of 4</vt:lpstr>
      <vt:lpstr>Youtube Kanal-Werte mit öffentlichen Abonnenten  | BR Mefo + ARD - 3 of 4</vt:lpstr>
      <vt:lpstr>Youtube Kanal-Werte mit öffentlichen Abonnenten  | BR Mefo + ARD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Kanal-Werte mit öffentlichen Abonnenten  | BR Mefo + ARD - 1 of 4</dc:title>
  <dc:creator>Administrator</dc:creator>
  <cp:lastModifiedBy>Administrator</cp:lastModifiedBy>
  <cp:revision>1</cp:revision>
  <dcterms:created xsi:type="dcterms:W3CDTF">2022-10-07T10:03:38Z</dcterms:created>
  <dcterms:modified xsi:type="dcterms:W3CDTF">2022-10-07T10:05:51Z</dcterms:modified>
</cp:coreProperties>
</file>