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F2540-6544-4DFE-8A7E-B921CB25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DA599C-5680-4BFA-8814-7B9047BDA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326661"/>
              </p:ext>
            </p:extLst>
          </p:nvPr>
        </p:nvGraphicFramePr>
        <p:xfrm>
          <a:off x="457200" y="1731963"/>
          <a:ext cx="781812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53289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1312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4626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8556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1979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036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520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2767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8311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93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5895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5146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93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30000951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98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45305948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34.344333333333 %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53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CHECKER 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41.907333333333 %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6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Wilde Tierwelt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42.821333333333 %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0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Grünwald Freitagscomedy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4917032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59.965666666667 %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00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Kabarett &amp;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592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43E9C-4001-437B-840C-300FF569C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121929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E4AC9-BC10-454D-B11B-FBCB3150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B1F7C-CCCA-48A5-9756-545676C23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403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69398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1476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685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7574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861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714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2535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7504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9840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3240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7545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774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2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schaffst du nie!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38.734333333333 %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Lohnt sich das?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41.326666666667 %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70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 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47.675333333333 %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0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63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Unser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39.596666666667 %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8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Willi wills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41.663666666667 %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57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A0212-52F4-4BEF-8A83-01624C377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809540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4287-EE78-497F-B426-1B72D6EE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3A2DF-2E4E-47F1-950B-B8CDC5F7C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482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90270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1408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2032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719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1218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028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6514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6765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927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0213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4878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9252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27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Heimat - Die beste Volksmusik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53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BR-KLASSIK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6.8353333333333 %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7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45.002333333333 %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33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 Musikanalyse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6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alpha 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40.422666666667 %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Querbeet - die Gartensendung des 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47.062333333333 %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alpha Lernen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711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FA7B5-E9DA-4421-91C0-B855FFCBA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571851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EA30-0DDB-4288-8593-5C51856BF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05D06-BBA4-4087-870F-4871D9AE4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345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14442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426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8728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438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5341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6549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0875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0221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935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5260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425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910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66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Symphonieorchester des Bayerischen Rundfunks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20.373666666667 %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14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beta stories – Dokus zur Zukunft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38.408333333333 %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2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1 Woidboyz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33.487666666667 %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656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C7EDF-D2BD-4EEB-8DEA-0C0E8E273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509074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492</Words>
  <Application>Microsoft Office PowerPoint</Application>
  <PresentationFormat>On-screen Show (4:3)</PresentationFormat>
  <Paragraphs>320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Kanal-Werte mit öffentlichen Abonnenten  | BR Mefo + ARD - 1 of 4</vt:lpstr>
      <vt:lpstr>Youtube Kanal-Werte mit öffentlichen Abonnenten  | BR Mefo + ARD - 2 of 4</vt:lpstr>
      <vt:lpstr>Youtube Kanal-Werte mit öffentlichen Abonnenten  | BR Mefo + ARD - 3 of 4</vt:lpstr>
      <vt:lpstr>Youtube Kanal-Werte mit öffentlichen Abonnenten  | BR Mefo + ARD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Kanal-Werte mit öffentlichen Abonnenten  | BR Mefo + ARD - 1 of 4</dc:title>
  <dc:creator>Administrator</dc:creator>
  <cp:lastModifiedBy>Administrator</cp:lastModifiedBy>
  <cp:revision>1</cp:revision>
  <dcterms:created xsi:type="dcterms:W3CDTF">2022-10-07T10:01:21Z</dcterms:created>
  <dcterms:modified xsi:type="dcterms:W3CDTF">2022-10-07T10:03:36Z</dcterms:modified>
</cp:coreProperties>
</file>