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885D5-1A8A-479C-9CD6-318EDDB45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DBE72-FC83-41E5-AA67-07EB1C0DB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452536"/>
              </p:ext>
            </p:extLst>
          </p:nvPr>
        </p:nvGraphicFramePr>
        <p:xfrm>
          <a:off x="457200" y="1731963"/>
          <a:ext cx="781812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75294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5330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22660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8584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2537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9868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338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0926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582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349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3932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067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967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30000951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2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Bayerischer Rundfunk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45305948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34.344333333333 %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20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CHECKER 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7734619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68996703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41.907333333333 %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48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Wilde Tierwelt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61921682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42.821333333333 %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00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Grünwald Freitagscomedy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4917032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59.965666666667 %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13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Kabarett &amp;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9568891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277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FAB60-A99C-472F-9A45-8D6493EA6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294812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FCEDB-82F7-4D98-9174-EB301C36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F9134F-01E4-4CF6-A689-1A944FF27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7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81129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063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8188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0949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7287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137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5704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1284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8643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4918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5769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463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4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schaffst du nie!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38.734333333333 %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698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Lohnt sich das?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41.326666666667 %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89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 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47.675333333333 %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2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Frage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39.199 %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409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Unser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39.596666666667 %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36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Willi wills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41.663666666667 %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38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D321C-652A-40B4-9733-AFD7F8384B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424958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3CA57-8928-4E78-98FE-8E7A3A946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4DBFB0-26DB-4285-8F56-C43771857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946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974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4911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9788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0598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7059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36929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1846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5470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5112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4949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99089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44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1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 Heimat - Die beste Volksmusik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49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BR-KLASSIK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6.8353333333333 %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40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2459660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45.002333333333 %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7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PULS Musikanalyse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1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alpha 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40.422666666667 %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08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Querbeet - die Gartensendung des BR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47.062333333333 %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20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alpha Lernen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425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64A6C-AE81-425A-9FBE-C32E4F64A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768973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A2673-3809-4B87-90BD-871CD78A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Kanal-Werte mit öffentlichen Abonnenten  | BR Mefo + ARD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99A60F-3FF9-483D-919F-D689EFC1D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574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73895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0173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4905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9504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7208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980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9686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396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0845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6406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664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07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28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Symphonieorchester des Bayerischen Rundfunks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20.373666666667 %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35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beta stories – Dokus zur Zukunft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38.408333333333 %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98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BAYERN 1 Woidboyz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33.487666666667 %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FD94C-F6D4-4B99-B63F-BEF0BF5CC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09/01/2022 - 09/30/2022</a:t>
            </a:r>
          </a:p>
        </p:txBody>
      </p:sp>
    </p:spTree>
    <p:extLst>
      <p:ext uri="{BB962C8B-B14F-4D97-AF65-F5344CB8AC3E}">
        <p14:creationId xmlns:p14="http://schemas.microsoft.com/office/powerpoint/2010/main" val="17112757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492</Words>
  <Application>Microsoft Office PowerPoint</Application>
  <PresentationFormat>On-screen Show (4:3)</PresentationFormat>
  <Paragraphs>320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Kanal-Werte mit öffentlichen Abonnenten  | BR Mefo + ARD - 1 of 4</vt:lpstr>
      <vt:lpstr>Youtube Kanal-Werte mit öffentlichen Abonnenten  | BR Mefo + ARD - 2 of 4</vt:lpstr>
      <vt:lpstr>Youtube Kanal-Werte mit öffentlichen Abonnenten  | BR Mefo + ARD - 3 of 4</vt:lpstr>
      <vt:lpstr>Youtube Kanal-Werte mit öffentlichen Abonnenten  | BR Mefo + ARD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Kanal-Werte mit öffentlichen Abonnenten  | BR Mefo + ARD - 1 of 4</dc:title>
  <dc:creator>Administrator</dc:creator>
  <cp:lastModifiedBy>Administrator</cp:lastModifiedBy>
  <cp:revision>1</cp:revision>
  <dcterms:created xsi:type="dcterms:W3CDTF">2022-10-07T09:59:00Z</dcterms:created>
  <dcterms:modified xsi:type="dcterms:W3CDTF">2022-10-07T10:01:18Z</dcterms:modified>
</cp:coreProperties>
</file>