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132</c:v>
                </c:pt>
                <c:pt idx="1">
                  <c:v>6686</c:v>
                </c:pt>
                <c:pt idx="2">
                  <c:v>19604</c:v>
                </c:pt>
                <c:pt idx="3">
                  <c:v>23853</c:v>
                </c:pt>
                <c:pt idx="4">
                  <c:v>30538</c:v>
                </c:pt>
                <c:pt idx="5">
                  <c:v>30911</c:v>
                </c:pt>
                <c:pt idx="6">
                  <c:v>11670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52-4FB6-9925-2B15191091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66</c:v>
                </c:pt>
                <c:pt idx="1">
                  <c:v>4489</c:v>
                </c:pt>
                <c:pt idx="2">
                  <c:v>23355</c:v>
                </c:pt>
                <c:pt idx="3">
                  <c:v>45512</c:v>
                </c:pt>
                <c:pt idx="4">
                  <c:v>79408</c:v>
                </c:pt>
                <c:pt idx="5">
                  <c:v>90525</c:v>
                </c:pt>
                <c:pt idx="6">
                  <c:v>28766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52-4FB6-9925-2B15191091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3903496"/>
        <c:axId val="65396880"/>
      </c:barChart>
      <c:catAx>
        <c:axId val="323903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396880"/>
        <c:crosses val="autoZero"/>
        <c:auto val="1"/>
        <c:lblAlgn val="ctr"/>
        <c:lblOffset val="100"/>
        <c:noMultiLvlLbl val="0"/>
      </c:catAx>
      <c:valAx>
        <c:axId val="65396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903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80F9D-56C0-48DC-BD89-A046A32F0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Fan Demographics | BAYERN 1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F4BDCF-3CD6-4B37-B4D2-08EADD37DC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19888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F86148-37F4-4BA1-A779-0FB113A5FD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08/01/2022 - 08/31/2022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072D7F-C8D1-468A-AAFE-BED9728DA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3993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 | BAYERN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BAYERN 1</dc:title>
  <dc:creator>Administrator</dc:creator>
  <cp:lastModifiedBy>Administrator</cp:lastModifiedBy>
  <cp:revision>1</cp:revision>
  <dcterms:created xsi:type="dcterms:W3CDTF">2022-09-15T15:46:55Z</dcterms:created>
  <dcterms:modified xsi:type="dcterms:W3CDTF">2022-09-15T15:47:16Z</dcterms:modified>
</cp:coreProperties>
</file>