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heimatrauschen</c:v>
                </c:pt>
                <c:pt idx="19">
                  <c:v>rundfunkorchester</c:v>
                </c:pt>
                <c:pt idx="20">
                  <c:v>querbeet.br</c:v>
                </c:pt>
                <c:pt idx="21">
                  <c:v>wirinbayern</c:v>
                </c:pt>
                <c:pt idx="22">
                  <c:v>workin_germany</c:v>
                </c:pt>
                <c:pt idx="23">
                  <c:v>diefrage_offiziell</c:v>
                </c:pt>
                <c:pt idx="24">
                  <c:v>brklassik</c:v>
                </c:pt>
                <c:pt idx="25">
                  <c:v>bergfreundinnen</c:v>
                </c:pt>
                <c:pt idx="26">
                  <c:v>pulsopenair</c:v>
                </c:pt>
                <c:pt idx="27">
                  <c:v>dein_puls</c:v>
                </c:pt>
                <c:pt idx="28">
                  <c:v>willkommenimclub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</c:v>
                </c:pt>
                <c:pt idx="1">
                  <c:v>12</c:v>
                </c:pt>
                <c:pt idx="2">
                  <c:v>0</c:v>
                </c:pt>
                <c:pt idx="3">
                  <c:v>28</c:v>
                </c:pt>
                <c:pt idx="4">
                  <c:v>21</c:v>
                </c:pt>
                <c:pt idx="5">
                  <c:v>8</c:v>
                </c:pt>
                <c:pt idx="6">
                  <c:v>109</c:v>
                </c:pt>
                <c:pt idx="7">
                  <c:v>7</c:v>
                </c:pt>
                <c:pt idx="8">
                  <c:v>4</c:v>
                </c:pt>
                <c:pt idx="9">
                  <c:v>22</c:v>
                </c:pt>
                <c:pt idx="10">
                  <c:v>7</c:v>
                </c:pt>
                <c:pt idx="11">
                  <c:v>10</c:v>
                </c:pt>
                <c:pt idx="12">
                  <c:v>6</c:v>
                </c:pt>
                <c:pt idx="13">
                  <c:v>0</c:v>
                </c:pt>
                <c:pt idx="14">
                  <c:v>3</c:v>
                </c:pt>
                <c:pt idx="15">
                  <c:v>8</c:v>
                </c:pt>
                <c:pt idx="16">
                  <c:v>3</c:v>
                </c:pt>
                <c:pt idx="17">
                  <c:v>9</c:v>
                </c:pt>
                <c:pt idx="18">
                  <c:v>0</c:v>
                </c:pt>
                <c:pt idx="19">
                  <c:v>6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0</c:v>
                </c:pt>
                <c:pt idx="24">
                  <c:v>6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3-4F13-B2FC-481DE6FE1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heimatrauschen</c:v>
                </c:pt>
                <c:pt idx="19">
                  <c:v>rundfunkorchester</c:v>
                </c:pt>
                <c:pt idx="20">
                  <c:v>querbeet.br</c:v>
                </c:pt>
                <c:pt idx="21">
                  <c:v>wirinbayern</c:v>
                </c:pt>
                <c:pt idx="22">
                  <c:v>workin_germany</c:v>
                </c:pt>
                <c:pt idx="23">
                  <c:v>diefrage_offiziell</c:v>
                </c:pt>
                <c:pt idx="24">
                  <c:v>brklassik</c:v>
                </c:pt>
                <c:pt idx="25">
                  <c:v>bergfreundinnen</c:v>
                </c:pt>
                <c:pt idx="26">
                  <c:v>pulsopenair</c:v>
                </c:pt>
                <c:pt idx="27">
                  <c:v>dein_puls</c:v>
                </c:pt>
                <c:pt idx="28">
                  <c:v>willkommenimclub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1</c:v>
                </c:pt>
                <c:pt idx="1">
                  <c:v>28</c:v>
                </c:pt>
                <c:pt idx="2">
                  <c:v>0</c:v>
                </c:pt>
                <c:pt idx="3">
                  <c:v>7</c:v>
                </c:pt>
                <c:pt idx="4">
                  <c:v>119</c:v>
                </c:pt>
                <c:pt idx="5">
                  <c:v>20</c:v>
                </c:pt>
                <c:pt idx="6">
                  <c:v>54</c:v>
                </c:pt>
                <c:pt idx="7">
                  <c:v>3</c:v>
                </c:pt>
                <c:pt idx="8">
                  <c:v>3</c:v>
                </c:pt>
                <c:pt idx="9">
                  <c:v>8</c:v>
                </c:pt>
                <c:pt idx="10">
                  <c:v>40</c:v>
                </c:pt>
                <c:pt idx="11">
                  <c:v>112</c:v>
                </c:pt>
                <c:pt idx="12">
                  <c:v>12</c:v>
                </c:pt>
                <c:pt idx="13">
                  <c:v>5</c:v>
                </c:pt>
                <c:pt idx="14">
                  <c:v>45</c:v>
                </c:pt>
                <c:pt idx="15">
                  <c:v>24</c:v>
                </c:pt>
                <c:pt idx="16">
                  <c:v>15</c:v>
                </c:pt>
                <c:pt idx="17">
                  <c:v>10</c:v>
                </c:pt>
                <c:pt idx="18">
                  <c:v>0</c:v>
                </c:pt>
                <c:pt idx="19">
                  <c:v>0</c:v>
                </c:pt>
                <c:pt idx="20">
                  <c:v>15</c:v>
                </c:pt>
                <c:pt idx="21">
                  <c:v>24</c:v>
                </c:pt>
                <c:pt idx="22">
                  <c:v>3</c:v>
                </c:pt>
                <c:pt idx="23">
                  <c:v>0</c:v>
                </c:pt>
                <c:pt idx="24">
                  <c:v>9</c:v>
                </c:pt>
                <c:pt idx="25">
                  <c:v>7</c:v>
                </c:pt>
                <c:pt idx="26">
                  <c:v>0</c:v>
                </c:pt>
                <c:pt idx="27">
                  <c:v>2</c:v>
                </c:pt>
                <c:pt idx="28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83-4F13-B2FC-481DE6FE12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heimatrauschen</c:v>
                </c:pt>
                <c:pt idx="19">
                  <c:v>rundfunkorchester</c:v>
                </c:pt>
                <c:pt idx="20">
                  <c:v>querbeet.br</c:v>
                </c:pt>
                <c:pt idx="21">
                  <c:v>wirinbayern</c:v>
                </c:pt>
                <c:pt idx="22">
                  <c:v>workin_germany</c:v>
                </c:pt>
                <c:pt idx="23">
                  <c:v>diefrage_offiziell</c:v>
                </c:pt>
                <c:pt idx="24">
                  <c:v>brklassik</c:v>
                </c:pt>
                <c:pt idx="25">
                  <c:v>bergfreundinnen</c:v>
                </c:pt>
                <c:pt idx="26">
                  <c:v>pulsopenair</c:v>
                </c:pt>
                <c:pt idx="27">
                  <c:v>dein_puls</c:v>
                </c:pt>
                <c:pt idx="28">
                  <c:v>willkommenimclub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6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24</c:v>
                </c:pt>
                <c:pt idx="5">
                  <c:v>7</c:v>
                </c:pt>
                <c:pt idx="6">
                  <c:v>20</c:v>
                </c:pt>
                <c:pt idx="7">
                  <c:v>8</c:v>
                </c:pt>
                <c:pt idx="8">
                  <c:v>6</c:v>
                </c:pt>
                <c:pt idx="9">
                  <c:v>3</c:v>
                </c:pt>
                <c:pt idx="10">
                  <c:v>2</c:v>
                </c:pt>
                <c:pt idx="11">
                  <c:v>9</c:v>
                </c:pt>
                <c:pt idx="12">
                  <c:v>6</c:v>
                </c:pt>
                <c:pt idx="13">
                  <c:v>1</c:v>
                </c:pt>
                <c:pt idx="14">
                  <c:v>8</c:v>
                </c:pt>
                <c:pt idx="15">
                  <c:v>14</c:v>
                </c:pt>
                <c:pt idx="16">
                  <c:v>15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6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14</c:v>
                </c:pt>
                <c:pt idx="2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3-4F13-B2FC-481DE6FE12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Sheet1!$A$2:$A$30</c:f>
              <c:strCache>
                <c:ptCount val="29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heimatrauschen</c:v>
                </c:pt>
                <c:pt idx="19">
                  <c:v>rundfunkorchester</c:v>
                </c:pt>
                <c:pt idx="20">
                  <c:v>querbeet.br</c:v>
                </c:pt>
                <c:pt idx="21">
                  <c:v>wirinbayern</c:v>
                </c:pt>
                <c:pt idx="22">
                  <c:v>workin_germany</c:v>
                </c:pt>
                <c:pt idx="23">
                  <c:v>diefrage_offiziell</c:v>
                </c:pt>
                <c:pt idx="24">
                  <c:v>brklassik</c:v>
                </c:pt>
                <c:pt idx="25">
                  <c:v>bergfreundinnen</c:v>
                </c:pt>
                <c:pt idx="26">
                  <c:v>pulsopenair</c:v>
                </c:pt>
                <c:pt idx="27">
                  <c:v>dein_puls</c:v>
                </c:pt>
                <c:pt idx="28">
                  <c:v>willkommenimclub</c:v>
                </c:pt>
              </c:strCache>
            </c:str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4</c:v>
                </c:pt>
                <c:pt idx="1">
                  <c:v>25</c:v>
                </c:pt>
                <c:pt idx="2">
                  <c:v>12</c:v>
                </c:pt>
                <c:pt idx="3">
                  <c:v>68</c:v>
                </c:pt>
                <c:pt idx="4">
                  <c:v>3</c:v>
                </c:pt>
                <c:pt idx="5">
                  <c:v>17</c:v>
                </c:pt>
                <c:pt idx="6">
                  <c:v>60</c:v>
                </c:pt>
                <c:pt idx="7">
                  <c:v>0</c:v>
                </c:pt>
                <c:pt idx="8">
                  <c:v>0</c:v>
                </c:pt>
                <c:pt idx="9">
                  <c:v>16</c:v>
                </c:pt>
                <c:pt idx="10">
                  <c:v>26</c:v>
                </c:pt>
                <c:pt idx="11">
                  <c:v>54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13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83-4F13-B2FC-481DE6FE1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925560"/>
        <c:axId val="331925888"/>
      </c:barChart>
      <c:catAx>
        <c:axId val="33192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25888"/>
        <c:crosses val="autoZero"/>
        <c:auto val="1"/>
        <c:lblAlgn val="ctr"/>
        <c:lblOffset val="100"/>
        <c:noMultiLvlLbl val="0"/>
      </c:catAx>
      <c:valAx>
        <c:axId val="33192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2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28658</c:v>
                </c:pt>
                <c:pt idx="1">
                  <c:v>17928</c:v>
                </c:pt>
                <c:pt idx="2">
                  <c:v>0</c:v>
                </c:pt>
                <c:pt idx="3">
                  <c:v>21898.857142857101</c:v>
                </c:pt>
                <c:pt idx="4">
                  <c:v>51590.523809523802</c:v>
                </c:pt>
                <c:pt idx="5">
                  <c:v>136171.25</c:v>
                </c:pt>
                <c:pt idx="6">
                  <c:v>33142.527777777803</c:v>
                </c:pt>
                <c:pt idx="7">
                  <c:v>49173.142857142899</c:v>
                </c:pt>
                <c:pt idx="8">
                  <c:v>46516.5</c:v>
                </c:pt>
                <c:pt idx="9">
                  <c:v>22848.5454545455</c:v>
                </c:pt>
                <c:pt idx="10">
                  <c:v>41566.285714285703</c:v>
                </c:pt>
                <c:pt idx="11">
                  <c:v>7936.9</c:v>
                </c:pt>
                <c:pt idx="12">
                  <c:v>5733.5</c:v>
                </c:pt>
                <c:pt idx="13">
                  <c:v>0</c:v>
                </c:pt>
                <c:pt idx="14">
                  <c:v>8928.3333333333303</c:v>
                </c:pt>
                <c:pt idx="15">
                  <c:v>16975.625</c:v>
                </c:pt>
                <c:pt idx="16">
                  <c:v>12886.333333333299</c:v>
                </c:pt>
                <c:pt idx="17">
                  <c:v>210990.11111111101</c:v>
                </c:pt>
                <c:pt idx="18">
                  <c:v>22448.333333333299</c:v>
                </c:pt>
                <c:pt idx="19">
                  <c:v>11487.6</c:v>
                </c:pt>
                <c:pt idx="20">
                  <c:v>8745.5</c:v>
                </c:pt>
                <c:pt idx="21">
                  <c:v>0</c:v>
                </c:pt>
                <c:pt idx="22">
                  <c:v>1340.8333333333301</c:v>
                </c:pt>
                <c:pt idx="23">
                  <c:v>8632</c:v>
                </c:pt>
                <c:pt idx="24">
                  <c:v>7142.3333333333303</c:v>
                </c:pt>
                <c:pt idx="25">
                  <c:v>23353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8-46A6-8B6B-0D8EA90FFD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62896</c:v>
                </c:pt>
                <c:pt idx="1">
                  <c:v>24636.75</c:v>
                </c:pt>
                <c:pt idx="2">
                  <c:v>0</c:v>
                </c:pt>
                <c:pt idx="3">
                  <c:v>26072.857142857101</c:v>
                </c:pt>
                <c:pt idx="4">
                  <c:v>73038.260504201695</c:v>
                </c:pt>
                <c:pt idx="5">
                  <c:v>139695.9</c:v>
                </c:pt>
                <c:pt idx="6">
                  <c:v>25782.240740740701</c:v>
                </c:pt>
                <c:pt idx="7">
                  <c:v>66828.666666666701</c:v>
                </c:pt>
                <c:pt idx="8">
                  <c:v>30828</c:v>
                </c:pt>
                <c:pt idx="9">
                  <c:v>21642.75</c:v>
                </c:pt>
                <c:pt idx="10">
                  <c:v>43538.974999999999</c:v>
                </c:pt>
                <c:pt idx="11">
                  <c:v>6235.1696428571404</c:v>
                </c:pt>
                <c:pt idx="12">
                  <c:v>5057.4166666666697</c:v>
                </c:pt>
                <c:pt idx="13">
                  <c:v>29305.4</c:v>
                </c:pt>
                <c:pt idx="14">
                  <c:v>5598.24444444444</c:v>
                </c:pt>
                <c:pt idx="15">
                  <c:v>17635</c:v>
                </c:pt>
                <c:pt idx="16">
                  <c:v>17603.8</c:v>
                </c:pt>
                <c:pt idx="17">
                  <c:v>223988.3</c:v>
                </c:pt>
                <c:pt idx="18">
                  <c:v>25533.133333333299</c:v>
                </c:pt>
                <c:pt idx="19">
                  <c:v>17065.041666666701</c:v>
                </c:pt>
                <c:pt idx="20">
                  <c:v>4112.6666666666697</c:v>
                </c:pt>
                <c:pt idx="21">
                  <c:v>0</c:v>
                </c:pt>
                <c:pt idx="22">
                  <c:v>1605.2222222222199</c:v>
                </c:pt>
                <c:pt idx="23">
                  <c:v>0</c:v>
                </c:pt>
                <c:pt idx="24">
                  <c:v>4483.5</c:v>
                </c:pt>
                <c:pt idx="25">
                  <c:v>31225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88-46A6-8B6B-0D8EA90FFD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62352.5</c:v>
                </c:pt>
                <c:pt idx="1">
                  <c:v>0</c:v>
                </c:pt>
                <c:pt idx="2">
                  <c:v>26002</c:v>
                </c:pt>
                <c:pt idx="3">
                  <c:v>0</c:v>
                </c:pt>
                <c:pt idx="4">
                  <c:v>69415.608695652205</c:v>
                </c:pt>
                <c:pt idx="5">
                  <c:v>115663.571428571</c:v>
                </c:pt>
                <c:pt idx="6">
                  <c:v>29815.111111111099</c:v>
                </c:pt>
                <c:pt idx="7">
                  <c:v>147846.75</c:v>
                </c:pt>
                <c:pt idx="8">
                  <c:v>55873</c:v>
                </c:pt>
                <c:pt idx="9">
                  <c:v>16959.333333333299</c:v>
                </c:pt>
                <c:pt idx="10">
                  <c:v>47756</c:v>
                </c:pt>
                <c:pt idx="11">
                  <c:v>9124.3333333333303</c:v>
                </c:pt>
                <c:pt idx="12">
                  <c:v>6155.3333333333303</c:v>
                </c:pt>
                <c:pt idx="13">
                  <c:v>7364</c:v>
                </c:pt>
                <c:pt idx="14">
                  <c:v>25556</c:v>
                </c:pt>
                <c:pt idx="15">
                  <c:v>25708.142857142899</c:v>
                </c:pt>
                <c:pt idx="16">
                  <c:v>37109.666666666701</c:v>
                </c:pt>
                <c:pt idx="17">
                  <c:v>64665.5</c:v>
                </c:pt>
                <c:pt idx="18">
                  <c:v>32556</c:v>
                </c:pt>
                <c:pt idx="19">
                  <c:v>0</c:v>
                </c:pt>
                <c:pt idx="20">
                  <c:v>9874</c:v>
                </c:pt>
                <c:pt idx="21">
                  <c:v>230405</c:v>
                </c:pt>
                <c:pt idx="22">
                  <c:v>2996.2</c:v>
                </c:pt>
                <c:pt idx="23">
                  <c:v>0</c:v>
                </c:pt>
                <c:pt idx="24">
                  <c:v>6477.6666666666697</c:v>
                </c:pt>
                <c:pt idx="25">
                  <c:v>26973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8-46A6-8B6B-0D8EA90FFD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60874</c:v>
                </c:pt>
                <c:pt idx="1">
                  <c:v>19262.04</c:v>
                </c:pt>
                <c:pt idx="2">
                  <c:v>43109.75</c:v>
                </c:pt>
                <c:pt idx="3">
                  <c:v>36485.25</c:v>
                </c:pt>
                <c:pt idx="4">
                  <c:v>65423.666666666701</c:v>
                </c:pt>
                <c:pt idx="5">
                  <c:v>86795.411764705903</c:v>
                </c:pt>
                <c:pt idx="6">
                  <c:v>32276.116666666701</c:v>
                </c:pt>
                <c:pt idx="7">
                  <c:v>0</c:v>
                </c:pt>
                <c:pt idx="8">
                  <c:v>0</c:v>
                </c:pt>
                <c:pt idx="9">
                  <c:v>17291.5</c:v>
                </c:pt>
                <c:pt idx="10">
                  <c:v>44622.769230769198</c:v>
                </c:pt>
                <c:pt idx="11">
                  <c:v>8876.6851851851807</c:v>
                </c:pt>
                <c:pt idx="12">
                  <c:v>18965.599999999999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11180.5</c:v>
                </c:pt>
                <c:pt idx="17">
                  <c:v>155492</c:v>
                </c:pt>
                <c:pt idx="18">
                  <c:v>32287.615384615401</c:v>
                </c:pt>
                <c:pt idx="19">
                  <c:v>0</c:v>
                </c:pt>
                <c:pt idx="20">
                  <c:v>4315.5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2460</c:v>
                </c:pt>
                <c:pt idx="2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88-46A6-8B6B-0D8EA90FF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370592"/>
        <c:axId val="420376496"/>
      </c:barChart>
      <c:catAx>
        <c:axId val="42037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76496"/>
        <c:crosses val="autoZero"/>
        <c:auto val="1"/>
        <c:lblAlgn val="ctr"/>
        <c:lblOffset val="100"/>
        <c:noMultiLvlLbl val="0"/>
      </c:catAx>
      <c:valAx>
        <c:axId val="4203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7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1039</c:v>
                </c:pt>
                <c:pt idx="1">
                  <c:v>764.16666666666697</c:v>
                </c:pt>
                <c:pt idx="2">
                  <c:v>0</c:v>
                </c:pt>
                <c:pt idx="3">
                  <c:v>432.03571428571399</c:v>
                </c:pt>
                <c:pt idx="4">
                  <c:v>1881.6666666666699</c:v>
                </c:pt>
                <c:pt idx="5">
                  <c:v>8100.375</c:v>
                </c:pt>
                <c:pt idx="6">
                  <c:v>1154.94444444444</c:v>
                </c:pt>
                <c:pt idx="7">
                  <c:v>2365.2857142857101</c:v>
                </c:pt>
                <c:pt idx="8">
                  <c:v>2591.5</c:v>
                </c:pt>
                <c:pt idx="9">
                  <c:v>1361.1363636363601</c:v>
                </c:pt>
                <c:pt idx="10">
                  <c:v>2059</c:v>
                </c:pt>
                <c:pt idx="11">
                  <c:v>287.89999999999998</c:v>
                </c:pt>
                <c:pt idx="12">
                  <c:v>469.83333333333297</c:v>
                </c:pt>
                <c:pt idx="13">
                  <c:v>0</c:v>
                </c:pt>
                <c:pt idx="14">
                  <c:v>555.66666666666697</c:v>
                </c:pt>
                <c:pt idx="15">
                  <c:v>1675.375</c:v>
                </c:pt>
                <c:pt idx="16">
                  <c:v>719.33333333333303</c:v>
                </c:pt>
                <c:pt idx="17">
                  <c:v>6860</c:v>
                </c:pt>
                <c:pt idx="18">
                  <c:v>1122.6666666666699</c:v>
                </c:pt>
                <c:pt idx="19">
                  <c:v>863.2</c:v>
                </c:pt>
                <c:pt idx="20">
                  <c:v>664.75</c:v>
                </c:pt>
                <c:pt idx="21">
                  <c:v>0</c:v>
                </c:pt>
                <c:pt idx="22">
                  <c:v>77.6666666666667</c:v>
                </c:pt>
                <c:pt idx="23">
                  <c:v>411</c:v>
                </c:pt>
                <c:pt idx="24">
                  <c:v>225</c:v>
                </c:pt>
                <c:pt idx="25">
                  <c:v>1515.5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A-4987-94E3-50092C2D36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2363</c:v>
                </c:pt>
                <c:pt idx="1">
                  <c:v>1146.8928571428601</c:v>
                </c:pt>
                <c:pt idx="2">
                  <c:v>0</c:v>
                </c:pt>
                <c:pt idx="3">
                  <c:v>516.57142857142901</c:v>
                </c:pt>
                <c:pt idx="4">
                  <c:v>2120.20168067227</c:v>
                </c:pt>
                <c:pt idx="5">
                  <c:v>7612.3</c:v>
                </c:pt>
                <c:pt idx="6">
                  <c:v>1102.5</c:v>
                </c:pt>
                <c:pt idx="7">
                  <c:v>2126</c:v>
                </c:pt>
                <c:pt idx="8">
                  <c:v>1017</c:v>
                </c:pt>
                <c:pt idx="9">
                  <c:v>1165.75</c:v>
                </c:pt>
                <c:pt idx="10">
                  <c:v>2028.2750000000001</c:v>
                </c:pt>
                <c:pt idx="11">
                  <c:v>256.36607142857099</c:v>
                </c:pt>
                <c:pt idx="12">
                  <c:v>185.916666666667</c:v>
                </c:pt>
                <c:pt idx="13">
                  <c:v>696.8</c:v>
                </c:pt>
                <c:pt idx="14">
                  <c:v>279.15555555555602</c:v>
                </c:pt>
                <c:pt idx="15">
                  <c:v>1575.375</c:v>
                </c:pt>
                <c:pt idx="16">
                  <c:v>478.6</c:v>
                </c:pt>
                <c:pt idx="17">
                  <c:v>3727.1</c:v>
                </c:pt>
                <c:pt idx="18">
                  <c:v>884.33333333333303</c:v>
                </c:pt>
                <c:pt idx="19">
                  <c:v>1283.5416666666699</c:v>
                </c:pt>
                <c:pt idx="20">
                  <c:v>238</c:v>
                </c:pt>
                <c:pt idx="21">
                  <c:v>0</c:v>
                </c:pt>
                <c:pt idx="22">
                  <c:v>70</c:v>
                </c:pt>
                <c:pt idx="23">
                  <c:v>0</c:v>
                </c:pt>
                <c:pt idx="24">
                  <c:v>101.5</c:v>
                </c:pt>
                <c:pt idx="25">
                  <c:v>981.47619047619003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DA-4987-94E3-50092C2D36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2207.6666666666702</c:v>
                </c:pt>
                <c:pt idx="1">
                  <c:v>0</c:v>
                </c:pt>
                <c:pt idx="2">
                  <c:v>474.5</c:v>
                </c:pt>
                <c:pt idx="3">
                  <c:v>0</c:v>
                </c:pt>
                <c:pt idx="4">
                  <c:v>1960.6521739130401</c:v>
                </c:pt>
                <c:pt idx="5">
                  <c:v>3597.7142857142899</c:v>
                </c:pt>
                <c:pt idx="6">
                  <c:v>1760</c:v>
                </c:pt>
                <c:pt idx="7">
                  <c:v>5589.375</c:v>
                </c:pt>
                <c:pt idx="8">
                  <c:v>1461.3333333333301</c:v>
                </c:pt>
                <c:pt idx="9">
                  <c:v>656</c:v>
                </c:pt>
                <c:pt idx="10">
                  <c:v>914</c:v>
                </c:pt>
                <c:pt idx="11">
                  <c:v>249</c:v>
                </c:pt>
                <c:pt idx="12">
                  <c:v>216.166666666667</c:v>
                </c:pt>
                <c:pt idx="13">
                  <c:v>129</c:v>
                </c:pt>
                <c:pt idx="14">
                  <c:v>873.857142857143</c:v>
                </c:pt>
                <c:pt idx="15">
                  <c:v>1389.3571428571399</c:v>
                </c:pt>
                <c:pt idx="16">
                  <c:v>1129.5333333333299</c:v>
                </c:pt>
                <c:pt idx="17">
                  <c:v>3459.5</c:v>
                </c:pt>
                <c:pt idx="18">
                  <c:v>1231</c:v>
                </c:pt>
                <c:pt idx="19">
                  <c:v>0</c:v>
                </c:pt>
                <c:pt idx="20">
                  <c:v>582.66666666666697</c:v>
                </c:pt>
                <c:pt idx="21">
                  <c:v>10134.666666666701</c:v>
                </c:pt>
                <c:pt idx="22">
                  <c:v>77.599999999999994</c:v>
                </c:pt>
                <c:pt idx="23">
                  <c:v>0</c:v>
                </c:pt>
                <c:pt idx="24">
                  <c:v>162.555555555556</c:v>
                </c:pt>
                <c:pt idx="25">
                  <c:v>1188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DA-4987-94E3-50092C2D36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Sheet1!$A$2:$A$27</c:f>
              <c:strCache>
                <c:ptCount val="26"/>
                <c:pt idx="0">
                  <c:v>pulsreportage</c:v>
                </c:pt>
                <c:pt idx="1">
                  <c:v>3sat</c:v>
                </c:pt>
                <c:pt idx="2">
                  <c:v>bayerischer_rundfunk</c:v>
                </c:pt>
                <c:pt idx="3">
                  <c:v>weltspiegel</c:v>
                </c:pt>
                <c:pt idx="4">
                  <c:v>br24</c:v>
                </c:pt>
                <c:pt idx="5">
                  <c:v>quer_vom_br</c:v>
                </c:pt>
                <c:pt idx="6">
                  <c:v>br24sport</c:v>
                </c:pt>
                <c:pt idx="7">
                  <c:v>news_wg</c:v>
                </c:pt>
                <c:pt idx="8">
                  <c:v>bayern3</c:v>
                </c:pt>
                <c:pt idx="9">
                  <c:v>br24wintersport</c:v>
                </c:pt>
                <c:pt idx="10">
                  <c:v>ttt_titel_thesen_temperamente</c:v>
                </c:pt>
                <c:pt idx="11">
                  <c:v>br_franken</c:v>
                </c:pt>
                <c:pt idx="12">
                  <c:v>brsorchestra</c:v>
                </c:pt>
                <c:pt idx="13">
                  <c:v>bayern_1</c:v>
                </c:pt>
                <c:pt idx="14">
                  <c:v>bayern2</c:v>
                </c:pt>
                <c:pt idx="15">
                  <c:v>did.official</c:v>
                </c:pt>
                <c:pt idx="16">
                  <c:v>eltern.ohne.filter</c:v>
                </c:pt>
                <c:pt idx="17">
                  <c:v>frauen_geschichte</c:v>
                </c:pt>
                <c:pt idx="18">
                  <c:v>querbeet.br</c:v>
                </c:pt>
                <c:pt idx="19">
                  <c:v>wirinbayern</c:v>
                </c:pt>
                <c:pt idx="20">
                  <c:v>workin_germany</c:v>
                </c:pt>
                <c:pt idx="21">
                  <c:v>diefrage_offiziell</c:v>
                </c:pt>
                <c:pt idx="22">
                  <c:v>brklassik</c:v>
                </c:pt>
                <c:pt idx="23">
                  <c:v>pulsopenair</c:v>
                </c:pt>
                <c:pt idx="24">
                  <c:v>dein_puls</c:v>
                </c:pt>
                <c:pt idx="25">
                  <c:v>willkommenimclub</c:v>
                </c:pt>
              </c:strCache>
            </c:str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1331</c:v>
                </c:pt>
                <c:pt idx="1">
                  <c:v>477.84</c:v>
                </c:pt>
                <c:pt idx="2">
                  <c:v>937.08333333333303</c:v>
                </c:pt>
                <c:pt idx="3">
                  <c:v>841.75</c:v>
                </c:pt>
                <c:pt idx="4">
                  <c:v>1353.3333333333301</c:v>
                </c:pt>
                <c:pt idx="5">
                  <c:v>1520.11764705882</c:v>
                </c:pt>
                <c:pt idx="6">
                  <c:v>1183.36666666667</c:v>
                </c:pt>
                <c:pt idx="7">
                  <c:v>0</c:v>
                </c:pt>
                <c:pt idx="8">
                  <c:v>0</c:v>
                </c:pt>
                <c:pt idx="9">
                  <c:v>831.5</c:v>
                </c:pt>
                <c:pt idx="10">
                  <c:v>984.038461538462</c:v>
                </c:pt>
                <c:pt idx="11">
                  <c:v>211.37037037037001</c:v>
                </c:pt>
                <c:pt idx="12">
                  <c:v>1185.4000000000001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172.5</c:v>
                </c:pt>
                <c:pt idx="17">
                  <c:v>2895</c:v>
                </c:pt>
                <c:pt idx="18">
                  <c:v>1094.9230769230801</c:v>
                </c:pt>
                <c:pt idx="19">
                  <c:v>0</c:v>
                </c:pt>
                <c:pt idx="20">
                  <c:v>144.5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52</c:v>
                </c:pt>
                <c:pt idx="2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DA-4987-94E3-50092C2D3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381088"/>
        <c:axId val="420378136"/>
      </c:barChart>
      <c:catAx>
        <c:axId val="4203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78136"/>
        <c:crosses val="autoZero"/>
        <c:auto val="1"/>
        <c:lblAlgn val="ctr"/>
        <c:lblOffset val="100"/>
        <c:noMultiLvlLbl val="0"/>
      </c:catAx>
      <c:valAx>
        <c:axId val="42037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3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6D4D4-A4C6-4D64-AB2A-832A0229AC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Instagram_Reels-Implementierung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A59034-3316-4709-950D-43B39F0816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308174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76BF-571A-4BEC-8BD1-C663652E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Anzahl der Posts nach Profilen, dargestellt nach Post-Typen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E2660-68D4-4581-B6BE-96D084B47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445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7C50A-FAD9-4813-8651-B8EDB7557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DB3EA-6299-48BC-84D5-3A2C7FF7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03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03A39-EBA4-4641-93B7-4B35FF71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Durchschnittliche Reichweite pro Post-Typ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FB5F78-0ABA-437F-9F03-DE7F07121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3023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FAD9E-D89C-4AAD-A668-6BF79FF7B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99F4F-6BAF-4AC6-B5D5-FAFA164A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097E9-5B0C-4781-8E0A-7F68ABEF6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Interaktionen (Engagement) durchschnittlich pro Post-Typ | BR Mefo + ARD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F50E5-F8F1-482B-B55F-E3E36C82D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895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94760-38CD-4890-ADBC-196D7AC12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28765-898A-47CC-8CE6-08DE4F692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21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Instagram_Reels-Implementierung</vt:lpstr>
      <vt:lpstr>Instagram Anzahl der Posts nach Profilen, dargestellt nach Post-Typen | BR Mefo + ARD</vt:lpstr>
      <vt:lpstr>Instagram Durchschnittliche Reichweite pro Post-Typ | BR Mefo + ARD</vt:lpstr>
      <vt:lpstr>Instagram Interaktionen (Engagement) durchschnittlich pro Post-Typ | BR Mefo + 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Instagram_Reels-Implementierung</dc:title>
  <dc:creator>Administrator</dc:creator>
  <cp:lastModifiedBy>Administrator</cp:lastModifiedBy>
  <cp:revision>1</cp:revision>
  <dcterms:created xsi:type="dcterms:W3CDTF">2022-08-17T15:20:42Z</dcterms:created>
  <dcterms:modified xsi:type="dcterms:W3CDTF">2022-08-17T15:21:05Z</dcterms:modified>
</cp:coreProperties>
</file>