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heimatrauschen</c:v>
                </c:pt>
                <c:pt idx="20">
                  <c:v>rundfunkorchester</c:v>
                </c:pt>
                <c:pt idx="21">
                  <c:v>querbeet.br</c:v>
                </c:pt>
                <c:pt idx="22">
                  <c:v>wirinbayern</c:v>
                </c:pt>
                <c:pt idx="23">
                  <c:v>workin_germany</c:v>
                </c:pt>
                <c:pt idx="24">
                  <c:v>diefrage_offiziell</c:v>
                </c:pt>
                <c:pt idx="25">
                  <c:v>brklassik</c:v>
                </c:pt>
                <c:pt idx="26">
                  <c:v>bergfreundinnen</c:v>
                </c:pt>
                <c:pt idx="27">
                  <c:v>pulsmusikanalyse</c:v>
                </c:pt>
                <c:pt idx="28">
                  <c:v>pulsopenair</c:v>
                </c:pt>
                <c:pt idx="29">
                  <c:v>dein_puls</c:v>
                </c:pt>
                <c:pt idx="30">
                  <c:v>willkommenimclub</c:v>
                </c:pt>
                <c:pt idx="31">
                  <c:v>ard_competition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</c:v>
                </c:pt>
                <c:pt idx="1">
                  <c:v>12</c:v>
                </c:pt>
                <c:pt idx="2">
                  <c:v>0</c:v>
                </c:pt>
                <c:pt idx="3">
                  <c:v>28</c:v>
                </c:pt>
                <c:pt idx="4">
                  <c:v>21</c:v>
                </c:pt>
                <c:pt idx="5">
                  <c:v>8</c:v>
                </c:pt>
                <c:pt idx="6">
                  <c:v>109</c:v>
                </c:pt>
                <c:pt idx="7">
                  <c:v>7</c:v>
                </c:pt>
                <c:pt idx="8">
                  <c:v>4</c:v>
                </c:pt>
                <c:pt idx="9">
                  <c:v>22</c:v>
                </c:pt>
                <c:pt idx="10">
                  <c:v>7</c:v>
                </c:pt>
                <c:pt idx="11">
                  <c:v>10</c:v>
                </c:pt>
                <c:pt idx="12">
                  <c:v>6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8</c:v>
                </c:pt>
                <c:pt idx="17">
                  <c:v>3</c:v>
                </c:pt>
                <c:pt idx="18">
                  <c:v>9</c:v>
                </c:pt>
                <c:pt idx="19">
                  <c:v>0</c:v>
                </c:pt>
                <c:pt idx="20">
                  <c:v>6</c:v>
                </c:pt>
                <c:pt idx="21">
                  <c:v>3</c:v>
                </c:pt>
                <c:pt idx="22">
                  <c:v>5</c:v>
                </c:pt>
                <c:pt idx="23">
                  <c:v>4</c:v>
                </c:pt>
                <c:pt idx="24">
                  <c:v>0</c:v>
                </c:pt>
                <c:pt idx="25">
                  <c:v>6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3</c:v>
                </c:pt>
                <c:pt idx="30">
                  <c:v>6</c:v>
                </c:pt>
                <c:pt idx="3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97-4CA7-8769-3722F6812C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heimatrauschen</c:v>
                </c:pt>
                <c:pt idx="20">
                  <c:v>rundfunkorchester</c:v>
                </c:pt>
                <c:pt idx="21">
                  <c:v>querbeet.br</c:v>
                </c:pt>
                <c:pt idx="22">
                  <c:v>wirinbayern</c:v>
                </c:pt>
                <c:pt idx="23">
                  <c:v>workin_germany</c:v>
                </c:pt>
                <c:pt idx="24">
                  <c:v>diefrage_offiziell</c:v>
                </c:pt>
                <c:pt idx="25">
                  <c:v>brklassik</c:v>
                </c:pt>
                <c:pt idx="26">
                  <c:v>bergfreundinnen</c:v>
                </c:pt>
                <c:pt idx="27">
                  <c:v>pulsmusikanalyse</c:v>
                </c:pt>
                <c:pt idx="28">
                  <c:v>pulsopenair</c:v>
                </c:pt>
                <c:pt idx="29">
                  <c:v>dein_puls</c:v>
                </c:pt>
                <c:pt idx="30">
                  <c:v>willkommenimclub</c:v>
                </c:pt>
                <c:pt idx="31">
                  <c:v>ard_competition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</c:v>
                </c:pt>
                <c:pt idx="1">
                  <c:v>28</c:v>
                </c:pt>
                <c:pt idx="2">
                  <c:v>0</c:v>
                </c:pt>
                <c:pt idx="3">
                  <c:v>7</c:v>
                </c:pt>
                <c:pt idx="4">
                  <c:v>119</c:v>
                </c:pt>
                <c:pt idx="5">
                  <c:v>20</c:v>
                </c:pt>
                <c:pt idx="6">
                  <c:v>54</c:v>
                </c:pt>
                <c:pt idx="7">
                  <c:v>3</c:v>
                </c:pt>
                <c:pt idx="8">
                  <c:v>3</c:v>
                </c:pt>
                <c:pt idx="9">
                  <c:v>8</c:v>
                </c:pt>
                <c:pt idx="10">
                  <c:v>40</c:v>
                </c:pt>
                <c:pt idx="11">
                  <c:v>112</c:v>
                </c:pt>
                <c:pt idx="12">
                  <c:v>12</c:v>
                </c:pt>
                <c:pt idx="13">
                  <c:v>5</c:v>
                </c:pt>
                <c:pt idx="14">
                  <c:v>45</c:v>
                </c:pt>
                <c:pt idx="15">
                  <c:v>0</c:v>
                </c:pt>
                <c:pt idx="16">
                  <c:v>24</c:v>
                </c:pt>
                <c:pt idx="17">
                  <c:v>15</c:v>
                </c:pt>
                <c:pt idx="18">
                  <c:v>10</c:v>
                </c:pt>
                <c:pt idx="19">
                  <c:v>0</c:v>
                </c:pt>
                <c:pt idx="20">
                  <c:v>0</c:v>
                </c:pt>
                <c:pt idx="21">
                  <c:v>15</c:v>
                </c:pt>
                <c:pt idx="22">
                  <c:v>24</c:v>
                </c:pt>
                <c:pt idx="23">
                  <c:v>3</c:v>
                </c:pt>
                <c:pt idx="24">
                  <c:v>0</c:v>
                </c:pt>
                <c:pt idx="25">
                  <c:v>9</c:v>
                </c:pt>
                <c:pt idx="26">
                  <c:v>7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21</c:v>
                </c:pt>
                <c:pt idx="3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97-4CA7-8769-3722F6812C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heimatrauschen</c:v>
                </c:pt>
                <c:pt idx="20">
                  <c:v>rundfunkorchester</c:v>
                </c:pt>
                <c:pt idx="21">
                  <c:v>querbeet.br</c:v>
                </c:pt>
                <c:pt idx="22">
                  <c:v>wirinbayern</c:v>
                </c:pt>
                <c:pt idx="23">
                  <c:v>workin_germany</c:v>
                </c:pt>
                <c:pt idx="24">
                  <c:v>diefrage_offiziell</c:v>
                </c:pt>
                <c:pt idx="25">
                  <c:v>brklassik</c:v>
                </c:pt>
                <c:pt idx="26">
                  <c:v>bergfreundinnen</c:v>
                </c:pt>
                <c:pt idx="27">
                  <c:v>pulsmusikanalyse</c:v>
                </c:pt>
                <c:pt idx="28">
                  <c:v>pulsopenair</c:v>
                </c:pt>
                <c:pt idx="29">
                  <c:v>dein_puls</c:v>
                </c:pt>
                <c:pt idx="30">
                  <c:v>willkommenimclub</c:v>
                </c:pt>
                <c:pt idx="31">
                  <c:v>ard_competition</c:v>
                </c:pt>
              </c:strCache>
            </c:str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24</c:v>
                </c:pt>
                <c:pt idx="5">
                  <c:v>7</c:v>
                </c:pt>
                <c:pt idx="6">
                  <c:v>20</c:v>
                </c:pt>
                <c:pt idx="7">
                  <c:v>8</c:v>
                </c:pt>
                <c:pt idx="8">
                  <c:v>6</c:v>
                </c:pt>
                <c:pt idx="9">
                  <c:v>3</c:v>
                </c:pt>
                <c:pt idx="10">
                  <c:v>2</c:v>
                </c:pt>
                <c:pt idx="11">
                  <c:v>9</c:v>
                </c:pt>
                <c:pt idx="12">
                  <c:v>6</c:v>
                </c:pt>
                <c:pt idx="13">
                  <c:v>1</c:v>
                </c:pt>
                <c:pt idx="14">
                  <c:v>8</c:v>
                </c:pt>
                <c:pt idx="15">
                  <c:v>0</c:v>
                </c:pt>
                <c:pt idx="16">
                  <c:v>14</c:v>
                </c:pt>
                <c:pt idx="17">
                  <c:v>15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6</c:v>
                </c:pt>
                <c:pt idx="25">
                  <c:v>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14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97-4CA7-8769-3722F6812C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Sheet1!$A$2:$A$33</c:f>
              <c:strCache>
                <c:ptCount val="32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heimatrauschen</c:v>
                </c:pt>
                <c:pt idx="20">
                  <c:v>rundfunkorchester</c:v>
                </c:pt>
                <c:pt idx="21">
                  <c:v>querbeet.br</c:v>
                </c:pt>
                <c:pt idx="22">
                  <c:v>wirinbayern</c:v>
                </c:pt>
                <c:pt idx="23">
                  <c:v>workin_germany</c:v>
                </c:pt>
                <c:pt idx="24">
                  <c:v>diefrage_offiziell</c:v>
                </c:pt>
                <c:pt idx="25">
                  <c:v>brklassik</c:v>
                </c:pt>
                <c:pt idx="26">
                  <c:v>bergfreundinnen</c:v>
                </c:pt>
                <c:pt idx="27">
                  <c:v>pulsmusikanalyse</c:v>
                </c:pt>
                <c:pt idx="28">
                  <c:v>pulsopenair</c:v>
                </c:pt>
                <c:pt idx="29">
                  <c:v>dein_puls</c:v>
                </c:pt>
                <c:pt idx="30">
                  <c:v>willkommenimclub</c:v>
                </c:pt>
                <c:pt idx="31">
                  <c:v>ard_competition</c:v>
                </c:pt>
              </c:strCache>
            </c:str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</c:v>
                </c:pt>
                <c:pt idx="1">
                  <c:v>25</c:v>
                </c:pt>
                <c:pt idx="2">
                  <c:v>12</c:v>
                </c:pt>
                <c:pt idx="3">
                  <c:v>68</c:v>
                </c:pt>
                <c:pt idx="4">
                  <c:v>3</c:v>
                </c:pt>
                <c:pt idx="5">
                  <c:v>17</c:v>
                </c:pt>
                <c:pt idx="6">
                  <c:v>60</c:v>
                </c:pt>
                <c:pt idx="7">
                  <c:v>0</c:v>
                </c:pt>
                <c:pt idx="8">
                  <c:v>0</c:v>
                </c:pt>
                <c:pt idx="9">
                  <c:v>16</c:v>
                </c:pt>
                <c:pt idx="10">
                  <c:v>26</c:v>
                </c:pt>
                <c:pt idx="11">
                  <c:v>54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13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97-4CA7-8769-3722F6812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878768"/>
        <c:axId val="74959688"/>
      </c:barChart>
      <c:catAx>
        <c:axId val="33387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959688"/>
        <c:crosses val="autoZero"/>
        <c:auto val="1"/>
        <c:lblAlgn val="ctr"/>
        <c:lblOffset val="100"/>
        <c:noMultiLvlLbl val="0"/>
      </c:catAx>
      <c:valAx>
        <c:axId val="7495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7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28424</c:v>
                </c:pt>
                <c:pt idx="1">
                  <c:v>17919.583333333299</c:v>
                </c:pt>
                <c:pt idx="2">
                  <c:v>0</c:v>
                </c:pt>
                <c:pt idx="3">
                  <c:v>21887.857142857101</c:v>
                </c:pt>
                <c:pt idx="4">
                  <c:v>51549.619047619002</c:v>
                </c:pt>
                <c:pt idx="5">
                  <c:v>136077.625</c:v>
                </c:pt>
                <c:pt idx="6">
                  <c:v>33065.296296296299</c:v>
                </c:pt>
                <c:pt idx="7">
                  <c:v>49060.285714285703</c:v>
                </c:pt>
                <c:pt idx="8">
                  <c:v>46339.75</c:v>
                </c:pt>
                <c:pt idx="9">
                  <c:v>22825.181818181802</c:v>
                </c:pt>
                <c:pt idx="10">
                  <c:v>41493.285714285703</c:v>
                </c:pt>
                <c:pt idx="11">
                  <c:v>7929.4</c:v>
                </c:pt>
                <c:pt idx="12">
                  <c:v>5700.1666666666697</c:v>
                </c:pt>
                <c:pt idx="13">
                  <c:v>0</c:v>
                </c:pt>
                <c:pt idx="14">
                  <c:v>8899.6666666666697</c:v>
                </c:pt>
                <c:pt idx="15">
                  <c:v>0</c:v>
                </c:pt>
                <c:pt idx="16">
                  <c:v>16882.625</c:v>
                </c:pt>
                <c:pt idx="17">
                  <c:v>12749.333333333299</c:v>
                </c:pt>
                <c:pt idx="18">
                  <c:v>209967.77777777801</c:v>
                </c:pt>
                <c:pt idx="19">
                  <c:v>22397</c:v>
                </c:pt>
                <c:pt idx="20">
                  <c:v>11465</c:v>
                </c:pt>
                <c:pt idx="21">
                  <c:v>8712.5</c:v>
                </c:pt>
                <c:pt idx="22">
                  <c:v>0</c:v>
                </c:pt>
                <c:pt idx="23">
                  <c:v>1333.8333333333301</c:v>
                </c:pt>
                <c:pt idx="24">
                  <c:v>0</c:v>
                </c:pt>
                <c:pt idx="25">
                  <c:v>8425</c:v>
                </c:pt>
                <c:pt idx="26">
                  <c:v>7039.3333333333303</c:v>
                </c:pt>
                <c:pt idx="27">
                  <c:v>23084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D-4F7D-96C6-BBCE0E6621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62393</c:v>
                </c:pt>
                <c:pt idx="1">
                  <c:v>24617.857142857101</c:v>
                </c:pt>
                <c:pt idx="2">
                  <c:v>0</c:v>
                </c:pt>
                <c:pt idx="3">
                  <c:v>26072.428571428602</c:v>
                </c:pt>
                <c:pt idx="4">
                  <c:v>72817.563025210096</c:v>
                </c:pt>
                <c:pt idx="5">
                  <c:v>139282.65</c:v>
                </c:pt>
                <c:pt idx="6">
                  <c:v>25618.444444444402</c:v>
                </c:pt>
                <c:pt idx="7">
                  <c:v>66168</c:v>
                </c:pt>
                <c:pt idx="8">
                  <c:v>30401</c:v>
                </c:pt>
                <c:pt idx="9">
                  <c:v>21629.625</c:v>
                </c:pt>
                <c:pt idx="10">
                  <c:v>43479.275000000001</c:v>
                </c:pt>
                <c:pt idx="11">
                  <c:v>6227.5357142857101</c:v>
                </c:pt>
                <c:pt idx="12">
                  <c:v>5043.5</c:v>
                </c:pt>
                <c:pt idx="13">
                  <c:v>29255.8</c:v>
                </c:pt>
                <c:pt idx="14">
                  <c:v>5562.51111111111</c:v>
                </c:pt>
                <c:pt idx="15">
                  <c:v>0</c:v>
                </c:pt>
                <c:pt idx="16">
                  <c:v>17528.041666666701</c:v>
                </c:pt>
                <c:pt idx="17">
                  <c:v>17197.733333333301</c:v>
                </c:pt>
                <c:pt idx="18">
                  <c:v>223190.5</c:v>
                </c:pt>
                <c:pt idx="19">
                  <c:v>25456.2</c:v>
                </c:pt>
                <c:pt idx="20">
                  <c:v>17011.75</c:v>
                </c:pt>
                <c:pt idx="21">
                  <c:v>4081.3333333333298</c:v>
                </c:pt>
                <c:pt idx="22">
                  <c:v>0</c:v>
                </c:pt>
                <c:pt idx="23">
                  <c:v>1592.6666666666699</c:v>
                </c:pt>
                <c:pt idx="24">
                  <c:v>0</c:v>
                </c:pt>
                <c:pt idx="25">
                  <c:v>0</c:v>
                </c:pt>
                <c:pt idx="26">
                  <c:v>4444</c:v>
                </c:pt>
                <c:pt idx="27">
                  <c:v>31048.857142857101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AD-4F7D-96C6-BBCE0E6621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61220.666666666701</c:v>
                </c:pt>
                <c:pt idx="1">
                  <c:v>0</c:v>
                </c:pt>
                <c:pt idx="2">
                  <c:v>24811.75</c:v>
                </c:pt>
                <c:pt idx="3">
                  <c:v>0</c:v>
                </c:pt>
                <c:pt idx="4">
                  <c:v>69379.565217391297</c:v>
                </c:pt>
                <c:pt idx="5">
                  <c:v>115205.428571429</c:v>
                </c:pt>
                <c:pt idx="6">
                  <c:v>29729.722222222201</c:v>
                </c:pt>
                <c:pt idx="7">
                  <c:v>146298</c:v>
                </c:pt>
                <c:pt idx="8">
                  <c:v>55412</c:v>
                </c:pt>
                <c:pt idx="9">
                  <c:v>16949</c:v>
                </c:pt>
                <c:pt idx="10">
                  <c:v>47721</c:v>
                </c:pt>
                <c:pt idx="11">
                  <c:v>9103.8888888888905</c:v>
                </c:pt>
                <c:pt idx="12">
                  <c:v>6105.1666666666697</c:v>
                </c:pt>
                <c:pt idx="13">
                  <c:v>4578</c:v>
                </c:pt>
                <c:pt idx="14">
                  <c:v>14330.4285714286</c:v>
                </c:pt>
                <c:pt idx="15">
                  <c:v>0</c:v>
                </c:pt>
                <c:pt idx="16">
                  <c:v>25373.928571428602</c:v>
                </c:pt>
                <c:pt idx="17">
                  <c:v>36307.866666666698</c:v>
                </c:pt>
                <c:pt idx="18">
                  <c:v>63486</c:v>
                </c:pt>
                <c:pt idx="19">
                  <c:v>32214</c:v>
                </c:pt>
                <c:pt idx="20">
                  <c:v>0</c:v>
                </c:pt>
                <c:pt idx="21">
                  <c:v>9752</c:v>
                </c:pt>
                <c:pt idx="22">
                  <c:v>230112</c:v>
                </c:pt>
                <c:pt idx="23">
                  <c:v>2976.6</c:v>
                </c:pt>
                <c:pt idx="24">
                  <c:v>0</c:v>
                </c:pt>
                <c:pt idx="25">
                  <c:v>0</c:v>
                </c:pt>
                <c:pt idx="26">
                  <c:v>6356.3333333333303</c:v>
                </c:pt>
                <c:pt idx="27">
                  <c:v>26900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AD-4F7D-96C6-BBCE0E6621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60425.75</c:v>
                </c:pt>
                <c:pt idx="1">
                  <c:v>18732.240000000002</c:v>
                </c:pt>
                <c:pt idx="2">
                  <c:v>42547.75</c:v>
                </c:pt>
                <c:pt idx="3">
                  <c:v>36449.794117647099</c:v>
                </c:pt>
                <c:pt idx="4">
                  <c:v>65123.333333333299</c:v>
                </c:pt>
                <c:pt idx="5">
                  <c:v>85700</c:v>
                </c:pt>
                <c:pt idx="6">
                  <c:v>32205.616666666701</c:v>
                </c:pt>
                <c:pt idx="7">
                  <c:v>0</c:v>
                </c:pt>
                <c:pt idx="8">
                  <c:v>0</c:v>
                </c:pt>
                <c:pt idx="9">
                  <c:v>17241.75</c:v>
                </c:pt>
                <c:pt idx="10">
                  <c:v>44569.538461538497</c:v>
                </c:pt>
                <c:pt idx="11">
                  <c:v>8841.4814814814799</c:v>
                </c:pt>
                <c:pt idx="12">
                  <c:v>18836.2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10734.5</c:v>
                </c:pt>
                <c:pt idx="18">
                  <c:v>155157.5</c:v>
                </c:pt>
                <c:pt idx="19">
                  <c:v>32197.384615384599</c:v>
                </c:pt>
                <c:pt idx="20">
                  <c:v>0</c:v>
                </c:pt>
                <c:pt idx="21">
                  <c:v>4272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2401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AD-4F7D-96C6-BBCE0E662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140872"/>
        <c:axId val="399141856"/>
      </c:barChart>
      <c:catAx>
        <c:axId val="39914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41856"/>
        <c:crosses val="autoZero"/>
        <c:auto val="1"/>
        <c:lblAlgn val="ctr"/>
        <c:lblOffset val="100"/>
        <c:noMultiLvlLbl val="0"/>
      </c:catAx>
      <c:valAx>
        <c:axId val="39914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4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1035.6666666666699</c:v>
                </c:pt>
                <c:pt idx="1">
                  <c:v>764.25</c:v>
                </c:pt>
                <c:pt idx="2">
                  <c:v>0</c:v>
                </c:pt>
                <c:pt idx="3">
                  <c:v>431.892857142857</c:v>
                </c:pt>
                <c:pt idx="4">
                  <c:v>1881.80952380952</c:v>
                </c:pt>
                <c:pt idx="5">
                  <c:v>8099</c:v>
                </c:pt>
                <c:pt idx="6">
                  <c:v>1153.5</c:v>
                </c:pt>
                <c:pt idx="7">
                  <c:v>2363.5714285714298</c:v>
                </c:pt>
                <c:pt idx="8">
                  <c:v>2588.75</c:v>
                </c:pt>
                <c:pt idx="9">
                  <c:v>1360.95454545455</c:v>
                </c:pt>
                <c:pt idx="10">
                  <c:v>2056.5714285714298</c:v>
                </c:pt>
                <c:pt idx="11">
                  <c:v>287.89999999999998</c:v>
                </c:pt>
                <c:pt idx="12">
                  <c:v>469.16666666666703</c:v>
                </c:pt>
                <c:pt idx="13">
                  <c:v>0</c:v>
                </c:pt>
                <c:pt idx="14">
                  <c:v>556</c:v>
                </c:pt>
                <c:pt idx="15">
                  <c:v>0</c:v>
                </c:pt>
                <c:pt idx="16">
                  <c:v>1675</c:v>
                </c:pt>
                <c:pt idx="17">
                  <c:v>715</c:v>
                </c:pt>
                <c:pt idx="18">
                  <c:v>6847.2222222222199</c:v>
                </c:pt>
                <c:pt idx="19">
                  <c:v>1120.6666666666699</c:v>
                </c:pt>
                <c:pt idx="20">
                  <c:v>862.8</c:v>
                </c:pt>
                <c:pt idx="21">
                  <c:v>662.75</c:v>
                </c:pt>
                <c:pt idx="22">
                  <c:v>0</c:v>
                </c:pt>
                <c:pt idx="23">
                  <c:v>77.6666666666667</c:v>
                </c:pt>
                <c:pt idx="24">
                  <c:v>0</c:v>
                </c:pt>
                <c:pt idx="25">
                  <c:v>407</c:v>
                </c:pt>
                <c:pt idx="26">
                  <c:v>224.666666666667</c:v>
                </c:pt>
                <c:pt idx="27">
                  <c:v>1509.3333333333301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3-4401-85A2-251BC6D3D8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2355</c:v>
                </c:pt>
                <c:pt idx="1">
                  <c:v>1146.8571428571399</c:v>
                </c:pt>
                <c:pt idx="2">
                  <c:v>0</c:v>
                </c:pt>
                <c:pt idx="3">
                  <c:v>516.857142857143</c:v>
                </c:pt>
                <c:pt idx="4">
                  <c:v>2118.6050420168099</c:v>
                </c:pt>
                <c:pt idx="5">
                  <c:v>7603</c:v>
                </c:pt>
                <c:pt idx="6">
                  <c:v>1099.5185185185201</c:v>
                </c:pt>
                <c:pt idx="7">
                  <c:v>2122.3333333333298</c:v>
                </c:pt>
                <c:pt idx="8">
                  <c:v>1005.66666666667</c:v>
                </c:pt>
                <c:pt idx="9">
                  <c:v>1165</c:v>
                </c:pt>
                <c:pt idx="10">
                  <c:v>2026.9</c:v>
                </c:pt>
                <c:pt idx="11">
                  <c:v>256.28571428571399</c:v>
                </c:pt>
                <c:pt idx="12">
                  <c:v>185.833333333333</c:v>
                </c:pt>
                <c:pt idx="13">
                  <c:v>689.2</c:v>
                </c:pt>
                <c:pt idx="14">
                  <c:v>277.28888888888901</c:v>
                </c:pt>
                <c:pt idx="15">
                  <c:v>0</c:v>
                </c:pt>
                <c:pt idx="16">
                  <c:v>1574.4166666666699</c:v>
                </c:pt>
                <c:pt idx="17">
                  <c:v>477.2</c:v>
                </c:pt>
                <c:pt idx="18">
                  <c:v>3718.7</c:v>
                </c:pt>
                <c:pt idx="19">
                  <c:v>882.53333333333296</c:v>
                </c:pt>
                <c:pt idx="20">
                  <c:v>1279.2083333333301</c:v>
                </c:pt>
                <c:pt idx="21">
                  <c:v>237.333333333333</c:v>
                </c:pt>
                <c:pt idx="22">
                  <c:v>0</c:v>
                </c:pt>
                <c:pt idx="23">
                  <c:v>69.2222222222222</c:v>
                </c:pt>
                <c:pt idx="24">
                  <c:v>0</c:v>
                </c:pt>
                <c:pt idx="25">
                  <c:v>0</c:v>
                </c:pt>
                <c:pt idx="26">
                  <c:v>101</c:v>
                </c:pt>
                <c:pt idx="27">
                  <c:v>976.857142857143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03-4401-85A2-251BC6D3D8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2193.1666666666702</c:v>
                </c:pt>
                <c:pt idx="1">
                  <c:v>0</c:v>
                </c:pt>
                <c:pt idx="2">
                  <c:v>436.75</c:v>
                </c:pt>
                <c:pt idx="3">
                  <c:v>0</c:v>
                </c:pt>
                <c:pt idx="4">
                  <c:v>1960.3913043478301</c:v>
                </c:pt>
                <c:pt idx="5">
                  <c:v>3589.7142857142899</c:v>
                </c:pt>
                <c:pt idx="6">
                  <c:v>1757.05555555556</c:v>
                </c:pt>
                <c:pt idx="7">
                  <c:v>5485.875</c:v>
                </c:pt>
                <c:pt idx="8">
                  <c:v>1454.8333333333301</c:v>
                </c:pt>
                <c:pt idx="9">
                  <c:v>656</c:v>
                </c:pt>
                <c:pt idx="10">
                  <c:v>914</c:v>
                </c:pt>
                <c:pt idx="11">
                  <c:v>248.888888888889</c:v>
                </c:pt>
                <c:pt idx="12">
                  <c:v>215.166666666667</c:v>
                </c:pt>
                <c:pt idx="13">
                  <c:v>51</c:v>
                </c:pt>
                <c:pt idx="14">
                  <c:v>598.28571428571399</c:v>
                </c:pt>
                <c:pt idx="15">
                  <c:v>0</c:v>
                </c:pt>
                <c:pt idx="16">
                  <c:v>1375.42857142857</c:v>
                </c:pt>
                <c:pt idx="17">
                  <c:v>1111.5333333333299</c:v>
                </c:pt>
                <c:pt idx="18">
                  <c:v>3419.5</c:v>
                </c:pt>
                <c:pt idx="19">
                  <c:v>1219</c:v>
                </c:pt>
                <c:pt idx="20">
                  <c:v>0</c:v>
                </c:pt>
                <c:pt idx="21">
                  <c:v>578</c:v>
                </c:pt>
                <c:pt idx="23">
                  <c:v>77</c:v>
                </c:pt>
                <c:pt idx="24">
                  <c:v>0</c:v>
                </c:pt>
                <c:pt idx="25">
                  <c:v>0</c:v>
                </c:pt>
                <c:pt idx="26">
                  <c:v>161.888888888889</c:v>
                </c:pt>
                <c:pt idx="27">
                  <c:v>1183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03-4401-85A2-251BC6D3D8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zuendfunk</c:v>
                </c:pt>
                <c:pt idx="16">
                  <c:v>did.official</c:v>
                </c:pt>
                <c:pt idx="17">
                  <c:v>eltern.ohne.filter</c:v>
                </c:pt>
                <c:pt idx="18">
                  <c:v>frauen_geschichte</c:v>
                </c:pt>
                <c:pt idx="19">
                  <c:v>querbeet.br</c:v>
                </c:pt>
                <c:pt idx="20">
                  <c:v>wirinbayern</c:v>
                </c:pt>
                <c:pt idx="21">
                  <c:v>workin_germany</c:v>
                </c:pt>
                <c:pt idx="22">
                  <c:v>diefrage_offiziell</c:v>
                </c:pt>
                <c:pt idx="23">
                  <c:v>brklassik</c:v>
                </c:pt>
                <c:pt idx="24">
                  <c:v>pulsmusikanalyse</c:v>
                </c:pt>
                <c:pt idx="25">
                  <c:v>pulsopenair</c:v>
                </c:pt>
                <c:pt idx="26">
                  <c:v>dein_puls</c:v>
                </c:pt>
                <c:pt idx="27">
                  <c:v>willkommenimclub</c:v>
                </c:pt>
                <c:pt idx="28">
                  <c:v>ard_competition</c:v>
                </c:pt>
              </c:strCache>
            </c:str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1322.25</c:v>
                </c:pt>
                <c:pt idx="1">
                  <c:v>471.84</c:v>
                </c:pt>
                <c:pt idx="2">
                  <c:v>926.58333333333303</c:v>
                </c:pt>
                <c:pt idx="3">
                  <c:v>841.39705882352905</c:v>
                </c:pt>
                <c:pt idx="4">
                  <c:v>1352.6666666666699</c:v>
                </c:pt>
                <c:pt idx="5">
                  <c:v>1515.4117647058799</c:v>
                </c:pt>
                <c:pt idx="6">
                  <c:v>1182.63333333333</c:v>
                </c:pt>
                <c:pt idx="7">
                  <c:v>0</c:v>
                </c:pt>
                <c:pt idx="8">
                  <c:v>0</c:v>
                </c:pt>
                <c:pt idx="9">
                  <c:v>830.9375</c:v>
                </c:pt>
                <c:pt idx="10">
                  <c:v>983.61538461538498</c:v>
                </c:pt>
                <c:pt idx="11">
                  <c:v>211.25925925925901</c:v>
                </c:pt>
                <c:pt idx="12">
                  <c:v>1175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172</c:v>
                </c:pt>
                <c:pt idx="18">
                  <c:v>2893</c:v>
                </c:pt>
                <c:pt idx="19">
                  <c:v>1093.3076923076901</c:v>
                </c:pt>
                <c:pt idx="20">
                  <c:v>0</c:v>
                </c:pt>
                <c:pt idx="21">
                  <c:v>143.5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52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03-4401-85A2-251BC6D3D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135624"/>
        <c:axId val="399137592"/>
      </c:barChart>
      <c:catAx>
        <c:axId val="39913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37592"/>
        <c:crosses val="autoZero"/>
        <c:auto val="1"/>
        <c:lblAlgn val="ctr"/>
        <c:lblOffset val="100"/>
        <c:noMultiLvlLbl val="0"/>
      </c:catAx>
      <c:valAx>
        <c:axId val="39913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3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9457-A4F7-4FC9-86AA-A0D408909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Instagram_Reels-Implementierung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8C495-FED1-4EC9-AF77-49E585B90B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Bayerischer Rundfunk</a:t>
            </a:r>
          </a:p>
        </p:txBody>
      </p:sp>
    </p:spTree>
    <p:extLst>
      <p:ext uri="{BB962C8B-B14F-4D97-AF65-F5344CB8AC3E}">
        <p14:creationId xmlns:p14="http://schemas.microsoft.com/office/powerpoint/2010/main" val="337844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8671-8297-4BBC-A95F-3BBC05E1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Anzahl der Posts nach Profilen, dargestellt nach Post-Typen | BR Mefo + ARD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320BD1-0FB2-4F15-BC01-6F899E67DE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2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55304-E549-4465-B172-E7139094F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F8C50-9D5D-495C-B536-7B6394B5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397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03799-A7E5-4A18-B7C6-4DE44F7C6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Durchschnittliche Reichweite pro Post-Typ | BR Mefo + ARD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AC9424-FFB8-44F4-9B17-9F9F9D01C1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396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DC105-A409-4E00-833B-61C777E76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011DE-9BB7-4C3E-A5BE-060BFF463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801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8B3C-FDBA-45BB-820B-6DDC4132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Interaktionen (Engagement) durchschnittlich pro Post-Typ | BR Mefo + ARD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0CDF4-181B-44AA-9D36-F50F3B791B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9717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F8872-2AA8-424F-8794-9F73B1ADA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4A85C-EACA-4816-B0DA-2BF5CCCD7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55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Instagram_Reels-Implementierung</vt:lpstr>
      <vt:lpstr>Instagram Anzahl der Posts nach Profilen, dargestellt nach Post-Typen | BR Mefo + ARD</vt:lpstr>
      <vt:lpstr>Instagram Durchschnittliche Reichweite pro Post-Typ | BR Mefo + ARD</vt:lpstr>
      <vt:lpstr>Instagram Interaktionen (Engagement) durchschnittlich pro Post-Typ | BR Mefo + 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Instagram_Reels-Implementierung</dc:title>
  <dc:creator>Administrator</dc:creator>
  <cp:lastModifiedBy>Administrator</cp:lastModifiedBy>
  <cp:revision>1</cp:revision>
  <dcterms:created xsi:type="dcterms:W3CDTF">2022-08-08T13:26:19Z</dcterms:created>
  <dcterms:modified xsi:type="dcterms:W3CDTF">2022-08-08T13:26:43Z</dcterms:modified>
</cp:coreProperties>
</file>