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28422.833333333299</c:v>
                </c:pt>
                <c:pt idx="1">
                  <c:v>17918.916666666701</c:v>
                </c:pt>
                <c:pt idx="2">
                  <c:v>0</c:v>
                </c:pt>
                <c:pt idx="3">
                  <c:v>21883.642857142899</c:v>
                </c:pt>
                <c:pt idx="4">
                  <c:v>51545.761904761901</c:v>
                </c:pt>
                <c:pt idx="5">
                  <c:v>136030.75</c:v>
                </c:pt>
                <c:pt idx="6">
                  <c:v>33033.787037037</c:v>
                </c:pt>
                <c:pt idx="7">
                  <c:v>49048.857142857101</c:v>
                </c:pt>
                <c:pt idx="8">
                  <c:v>46339.75</c:v>
                </c:pt>
                <c:pt idx="9">
                  <c:v>22823.1363636364</c:v>
                </c:pt>
                <c:pt idx="10">
                  <c:v>41493.285714285703</c:v>
                </c:pt>
                <c:pt idx="11">
                  <c:v>7929.4</c:v>
                </c:pt>
                <c:pt idx="12">
                  <c:v>5698</c:v>
                </c:pt>
                <c:pt idx="13">
                  <c:v>0</c:v>
                </c:pt>
                <c:pt idx="14">
                  <c:v>8899.6666666666697</c:v>
                </c:pt>
                <c:pt idx="15">
                  <c:v>0</c:v>
                </c:pt>
                <c:pt idx="16">
                  <c:v>16877.625</c:v>
                </c:pt>
                <c:pt idx="17">
                  <c:v>12749.333333333299</c:v>
                </c:pt>
                <c:pt idx="18">
                  <c:v>209960.77777777801</c:v>
                </c:pt>
                <c:pt idx="19">
                  <c:v>22397</c:v>
                </c:pt>
                <c:pt idx="20">
                  <c:v>11465</c:v>
                </c:pt>
                <c:pt idx="21">
                  <c:v>8706.5</c:v>
                </c:pt>
                <c:pt idx="22">
                  <c:v>0</c:v>
                </c:pt>
                <c:pt idx="23">
                  <c:v>1332.3333333333301</c:v>
                </c:pt>
                <c:pt idx="24">
                  <c:v>0</c:v>
                </c:pt>
                <c:pt idx="25">
                  <c:v>8421</c:v>
                </c:pt>
                <c:pt idx="26">
                  <c:v>7023.6666666666697</c:v>
                </c:pt>
                <c:pt idx="27">
                  <c:v>23069.5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A-42FD-B645-CF48EC6E02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62373</c:v>
                </c:pt>
                <c:pt idx="1">
                  <c:v>24617.857142857101</c:v>
                </c:pt>
                <c:pt idx="2">
                  <c:v>0</c:v>
                </c:pt>
                <c:pt idx="3">
                  <c:v>26072.428571428602</c:v>
                </c:pt>
                <c:pt idx="4">
                  <c:v>72770.142857142899</c:v>
                </c:pt>
                <c:pt idx="5">
                  <c:v>139235.25</c:v>
                </c:pt>
                <c:pt idx="6">
                  <c:v>25574</c:v>
                </c:pt>
                <c:pt idx="7">
                  <c:v>66160.666666666701</c:v>
                </c:pt>
                <c:pt idx="8">
                  <c:v>30365.333333333299</c:v>
                </c:pt>
                <c:pt idx="9">
                  <c:v>21629.625</c:v>
                </c:pt>
                <c:pt idx="10">
                  <c:v>43478.474999999999</c:v>
                </c:pt>
                <c:pt idx="11">
                  <c:v>6227.2410714285697</c:v>
                </c:pt>
                <c:pt idx="12">
                  <c:v>5041.25</c:v>
                </c:pt>
                <c:pt idx="13">
                  <c:v>29251.8</c:v>
                </c:pt>
                <c:pt idx="14">
                  <c:v>5561.6222222222204</c:v>
                </c:pt>
                <c:pt idx="15">
                  <c:v>0</c:v>
                </c:pt>
                <c:pt idx="16">
                  <c:v>17524.916666666701</c:v>
                </c:pt>
                <c:pt idx="17">
                  <c:v>17174.666666666701</c:v>
                </c:pt>
                <c:pt idx="18">
                  <c:v>223181.7</c:v>
                </c:pt>
                <c:pt idx="19">
                  <c:v>25456.2</c:v>
                </c:pt>
                <c:pt idx="20">
                  <c:v>17005.583333333299</c:v>
                </c:pt>
                <c:pt idx="21">
                  <c:v>4072.3333333333298</c:v>
                </c:pt>
                <c:pt idx="22">
                  <c:v>0</c:v>
                </c:pt>
                <c:pt idx="23">
                  <c:v>1592.6666666666699</c:v>
                </c:pt>
                <c:pt idx="24">
                  <c:v>0</c:v>
                </c:pt>
                <c:pt idx="25">
                  <c:v>0</c:v>
                </c:pt>
                <c:pt idx="26">
                  <c:v>4444</c:v>
                </c:pt>
                <c:pt idx="27">
                  <c:v>31036.666666666701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CA-42FD-B645-CF48EC6E02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61186.666666666701</c:v>
                </c:pt>
                <c:pt idx="1">
                  <c:v>0</c:v>
                </c:pt>
                <c:pt idx="2">
                  <c:v>24811.75</c:v>
                </c:pt>
                <c:pt idx="3">
                  <c:v>0</c:v>
                </c:pt>
                <c:pt idx="4">
                  <c:v>69378.304347826095</c:v>
                </c:pt>
                <c:pt idx="5">
                  <c:v>115088.714285714</c:v>
                </c:pt>
                <c:pt idx="6">
                  <c:v>29725.722222222201</c:v>
                </c:pt>
                <c:pt idx="7">
                  <c:v>146271.125</c:v>
                </c:pt>
                <c:pt idx="8">
                  <c:v>55395.5</c:v>
                </c:pt>
                <c:pt idx="9">
                  <c:v>16949</c:v>
                </c:pt>
                <c:pt idx="10">
                  <c:v>47721</c:v>
                </c:pt>
                <c:pt idx="11">
                  <c:v>9102.4444444444507</c:v>
                </c:pt>
                <c:pt idx="12">
                  <c:v>6094.6666666666697</c:v>
                </c:pt>
                <c:pt idx="13">
                  <c:v>4291</c:v>
                </c:pt>
                <c:pt idx="14">
                  <c:v>13831.5714285714</c:v>
                </c:pt>
                <c:pt idx="15">
                  <c:v>0</c:v>
                </c:pt>
                <c:pt idx="16">
                  <c:v>25359.5</c:v>
                </c:pt>
                <c:pt idx="17">
                  <c:v>36285.733333333301</c:v>
                </c:pt>
                <c:pt idx="18">
                  <c:v>63410.75</c:v>
                </c:pt>
                <c:pt idx="19">
                  <c:v>32192</c:v>
                </c:pt>
                <c:pt idx="20">
                  <c:v>0</c:v>
                </c:pt>
                <c:pt idx="21">
                  <c:v>9746.3333333333303</c:v>
                </c:pt>
                <c:pt idx="22">
                  <c:v>230105.33333333299</c:v>
                </c:pt>
                <c:pt idx="23">
                  <c:v>2975.6</c:v>
                </c:pt>
                <c:pt idx="24">
                  <c:v>0</c:v>
                </c:pt>
                <c:pt idx="25">
                  <c:v>0</c:v>
                </c:pt>
                <c:pt idx="26">
                  <c:v>6355.1111111111104</c:v>
                </c:pt>
                <c:pt idx="27">
                  <c:v>26885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CA-42FD-B645-CF48EC6E02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60425.75</c:v>
                </c:pt>
                <c:pt idx="1">
                  <c:v>18716.439999999999</c:v>
                </c:pt>
                <c:pt idx="2">
                  <c:v>42483.333333333299</c:v>
                </c:pt>
                <c:pt idx="3">
                  <c:v>36447.602941176498</c:v>
                </c:pt>
                <c:pt idx="4">
                  <c:v>64940.666666666701</c:v>
                </c:pt>
                <c:pt idx="5">
                  <c:v>85690.235294117694</c:v>
                </c:pt>
                <c:pt idx="6">
                  <c:v>32199.483333333301</c:v>
                </c:pt>
                <c:pt idx="7">
                  <c:v>0</c:v>
                </c:pt>
                <c:pt idx="8">
                  <c:v>0</c:v>
                </c:pt>
                <c:pt idx="9">
                  <c:v>17237.125</c:v>
                </c:pt>
                <c:pt idx="10">
                  <c:v>44568.730769230802</c:v>
                </c:pt>
                <c:pt idx="11">
                  <c:v>8840.2962962962993</c:v>
                </c:pt>
                <c:pt idx="12">
                  <c:v>18833.599999999999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10731.5</c:v>
                </c:pt>
                <c:pt idx="18">
                  <c:v>155157.5</c:v>
                </c:pt>
                <c:pt idx="19">
                  <c:v>32195.538461538501</c:v>
                </c:pt>
                <c:pt idx="20">
                  <c:v>0</c:v>
                </c:pt>
                <c:pt idx="21">
                  <c:v>4269.5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2401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CA-42FD-B645-CF48EC6E0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472800"/>
        <c:axId val="330307144"/>
      </c:barChart>
      <c:catAx>
        <c:axId val="33447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07144"/>
        <c:crosses val="autoZero"/>
        <c:auto val="1"/>
        <c:lblAlgn val="ctr"/>
        <c:lblOffset val="100"/>
        <c:noMultiLvlLbl val="0"/>
      </c:catAx>
      <c:valAx>
        <c:axId val="33030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7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17489-08F7-4323-94EF-B76DF23E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Durchschnittliche Reichweite pro Post-Typ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72C4FA-5DF5-44DD-AAE7-844D56061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106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D40BC-9A51-43B9-85C7-D08B45BDA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36297-D249-4B29-B26F-64F85ADE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85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Durchschnittliche Reichweite pro Post-Typ | BR Mefo + 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Durchschnittliche Reichweite pro Post-Typ | BR Mefo + ARD</dc:title>
  <dc:creator>Administrator</dc:creator>
  <cp:lastModifiedBy>Administrator</cp:lastModifiedBy>
  <cp:revision>1</cp:revision>
  <dcterms:created xsi:type="dcterms:W3CDTF">2022-08-08T09:15:13Z</dcterms:created>
  <dcterms:modified xsi:type="dcterms:W3CDTF">2022-08-08T09:15:33Z</dcterms:modified>
</cp:coreProperties>
</file>