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3" r:id="rId104"/>
    <p:sldId id="364" r:id="rId105"/>
    <p:sldId id="365" r:id="rId106"/>
    <p:sldId id="366" r:id="rId107"/>
    <p:sldId id="367" r:id="rId108"/>
    <p:sldId id="368" r:id="rId109"/>
    <p:sldId id="369" r:id="rId110"/>
    <p:sldId id="370" r:id="rId111"/>
    <p:sldId id="371" r:id="rId112"/>
    <p:sldId id="372" r:id="rId113"/>
    <p:sldId id="373" r:id="rId114"/>
    <p:sldId id="374" r:id="rId115"/>
    <p:sldId id="375" r:id="rId116"/>
    <p:sldId id="376" r:id="rId117"/>
    <p:sldId id="377" r:id="rId118"/>
    <p:sldId id="378" r:id="rId119"/>
    <p:sldId id="380" r:id="rId120"/>
    <p:sldId id="381" r:id="rId121"/>
    <p:sldId id="382" r:id="rId122"/>
    <p:sldId id="383" r:id="rId123"/>
    <p:sldId id="384" r:id="rId124"/>
    <p:sldId id="386" r:id="rId125"/>
    <p:sldId id="387" r:id="rId126"/>
    <p:sldId id="388" r:id="rId127"/>
    <p:sldId id="389" r:id="rId128"/>
    <p:sldId id="390" r:id="rId129"/>
    <p:sldId id="391" r:id="rId130"/>
    <p:sldId id="392" r:id="rId131"/>
    <p:sldId id="393" r:id="rId132"/>
    <p:sldId id="394" r:id="rId133"/>
    <p:sldId id="395" r:id="rId134"/>
    <p:sldId id="396" r:id="rId135"/>
    <p:sldId id="397" r:id="rId136"/>
    <p:sldId id="398" r:id="rId137"/>
    <p:sldId id="399" r:id="rId138"/>
    <p:sldId id="400" r:id="rId139"/>
    <p:sldId id="401" r:id="rId140"/>
    <p:sldId id="402" r:id="rId141"/>
    <p:sldId id="403" r:id="rId142"/>
    <p:sldId id="405" r:id="rId143"/>
    <p:sldId id="406" r:id="rId144"/>
    <p:sldId id="407" r:id="rId145"/>
    <p:sldId id="409" r:id="rId146"/>
    <p:sldId id="410" r:id="rId147"/>
    <p:sldId id="411" r:id="rId148"/>
    <p:sldId id="412" r:id="rId149"/>
    <p:sldId id="414" r:id="rId150"/>
    <p:sldId id="415" r:id="rId151"/>
    <p:sldId id="416" r:id="rId152"/>
    <p:sldId id="418" r:id="rId153"/>
    <p:sldId id="419" r:id="rId154"/>
    <p:sldId id="420" r:id="rId155"/>
    <p:sldId id="421" r:id="rId156"/>
    <p:sldId id="422" r:id="rId157"/>
    <p:sldId id="423" r:id="rId158"/>
    <p:sldId id="424" r:id="rId159"/>
    <p:sldId id="425" r:id="rId160"/>
    <p:sldId id="426" r:id="rId161"/>
    <p:sldId id="427" r:id="rId162"/>
    <p:sldId id="429" r:id="rId163"/>
    <p:sldId id="430" r:id="rId164"/>
    <p:sldId id="431" r:id="rId165"/>
    <p:sldId id="432" r:id="rId166"/>
    <p:sldId id="434" r:id="rId167"/>
    <p:sldId id="435" r:id="rId168"/>
    <p:sldId id="436" r:id="rId169"/>
    <p:sldId id="437" r:id="rId170"/>
    <p:sldId id="438" r:id="rId171"/>
    <p:sldId id="439" r:id="rId172"/>
    <p:sldId id="440" r:id="rId173"/>
    <p:sldId id="441" r:id="rId174"/>
    <p:sldId id="442" r:id="rId175"/>
    <p:sldId id="443" r:id="rId176"/>
    <p:sldId id="444" r:id="rId177"/>
    <p:sldId id="445" r:id="rId178"/>
    <p:sldId id="446" r:id="rId179"/>
  </p:sldIdLst>
  <p:sldSz cx="9144000" cy="6858000" type="screen4x3"/>
  <p:notesSz cx="6858000" cy="9144000"/>
  <p:embeddedFontLst>
    <p:embeddedFont>
      <p:font typeface="Calibri" panose="020F0502020204030204" pitchFamily="34" charset="0"/>
      <p:regular r:id="rId180"/>
      <p:bold r:id="rId181"/>
      <p:italic r:id="rId182"/>
      <p:boldItalic r:id="rId1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font" Target="fonts/font2.fntdata"/><Relationship Id="rId186"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font" Target="fonts/font3.fntdata"/><Relationship Id="rId187"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BD0E2-15F4-489C-BCAD-7723636EF663}"/>
              </a:ext>
            </a:extLst>
          </p:cNvPr>
          <p:cNvSpPr>
            <a:spLocks noGrp="1"/>
          </p:cNvSpPr>
          <p:nvPr>
            <p:ph type="ctrTitle"/>
          </p:nvPr>
        </p:nvSpPr>
        <p:spPr/>
        <p:txBody>
          <a:bodyPr/>
          <a:lstStyle/>
          <a:p>
            <a:r>
              <a:rPr lang="en-US"/>
              <a:t>1. SM Monatsreport Vorlage</a:t>
            </a:r>
          </a:p>
        </p:txBody>
      </p:sp>
      <p:sp>
        <p:nvSpPr>
          <p:cNvPr id="3" name="Subtitle 2">
            <a:extLst>
              <a:ext uri="{FF2B5EF4-FFF2-40B4-BE49-F238E27FC236}">
                <a16:creationId xmlns:a16="http://schemas.microsoft.com/office/drawing/2014/main" id="{2CCF883A-6021-4B4E-8FCA-134939A32403}"/>
              </a:ext>
            </a:extLst>
          </p:cNvPr>
          <p:cNvSpPr>
            <a:spLocks noGrp="1"/>
          </p:cNvSpPr>
          <p:nvPr>
            <p:ph type="subTitle" idx="1"/>
          </p:nvPr>
        </p:nvSpPr>
        <p:spPr/>
        <p:txBody>
          <a:bodyPr/>
          <a:lstStyle/>
          <a:p>
            <a:r>
              <a:rPr lang="en-US"/>
              <a:t>Bayerischer Rundfunk</a:t>
            </a:r>
          </a:p>
        </p:txBody>
      </p:sp>
    </p:spTree>
    <p:extLst>
      <p:ext uri="{BB962C8B-B14F-4D97-AF65-F5344CB8AC3E}">
        <p14:creationId xmlns:p14="http://schemas.microsoft.com/office/powerpoint/2010/main" val="163503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B3726-6CB9-4EA8-9A11-79DAF79D7AAD}"/>
              </a:ext>
            </a:extLst>
          </p:cNvPr>
          <p:cNvSpPr>
            <a:spLocks noGrp="1"/>
          </p:cNvSpPr>
          <p:nvPr>
            <p:ph type="title"/>
          </p:nvPr>
        </p:nvSpPr>
        <p:spPr/>
        <p:txBody>
          <a:bodyPr/>
          <a:lstStyle/>
          <a:p>
            <a:r>
              <a:rPr lang="en-US"/>
              <a:t>Facebook facebook-Überblick (für Excel-Tabelle) | BR Mefo + ARD - 1 of 25</a:t>
            </a:r>
          </a:p>
        </p:txBody>
      </p:sp>
      <p:graphicFrame>
        <p:nvGraphicFramePr>
          <p:cNvPr id="5" name="Table Placeholder 4">
            <a:extLst>
              <a:ext uri="{FF2B5EF4-FFF2-40B4-BE49-F238E27FC236}">
                <a16:creationId xmlns:a16="http://schemas.microsoft.com/office/drawing/2014/main" id="{FC7E92B2-2BC4-4277-B110-36D5E25388FE}"/>
              </a:ext>
            </a:extLst>
          </p:cNvPr>
          <p:cNvGraphicFramePr>
            <a:graphicFrameLocks noGrp="1"/>
          </p:cNvGraphicFramePr>
          <p:nvPr>
            <p:ph type="tbl" sz="quarter" idx="13"/>
            <p:extLst>
              <p:ext uri="{D42A27DB-BD31-4B8C-83A1-F6EECF244321}">
                <p14:modId xmlns:p14="http://schemas.microsoft.com/office/powerpoint/2010/main" val="1059568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574827104"/>
                    </a:ext>
                  </a:extLst>
                </a:gridCol>
                <a:gridCol w="329184">
                  <a:extLst>
                    <a:ext uri="{9D8B030D-6E8A-4147-A177-3AD203B41FA5}">
                      <a16:colId xmlns:a16="http://schemas.microsoft.com/office/drawing/2014/main" val="3698279865"/>
                    </a:ext>
                  </a:extLst>
                </a:gridCol>
                <a:gridCol w="329184">
                  <a:extLst>
                    <a:ext uri="{9D8B030D-6E8A-4147-A177-3AD203B41FA5}">
                      <a16:colId xmlns:a16="http://schemas.microsoft.com/office/drawing/2014/main" val="2015307002"/>
                    </a:ext>
                  </a:extLst>
                </a:gridCol>
                <a:gridCol w="329184">
                  <a:extLst>
                    <a:ext uri="{9D8B030D-6E8A-4147-A177-3AD203B41FA5}">
                      <a16:colId xmlns:a16="http://schemas.microsoft.com/office/drawing/2014/main" val="2499122789"/>
                    </a:ext>
                  </a:extLst>
                </a:gridCol>
                <a:gridCol w="329184">
                  <a:extLst>
                    <a:ext uri="{9D8B030D-6E8A-4147-A177-3AD203B41FA5}">
                      <a16:colId xmlns:a16="http://schemas.microsoft.com/office/drawing/2014/main" val="3498581652"/>
                    </a:ext>
                  </a:extLst>
                </a:gridCol>
                <a:gridCol w="329184">
                  <a:extLst>
                    <a:ext uri="{9D8B030D-6E8A-4147-A177-3AD203B41FA5}">
                      <a16:colId xmlns:a16="http://schemas.microsoft.com/office/drawing/2014/main" val="368143843"/>
                    </a:ext>
                  </a:extLst>
                </a:gridCol>
                <a:gridCol w="329184">
                  <a:extLst>
                    <a:ext uri="{9D8B030D-6E8A-4147-A177-3AD203B41FA5}">
                      <a16:colId xmlns:a16="http://schemas.microsoft.com/office/drawing/2014/main" val="1693380159"/>
                    </a:ext>
                  </a:extLst>
                </a:gridCol>
                <a:gridCol w="329184">
                  <a:extLst>
                    <a:ext uri="{9D8B030D-6E8A-4147-A177-3AD203B41FA5}">
                      <a16:colId xmlns:a16="http://schemas.microsoft.com/office/drawing/2014/main" val="3845668067"/>
                    </a:ext>
                  </a:extLst>
                </a:gridCol>
                <a:gridCol w="329184">
                  <a:extLst>
                    <a:ext uri="{9D8B030D-6E8A-4147-A177-3AD203B41FA5}">
                      <a16:colId xmlns:a16="http://schemas.microsoft.com/office/drawing/2014/main" val="4078197316"/>
                    </a:ext>
                  </a:extLst>
                </a:gridCol>
                <a:gridCol w="329184">
                  <a:extLst>
                    <a:ext uri="{9D8B030D-6E8A-4147-A177-3AD203B41FA5}">
                      <a16:colId xmlns:a16="http://schemas.microsoft.com/office/drawing/2014/main" val="323493613"/>
                    </a:ext>
                  </a:extLst>
                </a:gridCol>
                <a:gridCol w="329184">
                  <a:extLst>
                    <a:ext uri="{9D8B030D-6E8A-4147-A177-3AD203B41FA5}">
                      <a16:colId xmlns:a16="http://schemas.microsoft.com/office/drawing/2014/main" val="199300205"/>
                    </a:ext>
                  </a:extLst>
                </a:gridCol>
                <a:gridCol w="329184">
                  <a:extLst>
                    <a:ext uri="{9D8B030D-6E8A-4147-A177-3AD203B41FA5}">
                      <a16:colId xmlns:a16="http://schemas.microsoft.com/office/drawing/2014/main" val="1910524303"/>
                    </a:ext>
                  </a:extLst>
                </a:gridCol>
                <a:gridCol w="329184">
                  <a:extLst>
                    <a:ext uri="{9D8B030D-6E8A-4147-A177-3AD203B41FA5}">
                      <a16:colId xmlns:a16="http://schemas.microsoft.com/office/drawing/2014/main" val="2511681801"/>
                    </a:ext>
                  </a:extLst>
                </a:gridCol>
                <a:gridCol w="329184">
                  <a:extLst>
                    <a:ext uri="{9D8B030D-6E8A-4147-A177-3AD203B41FA5}">
                      <a16:colId xmlns:a16="http://schemas.microsoft.com/office/drawing/2014/main" val="2925779074"/>
                    </a:ext>
                  </a:extLst>
                </a:gridCol>
                <a:gridCol w="329184">
                  <a:extLst>
                    <a:ext uri="{9D8B030D-6E8A-4147-A177-3AD203B41FA5}">
                      <a16:colId xmlns:a16="http://schemas.microsoft.com/office/drawing/2014/main" val="3510669475"/>
                    </a:ext>
                  </a:extLst>
                </a:gridCol>
                <a:gridCol w="329184">
                  <a:extLst>
                    <a:ext uri="{9D8B030D-6E8A-4147-A177-3AD203B41FA5}">
                      <a16:colId xmlns:a16="http://schemas.microsoft.com/office/drawing/2014/main" val="4293135222"/>
                    </a:ext>
                  </a:extLst>
                </a:gridCol>
                <a:gridCol w="329184">
                  <a:extLst>
                    <a:ext uri="{9D8B030D-6E8A-4147-A177-3AD203B41FA5}">
                      <a16:colId xmlns:a16="http://schemas.microsoft.com/office/drawing/2014/main" val="1889436709"/>
                    </a:ext>
                  </a:extLst>
                </a:gridCol>
                <a:gridCol w="329184">
                  <a:extLst>
                    <a:ext uri="{9D8B030D-6E8A-4147-A177-3AD203B41FA5}">
                      <a16:colId xmlns:a16="http://schemas.microsoft.com/office/drawing/2014/main" val="1072569034"/>
                    </a:ext>
                  </a:extLst>
                </a:gridCol>
                <a:gridCol w="329184">
                  <a:extLst>
                    <a:ext uri="{9D8B030D-6E8A-4147-A177-3AD203B41FA5}">
                      <a16:colId xmlns:a16="http://schemas.microsoft.com/office/drawing/2014/main" val="3524863945"/>
                    </a:ext>
                  </a:extLst>
                </a:gridCol>
                <a:gridCol w="329184">
                  <a:extLst>
                    <a:ext uri="{9D8B030D-6E8A-4147-A177-3AD203B41FA5}">
                      <a16:colId xmlns:a16="http://schemas.microsoft.com/office/drawing/2014/main" val="2423993916"/>
                    </a:ext>
                  </a:extLst>
                </a:gridCol>
                <a:gridCol w="329184">
                  <a:extLst>
                    <a:ext uri="{9D8B030D-6E8A-4147-A177-3AD203B41FA5}">
                      <a16:colId xmlns:a16="http://schemas.microsoft.com/office/drawing/2014/main" val="2524159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65094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3sat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444708.79468333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1990.5540540541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7605609"/>
                  </a:ext>
                </a:extLst>
              </a:tr>
            </a:tbl>
          </a:graphicData>
        </a:graphic>
      </p:graphicFrame>
      <p:sp>
        <p:nvSpPr>
          <p:cNvPr id="4" name="Text Placeholder 3">
            <a:extLst>
              <a:ext uri="{FF2B5EF4-FFF2-40B4-BE49-F238E27FC236}">
                <a16:creationId xmlns:a16="http://schemas.microsoft.com/office/drawing/2014/main" id="{0CA5D358-F67B-4B16-B8FC-C0985992472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942784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5A888-22CD-412D-B4B9-F9F930451540}"/>
              </a:ext>
            </a:extLst>
          </p:cNvPr>
          <p:cNvSpPr>
            <a:spLocks noGrp="1"/>
          </p:cNvSpPr>
          <p:nvPr>
            <p:ph type="title"/>
          </p:nvPr>
        </p:nvSpPr>
        <p:spPr/>
        <p:txBody>
          <a:bodyPr/>
          <a:lstStyle/>
          <a:p>
            <a:r>
              <a:rPr lang="en-US"/>
              <a:t>Facebook facebook-Überblick (für Excel-Tabelle) | BR Mefo + ARD - 2 of 25</a:t>
            </a:r>
          </a:p>
        </p:txBody>
      </p:sp>
      <p:graphicFrame>
        <p:nvGraphicFramePr>
          <p:cNvPr id="5" name="Table Placeholder 4">
            <a:extLst>
              <a:ext uri="{FF2B5EF4-FFF2-40B4-BE49-F238E27FC236}">
                <a16:creationId xmlns:a16="http://schemas.microsoft.com/office/drawing/2014/main" id="{45F0874E-ED56-472E-A91E-9AF348C2004D}"/>
              </a:ext>
            </a:extLst>
          </p:cNvPr>
          <p:cNvGraphicFramePr>
            <a:graphicFrameLocks noGrp="1"/>
          </p:cNvGraphicFramePr>
          <p:nvPr>
            <p:ph type="tbl" sz="quarter" idx="13"/>
            <p:extLst>
              <p:ext uri="{D42A27DB-BD31-4B8C-83A1-F6EECF244321}">
                <p14:modId xmlns:p14="http://schemas.microsoft.com/office/powerpoint/2010/main" val="287043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966164272"/>
                    </a:ext>
                  </a:extLst>
                </a:gridCol>
                <a:gridCol w="329184">
                  <a:extLst>
                    <a:ext uri="{9D8B030D-6E8A-4147-A177-3AD203B41FA5}">
                      <a16:colId xmlns:a16="http://schemas.microsoft.com/office/drawing/2014/main" val="783891381"/>
                    </a:ext>
                  </a:extLst>
                </a:gridCol>
                <a:gridCol w="329184">
                  <a:extLst>
                    <a:ext uri="{9D8B030D-6E8A-4147-A177-3AD203B41FA5}">
                      <a16:colId xmlns:a16="http://schemas.microsoft.com/office/drawing/2014/main" val="56703902"/>
                    </a:ext>
                  </a:extLst>
                </a:gridCol>
                <a:gridCol w="329184">
                  <a:extLst>
                    <a:ext uri="{9D8B030D-6E8A-4147-A177-3AD203B41FA5}">
                      <a16:colId xmlns:a16="http://schemas.microsoft.com/office/drawing/2014/main" val="4095807107"/>
                    </a:ext>
                  </a:extLst>
                </a:gridCol>
                <a:gridCol w="329184">
                  <a:extLst>
                    <a:ext uri="{9D8B030D-6E8A-4147-A177-3AD203B41FA5}">
                      <a16:colId xmlns:a16="http://schemas.microsoft.com/office/drawing/2014/main" val="3158753333"/>
                    </a:ext>
                  </a:extLst>
                </a:gridCol>
                <a:gridCol w="329184">
                  <a:extLst>
                    <a:ext uri="{9D8B030D-6E8A-4147-A177-3AD203B41FA5}">
                      <a16:colId xmlns:a16="http://schemas.microsoft.com/office/drawing/2014/main" val="1901099824"/>
                    </a:ext>
                  </a:extLst>
                </a:gridCol>
                <a:gridCol w="329184">
                  <a:extLst>
                    <a:ext uri="{9D8B030D-6E8A-4147-A177-3AD203B41FA5}">
                      <a16:colId xmlns:a16="http://schemas.microsoft.com/office/drawing/2014/main" val="3418468650"/>
                    </a:ext>
                  </a:extLst>
                </a:gridCol>
                <a:gridCol w="329184">
                  <a:extLst>
                    <a:ext uri="{9D8B030D-6E8A-4147-A177-3AD203B41FA5}">
                      <a16:colId xmlns:a16="http://schemas.microsoft.com/office/drawing/2014/main" val="3106025052"/>
                    </a:ext>
                  </a:extLst>
                </a:gridCol>
                <a:gridCol w="329184">
                  <a:extLst>
                    <a:ext uri="{9D8B030D-6E8A-4147-A177-3AD203B41FA5}">
                      <a16:colId xmlns:a16="http://schemas.microsoft.com/office/drawing/2014/main" val="3452918632"/>
                    </a:ext>
                  </a:extLst>
                </a:gridCol>
                <a:gridCol w="329184">
                  <a:extLst>
                    <a:ext uri="{9D8B030D-6E8A-4147-A177-3AD203B41FA5}">
                      <a16:colId xmlns:a16="http://schemas.microsoft.com/office/drawing/2014/main" val="4210172803"/>
                    </a:ext>
                  </a:extLst>
                </a:gridCol>
                <a:gridCol w="329184">
                  <a:extLst>
                    <a:ext uri="{9D8B030D-6E8A-4147-A177-3AD203B41FA5}">
                      <a16:colId xmlns:a16="http://schemas.microsoft.com/office/drawing/2014/main" val="3888922833"/>
                    </a:ext>
                  </a:extLst>
                </a:gridCol>
                <a:gridCol w="329184">
                  <a:extLst>
                    <a:ext uri="{9D8B030D-6E8A-4147-A177-3AD203B41FA5}">
                      <a16:colId xmlns:a16="http://schemas.microsoft.com/office/drawing/2014/main" val="449297940"/>
                    </a:ext>
                  </a:extLst>
                </a:gridCol>
                <a:gridCol w="329184">
                  <a:extLst>
                    <a:ext uri="{9D8B030D-6E8A-4147-A177-3AD203B41FA5}">
                      <a16:colId xmlns:a16="http://schemas.microsoft.com/office/drawing/2014/main" val="1471377230"/>
                    </a:ext>
                  </a:extLst>
                </a:gridCol>
                <a:gridCol w="329184">
                  <a:extLst>
                    <a:ext uri="{9D8B030D-6E8A-4147-A177-3AD203B41FA5}">
                      <a16:colId xmlns:a16="http://schemas.microsoft.com/office/drawing/2014/main" val="1496324214"/>
                    </a:ext>
                  </a:extLst>
                </a:gridCol>
                <a:gridCol w="329184">
                  <a:extLst>
                    <a:ext uri="{9D8B030D-6E8A-4147-A177-3AD203B41FA5}">
                      <a16:colId xmlns:a16="http://schemas.microsoft.com/office/drawing/2014/main" val="466921699"/>
                    </a:ext>
                  </a:extLst>
                </a:gridCol>
                <a:gridCol w="329184">
                  <a:extLst>
                    <a:ext uri="{9D8B030D-6E8A-4147-A177-3AD203B41FA5}">
                      <a16:colId xmlns:a16="http://schemas.microsoft.com/office/drawing/2014/main" val="1926772459"/>
                    </a:ext>
                  </a:extLst>
                </a:gridCol>
                <a:gridCol w="329184">
                  <a:extLst>
                    <a:ext uri="{9D8B030D-6E8A-4147-A177-3AD203B41FA5}">
                      <a16:colId xmlns:a16="http://schemas.microsoft.com/office/drawing/2014/main" val="3115144107"/>
                    </a:ext>
                  </a:extLst>
                </a:gridCol>
                <a:gridCol w="329184">
                  <a:extLst>
                    <a:ext uri="{9D8B030D-6E8A-4147-A177-3AD203B41FA5}">
                      <a16:colId xmlns:a16="http://schemas.microsoft.com/office/drawing/2014/main" val="600018113"/>
                    </a:ext>
                  </a:extLst>
                </a:gridCol>
                <a:gridCol w="329184">
                  <a:extLst>
                    <a:ext uri="{9D8B030D-6E8A-4147-A177-3AD203B41FA5}">
                      <a16:colId xmlns:a16="http://schemas.microsoft.com/office/drawing/2014/main" val="4053639123"/>
                    </a:ext>
                  </a:extLst>
                </a:gridCol>
                <a:gridCol w="329184">
                  <a:extLst>
                    <a:ext uri="{9D8B030D-6E8A-4147-A177-3AD203B41FA5}">
                      <a16:colId xmlns:a16="http://schemas.microsoft.com/office/drawing/2014/main" val="2745125943"/>
                    </a:ext>
                  </a:extLst>
                </a:gridCol>
                <a:gridCol w="329184">
                  <a:extLst>
                    <a:ext uri="{9D8B030D-6E8A-4147-A177-3AD203B41FA5}">
                      <a16:colId xmlns:a16="http://schemas.microsoft.com/office/drawing/2014/main" val="1010875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3224777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06/29/2022 20:16:08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8369.9666666667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142487.66666667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315006.1439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2430.0423728814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384870207"/>
                  </a:ext>
                </a:extLst>
              </a:tr>
            </a:tbl>
          </a:graphicData>
        </a:graphic>
      </p:graphicFrame>
      <p:sp>
        <p:nvSpPr>
          <p:cNvPr id="4" name="Text Placeholder 3">
            <a:extLst>
              <a:ext uri="{FF2B5EF4-FFF2-40B4-BE49-F238E27FC236}">
                <a16:creationId xmlns:a16="http://schemas.microsoft.com/office/drawing/2014/main" id="{1CF68AC6-B03E-40C6-8587-D150127CAA5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53212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8D98D-B4C5-4F43-879E-759CC7DC920F}"/>
              </a:ext>
            </a:extLst>
          </p:cNvPr>
          <p:cNvSpPr>
            <a:spLocks noGrp="1"/>
          </p:cNvSpPr>
          <p:nvPr>
            <p:ph type="title"/>
          </p:nvPr>
        </p:nvSpPr>
        <p:spPr/>
        <p:txBody>
          <a:bodyPr/>
          <a:lstStyle/>
          <a:p>
            <a:r>
              <a:rPr lang="en-US"/>
              <a:t>Facebook facebook-Überblick (für Excel-Tabelle) | BR Mefo + ARD - 3 of 25</a:t>
            </a:r>
          </a:p>
        </p:txBody>
      </p:sp>
      <p:graphicFrame>
        <p:nvGraphicFramePr>
          <p:cNvPr id="5" name="Table Placeholder 4">
            <a:extLst>
              <a:ext uri="{FF2B5EF4-FFF2-40B4-BE49-F238E27FC236}">
                <a16:creationId xmlns:a16="http://schemas.microsoft.com/office/drawing/2014/main" id="{E76259C7-BA20-42DD-82D3-441FDA0995DF}"/>
              </a:ext>
            </a:extLst>
          </p:cNvPr>
          <p:cNvGraphicFramePr>
            <a:graphicFrameLocks noGrp="1"/>
          </p:cNvGraphicFramePr>
          <p:nvPr>
            <p:ph type="tbl" sz="quarter" idx="13"/>
            <p:extLst>
              <p:ext uri="{D42A27DB-BD31-4B8C-83A1-F6EECF244321}">
                <p14:modId xmlns:p14="http://schemas.microsoft.com/office/powerpoint/2010/main" val="1888056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494956444"/>
                    </a:ext>
                  </a:extLst>
                </a:gridCol>
                <a:gridCol w="329184">
                  <a:extLst>
                    <a:ext uri="{9D8B030D-6E8A-4147-A177-3AD203B41FA5}">
                      <a16:colId xmlns:a16="http://schemas.microsoft.com/office/drawing/2014/main" val="2097092713"/>
                    </a:ext>
                  </a:extLst>
                </a:gridCol>
                <a:gridCol w="329184">
                  <a:extLst>
                    <a:ext uri="{9D8B030D-6E8A-4147-A177-3AD203B41FA5}">
                      <a16:colId xmlns:a16="http://schemas.microsoft.com/office/drawing/2014/main" val="780021003"/>
                    </a:ext>
                  </a:extLst>
                </a:gridCol>
                <a:gridCol w="329184">
                  <a:extLst>
                    <a:ext uri="{9D8B030D-6E8A-4147-A177-3AD203B41FA5}">
                      <a16:colId xmlns:a16="http://schemas.microsoft.com/office/drawing/2014/main" val="646163615"/>
                    </a:ext>
                  </a:extLst>
                </a:gridCol>
                <a:gridCol w="329184">
                  <a:extLst>
                    <a:ext uri="{9D8B030D-6E8A-4147-A177-3AD203B41FA5}">
                      <a16:colId xmlns:a16="http://schemas.microsoft.com/office/drawing/2014/main" val="1031870226"/>
                    </a:ext>
                  </a:extLst>
                </a:gridCol>
                <a:gridCol w="329184">
                  <a:extLst>
                    <a:ext uri="{9D8B030D-6E8A-4147-A177-3AD203B41FA5}">
                      <a16:colId xmlns:a16="http://schemas.microsoft.com/office/drawing/2014/main" val="3486119158"/>
                    </a:ext>
                  </a:extLst>
                </a:gridCol>
                <a:gridCol w="329184">
                  <a:extLst>
                    <a:ext uri="{9D8B030D-6E8A-4147-A177-3AD203B41FA5}">
                      <a16:colId xmlns:a16="http://schemas.microsoft.com/office/drawing/2014/main" val="948642409"/>
                    </a:ext>
                  </a:extLst>
                </a:gridCol>
                <a:gridCol w="329184">
                  <a:extLst>
                    <a:ext uri="{9D8B030D-6E8A-4147-A177-3AD203B41FA5}">
                      <a16:colId xmlns:a16="http://schemas.microsoft.com/office/drawing/2014/main" val="1563541006"/>
                    </a:ext>
                  </a:extLst>
                </a:gridCol>
                <a:gridCol w="329184">
                  <a:extLst>
                    <a:ext uri="{9D8B030D-6E8A-4147-A177-3AD203B41FA5}">
                      <a16:colId xmlns:a16="http://schemas.microsoft.com/office/drawing/2014/main" val="2282061256"/>
                    </a:ext>
                  </a:extLst>
                </a:gridCol>
                <a:gridCol w="329184">
                  <a:extLst>
                    <a:ext uri="{9D8B030D-6E8A-4147-A177-3AD203B41FA5}">
                      <a16:colId xmlns:a16="http://schemas.microsoft.com/office/drawing/2014/main" val="890594338"/>
                    </a:ext>
                  </a:extLst>
                </a:gridCol>
                <a:gridCol w="329184">
                  <a:extLst>
                    <a:ext uri="{9D8B030D-6E8A-4147-A177-3AD203B41FA5}">
                      <a16:colId xmlns:a16="http://schemas.microsoft.com/office/drawing/2014/main" val="3336898201"/>
                    </a:ext>
                  </a:extLst>
                </a:gridCol>
                <a:gridCol w="329184">
                  <a:extLst>
                    <a:ext uri="{9D8B030D-6E8A-4147-A177-3AD203B41FA5}">
                      <a16:colId xmlns:a16="http://schemas.microsoft.com/office/drawing/2014/main" val="2934567219"/>
                    </a:ext>
                  </a:extLst>
                </a:gridCol>
                <a:gridCol w="329184">
                  <a:extLst>
                    <a:ext uri="{9D8B030D-6E8A-4147-A177-3AD203B41FA5}">
                      <a16:colId xmlns:a16="http://schemas.microsoft.com/office/drawing/2014/main" val="2478199664"/>
                    </a:ext>
                  </a:extLst>
                </a:gridCol>
                <a:gridCol w="329184">
                  <a:extLst>
                    <a:ext uri="{9D8B030D-6E8A-4147-A177-3AD203B41FA5}">
                      <a16:colId xmlns:a16="http://schemas.microsoft.com/office/drawing/2014/main" val="2853099479"/>
                    </a:ext>
                  </a:extLst>
                </a:gridCol>
                <a:gridCol w="329184">
                  <a:extLst>
                    <a:ext uri="{9D8B030D-6E8A-4147-A177-3AD203B41FA5}">
                      <a16:colId xmlns:a16="http://schemas.microsoft.com/office/drawing/2014/main" val="2800923444"/>
                    </a:ext>
                  </a:extLst>
                </a:gridCol>
                <a:gridCol w="329184">
                  <a:extLst>
                    <a:ext uri="{9D8B030D-6E8A-4147-A177-3AD203B41FA5}">
                      <a16:colId xmlns:a16="http://schemas.microsoft.com/office/drawing/2014/main" val="1123311916"/>
                    </a:ext>
                  </a:extLst>
                </a:gridCol>
                <a:gridCol w="329184">
                  <a:extLst>
                    <a:ext uri="{9D8B030D-6E8A-4147-A177-3AD203B41FA5}">
                      <a16:colId xmlns:a16="http://schemas.microsoft.com/office/drawing/2014/main" val="3777932129"/>
                    </a:ext>
                  </a:extLst>
                </a:gridCol>
                <a:gridCol w="329184">
                  <a:extLst>
                    <a:ext uri="{9D8B030D-6E8A-4147-A177-3AD203B41FA5}">
                      <a16:colId xmlns:a16="http://schemas.microsoft.com/office/drawing/2014/main" val="155191404"/>
                    </a:ext>
                  </a:extLst>
                </a:gridCol>
                <a:gridCol w="329184">
                  <a:extLst>
                    <a:ext uri="{9D8B030D-6E8A-4147-A177-3AD203B41FA5}">
                      <a16:colId xmlns:a16="http://schemas.microsoft.com/office/drawing/2014/main" val="617089617"/>
                    </a:ext>
                  </a:extLst>
                </a:gridCol>
                <a:gridCol w="329184">
                  <a:extLst>
                    <a:ext uri="{9D8B030D-6E8A-4147-A177-3AD203B41FA5}">
                      <a16:colId xmlns:a16="http://schemas.microsoft.com/office/drawing/2014/main" val="2397670727"/>
                    </a:ext>
                  </a:extLst>
                </a:gridCol>
                <a:gridCol w="329184">
                  <a:extLst>
                    <a:ext uri="{9D8B030D-6E8A-4147-A177-3AD203B41FA5}">
                      <a16:colId xmlns:a16="http://schemas.microsoft.com/office/drawing/2014/main" val="1802679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48313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318131.88803333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1516.7674418605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303686605"/>
                  </a:ext>
                </a:extLst>
              </a:tr>
            </a:tbl>
          </a:graphicData>
        </a:graphic>
      </p:graphicFrame>
      <p:sp>
        <p:nvSpPr>
          <p:cNvPr id="4" name="Text Placeholder 3">
            <a:extLst>
              <a:ext uri="{FF2B5EF4-FFF2-40B4-BE49-F238E27FC236}">
                <a16:creationId xmlns:a16="http://schemas.microsoft.com/office/drawing/2014/main" id="{6C652072-6B3B-4EEC-BB93-FAB2AF09AC9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094280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423B3-815C-4214-8D85-4B6333AAD4AE}"/>
              </a:ext>
            </a:extLst>
          </p:cNvPr>
          <p:cNvSpPr>
            <a:spLocks noGrp="1"/>
          </p:cNvSpPr>
          <p:nvPr>
            <p:ph type="title"/>
          </p:nvPr>
        </p:nvSpPr>
        <p:spPr/>
        <p:txBody>
          <a:bodyPr/>
          <a:lstStyle/>
          <a:p>
            <a:r>
              <a:rPr lang="en-US"/>
              <a:t>Facebook facebook-Überblick (für Excel-Tabelle) | BR Mefo + ARD - 4 of 25</a:t>
            </a:r>
          </a:p>
        </p:txBody>
      </p:sp>
      <p:graphicFrame>
        <p:nvGraphicFramePr>
          <p:cNvPr id="5" name="Table Placeholder 4">
            <a:extLst>
              <a:ext uri="{FF2B5EF4-FFF2-40B4-BE49-F238E27FC236}">
                <a16:creationId xmlns:a16="http://schemas.microsoft.com/office/drawing/2014/main" id="{59F48EB2-AB9E-4F50-BE32-6ADD8DA8A53D}"/>
              </a:ext>
            </a:extLst>
          </p:cNvPr>
          <p:cNvGraphicFramePr>
            <a:graphicFrameLocks noGrp="1"/>
          </p:cNvGraphicFramePr>
          <p:nvPr>
            <p:ph type="tbl" sz="quarter" idx="13"/>
            <p:extLst>
              <p:ext uri="{D42A27DB-BD31-4B8C-83A1-F6EECF244321}">
                <p14:modId xmlns:p14="http://schemas.microsoft.com/office/powerpoint/2010/main" val="3747995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708108535"/>
                    </a:ext>
                  </a:extLst>
                </a:gridCol>
                <a:gridCol w="329184">
                  <a:extLst>
                    <a:ext uri="{9D8B030D-6E8A-4147-A177-3AD203B41FA5}">
                      <a16:colId xmlns:a16="http://schemas.microsoft.com/office/drawing/2014/main" val="1340395451"/>
                    </a:ext>
                  </a:extLst>
                </a:gridCol>
                <a:gridCol w="329184">
                  <a:extLst>
                    <a:ext uri="{9D8B030D-6E8A-4147-A177-3AD203B41FA5}">
                      <a16:colId xmlns:a16="http://schemas.microsoft.com/office/drawing/2014/main" val="3184786561"/>
                    </a:ext>
                  </a:extLst>
                </a:gridCol>
                <a:gridCol w="329184">
                  <a:extLst>
                    <a:ext uri="{9D8B030D-6E8A-4147-A177-3AD203B41FA5}">
                      <a16:colId xmlns:a16="http://schemas.microsoft.com/office/drawing/2014/main" val="3052503868"/>
                    </a:ext>
                  </a:extLst>
                </a:gridCol>
                <a:gridCol w="329184">
                  <a:extLst>
                    <a:ext uri="{9D8B030D-6E8A-4147-A177-3AD203B41FA5}">
                      <a16:colId xmlns:a16="http://schemas.microsoft.com/office/drawing/2014/main" val="2658221098"/>
                    </a:ext>
                  </a:extLst>
                </a:gridCol>
                <a:gridCol w="329184">
                  <a:extLst>
                    <a:ext uri="{9D8B030D-6E8A-4147-A177-3AD203B41FA5}">
                      <a16:colId xmlns:a16="http://schemas.microsoft.com/office/drawing/2014/main" val="2956284076"/>
                    </a:ext>
                  </a:extLst>
                </a:gridCol>
                <a:gridCol w="329184">
                  <a:extLst>
                    <a:ext uri="{9D8B030D-6E8A-4147-A177-3AD203B41FA5}">
                      <a16:colId xmlns:a16="http://schemas.microsoft.com/office/drawing/2014/main" val="4118768357"/>
                    </a:ext>
                  </a:extLst>
                </a:gridCol>
                <a:gridCol w="329184">
                  <a:extLst>
                    <a:ext uri="{9D8B030D-6E8A-4147-A177-3AD203B41FA5}">
                      <a16:colId xmlns:a16="http://schemas.microsoft.com/office/drawing/2014/main" val="3570513920"/>
                    </a:ext>
                  </a:extLst>
                </a:gridCol>
                <a:gridCol w="329184">
                  <a:extLst>
                    <a:ext uri="{9D8B030D-6E8A-4147-A177-3AD203B41FA5}">
                      <a16:colId xmlns:a16="http://schemas.microsoft.com/office/drawing/2014/main" val="2453464322"/>
                    </a:ext>
                  </a:extLst>
                </a:gridCol>
                <a:gridCol w="329184">
                  <a:extLst>
                    <a:ext uri="{9D8B030D-6E8A-4147-A177-3AD203B41FA5}">
                      <a16:colId xmlns:a16="http://schemas.microsoft.com/office/drawing/2014/main" val="2058325117"/>
                    </a:ext>
                  </a:extLst>
                </a:gridCol>
                <a:gridCol w="329184">
                  <a:extLst>
                    <a:ext uri="{9D8B030D-6E8A-4147-A177-3AD203B41FA5}">
                      <a16:colId xmlns:a16="http://schemas.microsoft.com/office/drawing/2014/main" val="1089684858"/>
                    </a:ext>
                  </a:extLst>
                </a:gridCol>
                <a:gridCol w="329184">
                  <a:extLst>
                    <a:ext uri="{9D8B030D-6E8A-4147-A177-3AD203B41FA5}">
                      <a16:colId xmlns:a16="http://schemas.microsoft.com/office/drawing/2014/main" val="1971004709"/>
                    </a:ext>
                  </a:extLst>
                </a:gridCol>
                <a:gridCol w="329184">
                  <a:extLst>
                    <a:ext uri="{9D8B030D-6E8A-4147-A177-3AD203B41FA5}">
                      <a16:colId xmlns:a16="http://schemas.microsoft.com/office/drawing/2014/main" val="1736087186"/>
                    </a:ext>
                  </a:extLst>
                </a:gridCol>
                <a:gridCol w="329184">
                  <a:extLst>
                    <a:ext uri="{9D8B030D-6E8A-4147-A177-3AD203B41FA5}">
                      <a16:colId xmlns:a16="http://schemas.microsoft.com/office/drawing/2014/main" val="1082825496"/>
                    </a:ext>
                  </a:extLst>
                </a:gridCol>
                <a:gridCol w="329184">
                  <a:extLst>
                    <a:ext uri="{9D8B030D-6E8A-4147-A177-3AD203B41FA5}">
                      <a16:colId xmlns:a16="http://schemas.microsoft.com/office/drawing/2014/main" val="158525290"/>
                    </a:ext>
                  </a:extLst>
                </a:gridCol>
                <a:gridCol w="329184">
                  <a:extLst>
                    <a:ext uri="{9D8B030D-6E8A-4147-A177-3AD203B41FA5}">
                      <a16:colId xmlns:a16="http://schemas.microsoft.com/office/drawing/2014/main" val="342180095"/>
                    </a:ext>
                  </a:extLst>
                </a:gridCol>
                <a:gridCol w="329184">
                  <a:extLst>
                    <a:ext uri="{9D8B030D-6E8A-4147-A177-3AD203B41FA5}">
                      <a16:colId xmlns:a16="http://schemas.microsoft.com/office/drawing/2014/main" val="2312850217"/>
                    </a:ext>
                  </a:extLst>
                </a:gridCol>
                <a:gridCol w="329184">
                  <a:extLst>
                    <a:ext uri="{9D8B030D-6E8A-4147-A177-3AD203B41FA5}">
                      <a16:colId xmlns:a16="http://schemas.microsoft.com/office/drawing/2014/main" val="2412458979"/>
                    </a:ext>
                  </a:extLst>
                </a:gridCol>
                <a:gridCol w="329184">
                  <a:extLst>
                    <a:ext uri="{9D8B030D-6E8A-4147-A177-3AD203B41FA5}">
                      <a16:colId xmlns:a16="http://schemas.microsoft.com/office/drawing/2014/main" val="815404118"/>
                    </a:ext>
                  </a:extLst>
                </a:gridCol>
                <a:gridCol w="329184">
                  <a:extLst>
                    <a:ext uri="{9D8B030D-6E8A-4147-A177-3AD203B41FA5}">
                      <a16:colId xmlns:a16="http://schemas.microsoft.com/office/drawing/2014/main" val="1419914814"/>
                    </a:ext>
                  </a:extLst>
                </a:gridCol>
                <a:gridCol w="329184">
                  <a:extLst>
                    <a:ext uri="{9D8B030D-6E8A-4147-A177-3AD203B41FA5}">
                      <a16:colId xmlns:a16="http://schemas.microsoft.com/office/drawing/2014/main" val="643156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331996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06/28/2022 08:14:25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30589.233333333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528811.63333333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6695673.8392833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22214.423076923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6802668"/>
                  </a:ext>
                </a:extLst>
              </a:tr>
            </a:tbl>
          </a:graphicData>
        </a:graphic>
      </p:graphicFrame>
      <p:sp>
        <p:nvSpPr>
          <p:cNvPr id="4" name="Text Placeholder 3">
            <a:extLst>
              <a:ext uri="{FF2B5EF4-FFF2-40B4-BE49-F238E27FC236}">
                <a16:creationId xmlns:a16="http://schemas.microsoft.com/office/drawing/2014/main" id="{E962963A-8E84-470A-BD18-5E55BE94BD0D}"/>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181942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15DE0-0FD8-4A57-BBDE-85F1B74BA5BB}"/>
              </a:ext>
            </a:extLst>
          </p:cNvPr>
          <p:cNvSpPr>
            <a:spLocks noGrp="1"/>
          </p:cNvSpPr>
          <p:nvPr>
            <p:ph type="title"/>
          </p:nvPr>
        </p:nvSpPr>
        <p:spPr/>
        <p:txBody>
          <a:bodyPr/>
          <a:lstStyle/>
          <a:p>
            <a:r>
              <a:rPr lang="en-US"/>
              <a:t>Facebook facebook-Überblick (für Excel-Tabelle) | BR Mefo + ARD - 5 of 25</a:t>
            </a:r>
          </a:p>
        </p:txBody>
      </p:sp>
      <p:graphicFrame>
        <p:nvGraphicFramePr>
          <p:cNvPr id="5" name="Table Placeholder 4">
            <a:extLst>
              <a:ext uri="{FF2B5EF4-FFF2-40B4-BE49-F238E27FC236}">
                <a16:creationId xmlns:a16="http://schemas.microsoft.com/office/drawing/2014/main" id="{E682AAD6-E718-4EE1-BE76-C59E7BF2107A}"/>
              </a:ext>
            </a:extLst>
          </p:cNvPr>
          <p:cNvGraphicFramePr>
            <a:graphicFrameLocks noGrp="1"/>
          </p:cNvGraphicFramePr>
          <p:nvPr>
            <p:ph type="tbl" sz="quarter" idx="13"/>
            <p:extLst>
              <p:ext uri="{D42A27DB-BD31-4B8C-83A1-F6EECF244321}">
                <p14:modId xmlns:p14="http://schemas.microsoft.com/office/powerpoint/2010/main" val="1790171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390722276"/>
                    </a:ext>
                  </a:extLst>
                </a:gridCol>
                <a:gridCol w="329184">
                  <a:extLst>
                    <a:ext uri="{9D8B030D-6E8A-4147-A177-3AD203B41FA5}">
                      <a16:colId xmlns:a16="http://schemas.microsoft.com/office/drawing/2014/main" val="270512595"/>
                    </a:ext>
                  </a:extLst>
                </a:gridCol>
                <a:gridCol w="329184">
                  <a:extLst>
                    <a:ext uri="{9D8B030D-6E8A-4147-A177-3AD203B41FA5}">
                      <a16:colId xmlns:a16="http://schemas.microsoft.com/office/drawing/2014/main" val="2273945965"/>
                    </a:ext>
                  </a:extLst>
                </a:gridCol>
                <a:gridCol w="329184">
                  <a:extLst>
                    <a:ext uri="{9D8B030D-6E8A-4147-A177-3AD203B41FA5}">
                      <a16:colId xmlns:a16="http://schemas.microsoft.com/office/drawing/2014/main" val="1702669764"/>
                    </a:ext>
                  </a:extLst>
                </a:gridCol>
                <a:gridCol w="329184">
                  <a:extLst>
                    <a:ext uri="{9D8B030D-6E8A-4147-A177-3AD203B41FA5}">
                      <a16:colId xmlns:a16="http://schemas.microsoft.com/office/drawing/2014/main" val="3073949256"/>
                    </a:ext>
                  </a:extLst>
                </a:gridCol>
                <a:gridCol w="329184">
                  <a:extLst>
                    <a:ext uri="{9D8B030D-6E8A-4147-A177-3AD203B41FA5}">
                      <a16:colId xmlns:a16="http://schemas.microsoft.com/office/drawing/2014/main" val="2615258406"/>
                    </a:ext>
                  </a:extLst>
                </a:gridCol>
                <a:gridCol w="329184">
                  <a:extLst>
                    <a:ext uri="{9D8B030D-6E8A-4147-A177-3AD203B41FA5}">
                      <a16:colId xmlns:a16="http://schemas.microsoft.com/office/drawing/2014/main" val="2109298677"/>
                    </a:ext>
                  </a:extLst>
                </a:gridCol>
                <a:gridCol w="329184">
                  <a:extLst>
                    <a:ext uri="{9D8B030D-6E8A-4147-A177-3AD203B41FA5}">
                      <a16:colId xmlns:a16="http://schemas.microsoft.com/office/drawing/2014/main" val="50418095"/>
                    </a:ext>
                  </a:extLst>
                </a:gridCol>
                <a:gridCol w="329184">
                  <a:extLst>
                    <a:ext uri="{9D8B030D-6E8A-4147-A177-3AD203B41FA5}">
                      <a16:colId xmlns:a16="http://schemas.microsoft.com/office/drawing/2014/main" val="329646823"/>
                    </a:ext>
                  </a:extLst>
                </a:gridCol>
                <a:gridCol w="329184">
                  <a:extLst>
                    <a:ext uri="{9D8B030D-6E8A-4147-A177-3AD203B41FA5}">
                      <a16:colId xmlns:a16="http://schemas.microsoft.com/office/drawing/2014/main" val="1729213654"/>
                    </a:ext>
                  </a:extLst>
                </a:gridCol>
                <a:gridCol w="329184">
                  <a:extLst>
                    <a:ext uri="{9D8B030D-6E8A-4147-A177-3AD203B41FA5}">
                      <a16:colId xmlns:a16="http://schemas.microsoft.com/office/drawing/2014/main" val="3297558201"/>
                    </a:ext>
                  </a:extLst>
                </a:gridCol>
                <a:gridCol w="329184">
                  <a:extLst>
                    <a:ext uri="{9D8B030D-6E8A-4147-A177-3AD203B41FA5}">
                      <a16:colId xmlns:a16="http://schemas.microsoft.com/office/drawing/2014/main" val="2710413481"/>
                    </a:ext>
                  </a:extLst>
                </a:gridCol>
                <a:gridCol w="329184">
                  <a:extLst>
                    <a:ext uri="{9D8B030D-6E8A-4147-A177-3AD203B41FA5}">
                      <a16:colId xmlns:a16="http://schemas.microsoft.com/office/drawing/2014/main" val="1526843163"/>
                    </a:ext>
                  </a:extLst>
                </a:gridCol>
                <a:gridCol w="329184">
                  <a:extLst>
                    <a:ext uri="{9D8B030D-6E8A-4147-A177-3AD203B41FA5}">
                      <a16:colId xmlns:a16="http://schemas.microsoft.com/office/drawing/2014/main" val="2092502063"/>
                    </a:ext>
                  </a:extLst>
                </a:gridCol>
                <a:gridCol w="329184">
                  <a:extLst>
                    <a:ext uri="{9D8B030D-6E8A-4147-A177-3AD203B41FA5}">
                      <a16:colId xmlns:a16="http://schemas.microsoft.com/office/drawing/2014/main" val="3676527281"/>
                    </a:ext>
                  </a:extLst>
                </a:gridCol>
                <a:gridCol w="329184">
                  <a:extLst>
                    <a:ext uri="{9D8B030D-6E8A-4147-A177-3AD203B41FA5}">
                      <a16:colId xmlns:a16="http://schemas.microsoft.com/office/drawing/2014/main" val="3795149087"/>
                    </a:ext>
                  </a:extLst>
                </a:gridCol>
                <a:gridCol w="329184">
                  <a:extLst>
                    <a:ext uri="{9D8B030D-6E8A-4147-A177-3AD203B41FA5}">
                      <a16:colId xmlns:a16="http://schemas.microsoft.com/office/drawing/2014/main" val="1453374623"/>
                    </a:ext>
                  </a:extLst>
                </a:gridCol>
                <a:gridCol w="329184">
                  <a:extLst>
                    <a:ext uri="{9D8B030D-6E8A-4147-A177-3AD203B41FA5}">
                      <a16:colId xmlns:a16="http://schemas.microsoft.com/office/drawing/2014/main" val="3228970908"/>
                    </a:ext>
                  </a:extLst>
                </a:gridCol>
                <a:gridCol w="329184">
                  <a:extLst>
                    <a:ext uri="{9D8B030D-6E8A-4147-A177-3AD203B41FA5}">
                      <a16:colId xmlns:a16="http://schemas.microsoft.com/office/drawing/2014/main" val="438134043"/>
                    </a:ext>
                  </a:extLst>
                </a:gridCol>
                <a:gridCol w="329184">
                  <a:extLst>
                    <a:ext uri="{9D8B030D-6E8A-4147-A177-3AD203B41FA5}">
                      <a16:colId xmlns:a16="http://schemas.microsoft.com/office/drawing/2014/main" val="1677687591"/>
                    </a:ext>
                  </a:extLst>
                </a:gridCol>
                <a:gridCol w="329184">
                  <a:extLst>
                    <a:ext uri="{9D8B030D-6E8A-4147-A177-3AD203B41FA5}">
                      <a16:colId xmlns:a16="http://schemas.microsoft.com/office/drawing/2014/main" val="2884859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214938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Franken - 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02:15:41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11009.066666667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167987.76666667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604359.16558333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extLst>
                  <a:ext uri="{0D108BD9-81ED-4DB2-BD59-A6C34878D82A}">
                    <a16:rowId xmlns:a16="http://schemas.microsoft.com/office/drawing/2014/main" val="2199361837"/>
                  </a:ext>
                </a:extLst>
              </a:tr>
            </a:tbl>
          </a:graphicData>
        </a:graphic>
      </p:graphicFrame>
      <p:sp>
        <p:nvSpPr>
          <p:cNvPr id="4" name="Text Placeholder 3">
            <a:extLst>
              <a:ext uri="{FF2B5EF4-FFF2-40B4-BE49-F238E27FC236}">
                <a16:creationId xmlns:a16="http://schemas.microsoft.com/office/drawing/2014/main" id="{35F2C0BE-5E7D-4C45-AFE0-58DA1EEF453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611111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87426-AF30-497E-9117-53C514F76053}"/>
              </a:ext>
            </a:extLst>
          </p:cNvPr>
          <p:cNvSpPr>
            <a:spLocks noGrp="1"/>
          </p:cNvSpPr>
          <p:nvPr>
            <p:ph type="title"/>
          </p:nvPr>
        </p:nvSpPr>
        <p:spPr/>
        <p:txBody>
          <a:bodyPr/>
          <a:lstStyle/>
          <a:p>
            <a:r>
              <a:rPr lang="en-US"/>
              <a:t>Facebook facebook-Überblick (für Excel-Tabelle) | BR Mefo + ARD - 6 of 25</a:t>
            </a:r>
          </a:p>
        </p:txBody>
      </p:sp>
      <p:graphicFrame>
        <p:nvGraphicFramePr>
          <p:cNvPr id="5" name="Table Placeholder 4">
            <a:extLst>
              <a:ext uri="{FF2B5EF4-FFF2-40B4-BE49-F238E27FC236}">
                <a16:creationId xmlns:a16="http://schemas.microsoft.com/office/drawing/2014/main" id="{06A178C0-8DF2-4A85-818C-0C8277B56958}"/>
              </a:ext>
            </a:extLst>
          </p:cNvPr>
          <p:cNvGraphicFramePr>
            <a:graphicFrameLocks noGrp="1"/>
          </p:cNvGraphicFramePr>
          <p:nvPr>
            <p:ph type="tbl" sz="quarter" idx="13"/>
            <p:extLst>
              <p:ext uri="{D42A27DB-BD31-4B8C-83A1-F6EECF244321}">
                <p14:modId xmlns:p14="http://schemas.microsoft.com/office/powerpoint/2010/main" val="3217329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20662069"/>
                    </a:ext>
                  </a:extLst>
                </a:gridCol>
                <a:gridCol w="329184">
                  <a:extLst>
                    <a:ext uri="{9D8B030D-6E8A-4147-A177-3AD203B41FA5}">
                      <a16:colId xmlns:a16="http://schemas.microsoft.com/office/drawing/2014/main" val="3069514310"/>
                    </a:ext>
                  </a:extLst>
                </a:gridCol>
                <a:gridCol w="329184">
                  <a:extLst>
                    <a:ext uri="{9D8B030D-6E8A-4147-A177-3AD203B41FA5}">
                      <a16:colId xmlns:a16="http://schemas.microsoft.com/office/drawing/2014/main" val="1792507348"/>
                    </a:ext>
                  </a:extLst>
                </a:gridCol>
                <a:gridCol w="329184">
                  <a:extLst>
                    <a:ext uri="{9D8B030D-6E8A-4147-A177-3AD203B41FA5}">
                      <a16:colId xmlns:a16="http://schemas.microsoft.com/office/drawing/2014/main" val="2447900015"/>
                    </a:ext>
                  </a:extLst>
                </a:gridCol>
                <a:gridCol w="329184">
                  <a:extLst>
                    <a:ext uri="{9D8B030D-6E8A-4147-A177-3AD203B41FA5}">
                      <a16:colId xmlns:a16="http://schemas.microsoft.com/office/drawing/2014/main" val="4256302974"/>
                    </a:ext>
                  </a:extLst>
                </a:gridCol>
                <a:gridCol w="329184">
                  <a:extLst>
                    <a:ext uri="{9D8B030D-6E8A-4147-A177-3AD203B41FA5}">
                      <a16:colId xmlns:a16="http://schemas.microsoft.com/office/drawing/2014/main" val="204281962"/>
                    </a:ext>
                  </a:extLst>
                </a:gridCol>
                <a:gridCol w="329184">
                  <a:extLst>
                    <a:ext uri="{9D8B030D-6E8A-4147-A177-3AD203B41FA5}">
                      <a16:colId xmlns:a16="http://schemas.microsoft.com/office/drawing/2014/main" val="3410817170"/>
                    </a:ext>
                  </a:extLst>
                </a:gridCol>
                <a:gridCol w="329184">
                  <a:extLst>
                    <a:ext uri="{9D8B030D-6E8A-4147-A177-3AD203B41FA5}">
                      <a16:colId xmlns:a16="http://schemas.microsoft.com/office/drawing/2014/main" val="3805823515"/>
                    </a:ext>
                  </a:extLst>
                </a:gridCol>
                <a:gridCol w="329184">
                  <a:extLst>
                    <a:ext uri="{9D8B030D-6E8A-4147-A177-3AD203B41FA5}">
                      <a16:colId xmlns:a16="http://schemas.microsoft.com/office/drawing/2014/main" val="3099785383"/>
                    </a:ext>
                  </a:extLst>
                </a:gridCol>
                <a:gridCol w="329184">
                  <a:extLst>
                    <a:ext uri="{9D8B030D-6E8A-4147-A177-3AD203B41FA5}">
                      <a16:colId xmlns:a16="http://schemas.microsoft.com/office/drawing/2014/main" val="685296261"/>
                    </a:ext>
                  </a:extLst>
                </a:gridCol>
                <a:gridCol w="329184">
                  <a:extLst>
                    <a:ext uri="{9D8B030D-6E8A-4147-A177-3AD203B41FA5}">
                      <a16:colId xmlns:a16="http://schemas.microsoft.com/office/drawing/2014/main" val="2906548914"/>
                    </a:ext>
                  </a:extLst>
                </a:gridCol>
                <a:gridCol w="329184">
                  <a:extLst>
                    <a:ext uri="{9D8B030D-6E8A-4147-A177-3AD203B41FA5}">
                      <a16:colId xmlns:a16="http://schemas.microsoft.com/office/drawing/2014/main" val="2291927936"/>
                    </a:ext>
                  </a:extLst>
                </a:gridCol>
                <a:gridCol w="329184">
                  <a:extLst>
                    <a:ext uri="{9D8B030D-6E8A-4147-A177-3AD203B41FA5}">
                      <a16:colId xmlns:a16="http://schemas.microsoft.com/office/drawing/2014/main" val="2753659222"/>
                    </a:ext>
                  </a:extLst>
                </a:gridCol>
                <a:gridCol w="329184">
                  <a:extLst>
                    <a:ext uri="{9D8B030D-6E8A-4147-A177-3AD203B41FA5}">
                      <a16:colId xmlns:a16="http://schemas.microsoft.com/office/drawing/2014/main" val="3820503479"/>
                    </a:ext>
                  </a:extLst>
                </a:gridCol>
                <a:gridCol w="329184">
                  <a:extLst>
                    <a:ext uri="{9D8B030D-6E8A-4147-A177-3AD203B41FA5}">
                      <a16:colId xmlns:a16="http://schemas.microsoft.com/office/drawing/2014/main" val="1396813577"/>
                    </a:ext>
                  </a:extLst>
                </a:gridCol>
                <a:gridCol w="329184">
                  <a:extLst>
                    <a:ext uri="{9D8B030D-6E8A-4147-A177-3AD203B41FA5}">
                      <a16:colId xmlns:a16="http://schemas.microsoft.com/office/drawing/2014/main" val="1813705993"/>
                    </a:ext>
                  </a:extLst>
                </a:gridCol>
                <a:gridCol w="329184">
                  <a:extLst>
                    <a:ext uri="{9D8B030D-6E8A-4147-A177-3AD203B41FA5}">
                      <a16:colId xmlns:a16="http://schemas.microsoft.com/office/drawing/2014/main" val="4008481965"/>
                    </a:ext>
                  </a:extLst>
                </a:gridCol>
                <a:gridCol w="329184">
                  <a:extLst>
                    <a:ext uri="{9D8B030D-6E8A-4147-A177-3AD203B41FA5}">
                      <a16:colId xmlns:a16="http://schemas.microsoft.com/office/drawing/2014/main" val="609122585"/>
                    </a:ext>
                  </a:extLst>
                </a:gridCol>
                <a:gridCol w="329184">
                  <a:extLst>
                    <a:ext uri="{9D8B030D-6E8A-4147-A177-3AD203B41FA5}">
                      <a16:colId xmlns:a16="http://schemas.microsoft.com/office/drawing/2014/main" val="1969250377"/>
                    </a:ext>
                  </a:extLst>
                </a:gridCol>
                <a:gridCol w="329184">
                  <a:extLst>
                    <a:ext uri="{9D8B030D-6E8A-4147-A177-3AD203B41FA5}">
                      <a16:colId xmlns:a16="http://schemas.microsoft.com/office/drawing/2014/main" val="686682927"/>
                    </a:ext>
                  </a:extLst>
                </a:gridCol>
                <a:gridCol w="329184">
                  <a:extLst>
                    <a:ext uri="{9D8B030D-6E8A-4147-A177-3AD203B41FA5}">
                      <a16:colId xmlns:a16="http://schemas.microsoft.com/office/drawing/2014/main" val="787712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1970790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Schlager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69130.566666667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23685.153066667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512.52272727273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281521511"/>
                  </a:ext>
                </a:extLst>
              </a:tr>
            </a:tbl>
          </a:graphicData>
        </a:graphic>
      </p:graphicFrame>
      <p:sp>
        <p:nvSpPr>
          <p:cNvPr id="4" name="Text Placeholder 3">
            <a:extLst>
              <a:ext uri="{FF2B5EF4-FFF2-40B4-BE49-F238E27FC236}">
                <a16:creationId xmlns:a16="http://schemas.microsoft.com/office/drawing/2014/main" id="{4213F9CF-C1BA-4A60-A06A-3E4665F4ACC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084134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2E485-ED3E-4509-AF14-9D7302879B39}"/>
              </a:ext>
            </a:extLst>
          </p:cNvPr>
          <p:cNvSpPr>
            <a:spLocks noGrp="1"/>
          </p:cNvSpPr>
          <p:nvPr>
            <p:ph type="title"/>
          </p:nvPr>
        </p:nvSpPr>
        <p:spPr/>
        <p:txBody>
          <a:bodyPr/>
          <a:lstStyle/>
          <a:p>
            <a:r>
              <a:rPr lang="en-US"/>
              <a:t>Facebook facebook-Überblick (für Excel-Tabelle) | BR Mefo + ARD - 7 of 25</a:t>
            </a:r>
          </a:p>
        </p:txBody>
      </p:sp>
      <p:graphicFrame>
        <p:nvGraphicFramePr>
          <p:cNvPr id="5" name="Table Placeholder 4">
            <a:extLst>
              <a:ext uri="{FF2B5EF4-FFF2-40B4-BE49-F238E27FC236}">
                <a16:creationId xmlns:a16="http://schemas.microsoft.com/office/drawing/2014/main" id="{67278545-142F-432D-AA2E-3C191E238F0F}"/>
              </a:ext>
            </a:extLst>
          </p:cNvPr>
          <p:cNvGraphicFramePr>
            <a:graphicFrameLocks noGrp="1"/>
          </p:cNvGraphicFramePr>
          <p:nvPr>
            <p:ph type="tbl" sz="quarter" idx="13"/>
            <p:extLst>
              <p:ext uri="{D42A27DB-BD31-4B8C-83A1-F6EECF244321}">
                <p14:modId xmlns:p14="http://schemas.microsoft.com/office/powerpoint/2010/main" val="1361362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916618486"/>
                    </a:ext>
                  </a:extLst>
                </a:gridCol>
                <a:gridCol w="329184">
                  <a:extLst>
                    <a:ext uri="{9D8B030D-6E8A-4147-A177-3AD203B41FA5}">
                      <a16:colId xmlns:a16="http://schemas.microsoft.com/office/drawing/2014/main" val="81643378"/>
                    </a:ext>
                  </a:extLst>
                </a:gridCol>
                <a:gridCol w="329184">
                  <a:extLst>
                    <a:ext uri="{9D8B030D-6E8A-4147-A177-3AD203B41FA5}">
                      <a16:colId xmlns:a16="http://schemas.microsoft.com/office/drawing/2014/main" val="889975863"/>
                    </a:ext>
                  </a:extLst>
                </a:gridCol>
                <a:gridCol w="329184">
                  <a:extLst>
                    <a:ext uri="{9D8B030D-6E8A-4147-A177-3AD203B41FA5}">
                      <a16:colId xmlns:a16="http://schemas.microsoft.com/office/drawing/2014/main" val="1264568932"/>
                    </a:ext>
                  </a:extLst>
                </a:gridCol>
                <a:gridCol w="329184">
                  <a:extLst>
                    <a:ext uri="{9D8B030D-6E8A-4147-A177-3AD203B41FA5}">
                      <a16:colId xmlns:a16="http://schemas.microsoft.com/office/drawing/2014/main" val="2254232721"/>
                    </a:ext>
                  </a:extLst>
                </a:gridCol>
                <a:gridCol w="329184">
                  <a:extLst>
                    <a:ext uri="{9D8B030D-6E8A-4147-A177-3AD203B41FA5}">
                      <a16:colId xmlns:a16="http://schemas.microsoft.com/office/drawing/2014/main" val="3375861004"/>
                    </a:ext>
                  </a:extLst>
                </a:gridCol>
                <a:gridCol w="329184">
                  <a:extLst>
                    <a:ext uri="{9D8B030D-6E8A-4147-A177-3AD203B41FA5}">
                      <a16:colId xmlns:a16="http://schemas.microsoft.com/office/drawing/2014/main" val="2313971719"/>
                    </a:ext>
                  </a:extLst>
                </a:gridCol>
                <a:gridCol w="329184">
                  <a:extLst>
                    <a:ext uri="{9D8B030D-6E8A-4147-A177-3AD203B41FA5}">
                      <a16:colId xmlns:a16="http://schemas.microsoft.com/office/drawing/2014/main" val="1523014272"/>
                    </a:ext>
                  </a:extLst>
                </a:gridCol>
                <a:gridCol w="329184">
                  <a:extLst>
                    <a:ext uri="{9D8B030D-6E8A-4147-A177-3AD203B41FA5}">
                      <a16:colId xmlns:a16="http://schemas.microsoft.com/office/drawing/2014/main" val="1323722750"/>
                    </a:ext>
                  </a:extLst>
                </a:gridCol>
                <a:gridCol w="329184">
                  <a:extLst>
                    <a:ext uri="{9D8B030D-6E8A-4147-A177-3AD203B41FA5}">
                      <a16:colId xmlns:a16="http://schemas.microsoft.com/office/drawing/2014/main" val="2296998494"/>
                    </a:ext>
                  </a:extLst>
                </a:gridCol>
                <a:gridCol w="329184">
                  <a:extLst>
                    <a:ext uri="{9D8B030D-6E8A-4147-A177-3AD203B41FA5}">
                      <a16:colId xmlns:a16="http://schemas.microsoft.com/office/drawing/2014/main" val="2466243670"/>
                    </a:ext>
                  </a:extLst>
                </a:gridCol>
                <a:gridCol w="329184">
                  <a:extLst>
                    <a:ext uri="{9D8B030D-6E8A-4147-A177-3AD203B41FA5}">
                      <a16:colId xmlns:a16="http://schemas.microsoft.com/office/drawing/2014/main" val="114523772"/>
                    </a:ext>
                  </a:extLst>
                </a:gridCol>
                <a:gridCol w="329184">
                  <a:extLst>
                    <a:ext uri="{9D8B030D-6E8A-4147-A177-3AD203B41FA5}">
                      <a16:colId xmlns:a16="http://schemas.microsoft.com/office/drawing/2014/main" val="52515503"/>
                    </a:ext>
                  </a:extLst>
                </a:gridCol>
                <a:gridCol w="329184">
                  <a:extLst>
                    <a:ext uri="{9D8B030D-6E8A-4147-A177-3AD203B41FA5}">
                      <a16:colId xmlns:a16="http://schemas.microsoft.com/office/drawing/2014/main" val="2507365856"/>
                    </a:ext>
                  </a:extLst>
                </a:gridCol>
                <a:gridCol w="329184">
                  <a:extLst>
                    <a:ext uri="{9D8B030D-6E8A-4147-A177-3AD203B41FA5}">
                      <a16:colId xmlns:a16="http://schemas.microsoft.com/office/drawing/2014/main" val="349502585"/>
                    </a:ext>
                  </a:extLst>
                </a:gridCol>
                <a:gridCol w="329184">
                  <a:extLst>
                    <a:ext uri="{9D8B030D-6E8A-4147-A177-3AD203B41FA5}">
                      <a16:colId xmlns:a16="http://schemas.microsoft.com/office/drawing/2014/main" val="581028825"/>
                    </a:ext>
                  </a:extLst>
                </a:gridCol>
                <a:gridCol w="329184">
                  <a:extLst>
                    <a:ext uri="{9D8B030D-6E8A-4147-A177-3AD203B41FA5}">
                      <a16:colId xmlns:a16="http://schemas.microsoft.com/office/drawing/2014/main" val="119475332"/>
                    </a:ext>
                  </a:extLst>
                </a:gridCol>
                <a:gridCol w="329184">
                  <a:extLst>
                    <a:ext uri="{9D8B030D-6E8A-4147-A177-3AD203B41FA5}">
                      <a16:colId xmlns:a16="http://schemas.microsoft.com/office/drawing/2014/main" val="3365382292"/>
                    </a:ext>
                  </a:extLst>
                </a:gridCol>
                <a:gridCol w="329184">
                  <a:extLst>
                    <a:ext uri="{9D8B030D-6E8A-4147-A177-3AD203B41FA5}">
                      <a16:colId xmlns:a16="http://schemas.microsoft.com/office/drawing/2014/main" val="3790500171"/>
                    </a:ext>
                  </a:extLst>
                </a:gridCol>
                <a:gridCol w="329184">
                  <a:extLst>
                    <a:ext uri="{9D8B030D-6E8A-4147-A177-3AD203B41FA5}">
                      <a16:colId xmlns:a16="http://schemas.microsoft.com/office/drawing/2014/main" val="2018385158"/>
                    </a:ext>
                  </a:extLst>
                </a:gridCol>
                <a:gridCol w="329184">
                  <a:extLst>
                    <a:ext uri="{9D8B030D-6E8A-4147-A177-3AD203B41FA5}">
                      <a16:colId xmlns:a16="http://schemas.microsoft.com/office/drawing/2014/main" val="1207332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1582868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06/29/2022 02:16:09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92100.233333333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520153.56093333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1863.8421052632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943214261"/>
                  </a:ext>
                </a:extLst>
              </a:tr>
            </a:tbl>
          </a:graphicData>
        </a:graphic>
      </p:graphicFrame>
      <p:sp>
        <p:nvSpPr>
          <p:cNvPr id="4" name="Text Placeholder 3">
            <a:extLst>
              <a:ext uri="{FF2B5EF4-FFF2-40B4-BE49-F238E27FC236}">
                <a16:creationId xmlns:a16="http://schemas.microsoft.com/office/drawing/2014/main" id="{CD64C873-B1F9-40A3-B831-F3F5B9E6D86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600980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0DFD4-71F9-4421-949B-63470A91E643}"/>
              </a:ext>
            </a:extLst>
          </p:cNvPr>
          <p:cNvSpPr>
            <a:spLocks noGrp="1"/>
          </p:cNvSpPr>
          <p:nvPr>
            <p:ph type="title"/>
          </p:nvPr>
        </p:nvSpPr>
        <p:spPr/>
        <p:txBody>
          <a:bodyPr/>
          <a:lstStyle/>
          <a:p>
            <a:r>
              <a:rPr lang="en-US"/>
              <a:t>Facebook facebook-Überblick (für Excel-Tabelle) | BR Mefo + ARD - 8 of 25</a:t>
            </a:r>
          </a:p>
        </p:txBody>
      </p:sp>
      <p:graphicFrame>
        <p:nvGraphicFramePr>
          <p:cNvPr id="5" name="Table Placeholder 4">
            <a:extLst>
              <a:ext uri="{FF2B5EF4-FFF2-40B4-BE49-F238E27FC236}">
                <a16:creationId xmlns:a16="http://schemas.microsoft.com/office/drawing/2014/main" id="{DD4EFC01-29B3-4521-8AA5-E683D34ABC86}"/>
              </a:ext>
            </a:extLst>
          </p:cNvPr>
          <p:cNvGraphicFramePr>
            <a:graphicFrameLocks noGrp="1"/>
          </p:cNvGraphicFramePr>
          <p:nvPr>
            <p:ph type="tbl" sz="quarter" idx="13"/>
            <p:extLst>
              <p:ext uri="{D42A27DB-BD31-4B8C-83A1-F6EECF244321}">
                <p14:modId xmlns:p14="http://schemas.microsoft.com/office/powerpoint/2010/main" val="3459144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828746599"/>
                    </a:ext>
                  </a:extLst>
                </a:gridCol>
                <a:gridCol w="329184">
                  <a:extLst>
                    <a:ext uri="{9D8B030D-6E8A-4147-A177-3AD203B41FA5}">
                      <a16:colId xmlns:a16="http://schemas.microsoft.com/office/drawing/2014/main" val="934357055"/>
                    </a:ext>
                  </a:extLst>
                </a:gridCol>
                <a:gridCol w="329184">
                  <a:extLst>
                    <a:ext uri="{9D8B030D-6E8A-4147-A177-3AD203B41FA5}">
                      <a16:colId xmlns:a16="http://schemas.microsoft.com/office/drawing/2014/main" val="1652732443"/>
                    </a:ext>
                  </a:extLst>
                </a:gridCol>
                <a:gridCol w="329184">
                  <a:extLst>
                    <a:ext uri="{9D8B030D-6E8A-4147-A177-3AD203B41FA5}">
                      <a16:colId xmlns:a16="http://schemas.microsoft.com/office/drawing/2014/main" val="492961614"/>
                    </a:ext>
                  </a:extLst>
                </a:gridCol>
                <a:gridCol w="329184">
                  <a:extLst>
                    <a:ext uri="{9D8B030D-6E8A-4147-A177-3AD203B41FA5}">
                      <a16:colId xmlns:a16="http://schemas.microsoft.com/office/drawing/2014/main" val="4292440699"/>
                    </a:ext>
                  </a:extLst>
                </a:gridCol>
                <a:gridCol w="329184">
                  <a:extLst>
                    <a:ext uri="{9D8B030D-6E8A-4147-A177-3AD203B41FA5}">
                      <a16:colId xmlns:a16="http://schemas.microsoft.com/office/drawing/2014/main" val="2351783590"/>
                    </a:ext>
                  </a:extLst>
                </a:gridCol>
                <a:gridCol w="329184">
                  <a:extLst>
                    <a:ext uri="{9D8B030D-6E8A-4147-A177-3AD203B41FA5}">
                      <a16:colId xmlns:a16="http://schemas.microsoft.com/office/drawing/2014/main" val="3242680501"/>
                    </a:ext>
                  </a:extLst>
                </a:gridCol>
                <a:gridCol w="329184">
                  <a:extLst>
                    <a:ext uri="{9D8B030D-6E8A-4147-A177-3AD203B41FA5}">
                      <a16:colId xmlns:a16="http://schemas.microsoft.com/office/drawing/2014/main" val="2969721668"/>
                    </a:ext>
                  </a:extLst>
                </a:gridCol>
                <a:gridCol w="329184">
                  <a:extLst>
                    <a:ext uri="{9D8B030D-6E8A-4147-A177-3AD203B41FA5}">
                      <a16:colId xmlns:a16="http://schemas.microsoft.com/office/drawing/2014/main" val="872113760"/>
                    </a:ext>
                  </a:extLst>
                </a:gridCol>
                <a:gridCol w="329184">
                  <a:extLst>
                    <a:ext uri="{9D8B030D-6E8A-4147-A177-3AD203B41FA5}">
                      <a16:colId xmlns:a16="http://schemas.microsoft.com/office/drawing/2014/main" val="2510948152"/>
                    </a:ext>
                  </a:extLst>
                </a:gridCol>
                <a:gridCol w="329184">
                  <a:extLst>
                    <a:ext uri="{9D8B030D-6E8A-4147-A177-3AD203B41FA5}">
                      <a16:colId xmlns:a16="http://schemas.microsoft.com/office/drawing/2014/main" val="4157161626"/>
                    </a:ext>
                  </a:extLst>
                </a:gridCol>
                <a:gridCol w="329184">
                  <a:extLst>
                    <a:ext uri="{9D8B030D-6E8A-4147-A177-3AD203B41FA5}">
                      <a16:colId xmlns:a16="http://schemas.microsoft.com/office/drawing/2014/main" val="4018179947"/>
                    </a:ext>
                  </a:extLst>
                </a:gridCol>
                <a:gridCol w="329184">
                  <a:extLst>
                    <a:ext uri="{9D8B030D-6E8A-4147-A177-3AD203B41FA5}">
                      <a16:colId xmlns:a16="http://schemas.microsoft.com/office/drawing/2014/main" val="1746857912"/>
                    </a:ext>
                  </a:extLst>
                </a:gridCol>
                <a:gridCol w="329184">
                  <a:extLst>
                    <a:ext uri="{9D8B030D-6E8A-4147-A177-3AD203B41FA5}">
                      <a16:colId xmlns:a16="http://schemas.microsoft.com/office/drawing/2014/main" val="315120413"/>
                    </a:ext>
                  </a:extLst>
                </a:gridCol>
                <a:gridCol w="329184">
                  <a:extLst>
                    <a:ext uri="{9D8B030D-6E8A-4147-A177-3AD203B41FA5}">
                      <a16:colId xmlns:a16="http://schemas.microsoft.com/office/drawing/2014/main" val="3993556639"/>
                    </a:ext>
                  </a:extLst>
                </a:gridCol>
                <a:gridCol w="329184">
                  <a:extLst>
                    <a:ext uri="{9D8B030D-6E8A-4147-A177-3AD203B41FA5}">
                      <a16:colId xmlns:a16="http://schemas.microsoft.com/office/drawing/2014/main" val="2704604148"/>
                    </a:ext>
                  </a:extLst>
                </a:gridCol>
                <a:gridCol w="329184">
                  <a:extLst>
                    <a:ext uri="{9D8B030D-6E8A-4147-A177-3AD203B41FA5}">
                      <a16:colId xmlns:a16="http://schemas.microsoft.com/office/drawing/2014/main" val="1433618686"/>
                    </a:ext>
                  </a:extLst>
                </a:gridCol>
                <a:gridCol w="329184">
                  <a:extLst>
                    <a:ext uri="{9D8B030D-6E8A-4147-A177-3AD203B41FA5}">
                      <a16:colId xmlns:a16="http://schemas.microsoft.com/office/drawing/2014/main" val="1354367838"/>
                    </a:ext>
                  </a:extLst>
                </a:gridCol>
                <a:gridCol w="329184">
                  <a:extLst>
                    <a:ext uri="{9D8B030D-6E8A-4147-A177-3AD203B41FA5}">
                      <a16:colId xmlns:a16="http://schemas.microsoft.com/office/drawing/2014/main" val="935950790"/>
                    </a:ext>
                  </a:extLst>
                </a:gridCol>
                <a:gridCol w="329184">
                  <a:extLst>
                    <a:ext uri="{9D8B030D-6E8A-4147-A177-3AD203B41FA5}">
                      <a16:colId xmlns:a16="http://schemas.microsoft.com/office/drawing/2014/main" val="571289570"/>
                    </a:ext>
                  </a:extLst>
                </a:gridCol>
                <a:gridCol w="329184">
                  <a:extLst>
                    <a:ext uri="{9D8B030D-6E8A-4147-A177-3AD203B41FA5}">
                      <a16:colId xmlns:a16="http://schemas.microsoft.com/office/drawing/2014/main" val="1404658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392296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BR-Radltour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06/22/2022 20:15:37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529.5331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2163572"/>
                  </a:ext>
                </a:extLst>
              </a:tr>
            </a:tbl>
          </a:graphicData>
        </a:graphic>
      </p:graphicFrame>
      <p:sp>
        <p:nvSpPr>
          <p:cNvPr id="4" name="Text Placeholder 3">
            <a:extLst>
              <a:ext uri="{FF2B5EF4-FFF2-40B4-BE49-F238E27FC236}">
                <a16:creationId xmlns:a16="http://schemas.microsoft.com/office/drawing/2014/main" id="{C228AB01-B057-4201-A089-589D9AEC38B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996900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2BB69-7F0A-47F9-93A5-7155B3A01B70}"/>
              </a:ext>
            </a:extLst>
          </p:cNvPr>
          <p:cNvSpPr>
            <a:spLocks noGrp="1"/>
          </p:cNvSpPr>
          <p:nvPr>
            <p:ph type="title"/>
          </p:nvPr>
        </p:nvSpPr>
        <p:spPr/>
        <p:txBody>
          <a:bodyPr/>
          <a:lstStyle/>
          <a:p>
            <a:r>
              <a:rPr lang="en-US"/>
              <a:t>Facebook facebook-Überblick (für Excel-Tabelle) | BR Mefo + ARD - 9 of 25</a:t>
            </a:r>
          </a:p>
        </p:txBody>
      </p:sp>
      <p:graphicFrame>
        <p:nvGraphicFramePr>
          <p:cNvPr id="5" name="Table Placeholder 4">
            <a:extLst>
              <a:ext uri="{FF2B5EF4-FFF2-40B4-BE49-F238E27FC236}">
                <a16:creationId xmlns:a16="http://schemas.microsoft.com/office/drawing/2014/main" id="{4ACEB014-EAE6-4353-9984-42B475AA9EFC}"/>
              </a:ext>
            </a:extLst>
          </p:cNvPr>
          <p:cNvGraphicFramePr>
            <a:graphicFrameLocks noGrp="1"/>
          </p:cNvGraphicFramePr>
          <p:nvPr>
            <p:ph type="tbl" sz="quarter" idx="13"/>
            <p:extLst>
              <p:ext uri="{D42A27DB-BD31-4B8C-83A1-F6EECF244321}">
                <p14:modId xmlns:p14="http://schemas.microsoft.com/office/powerpoint/2010/main" val="4123448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249813590"/>
                    </a:ext>
                  </a:extLst>
                </a:gridCol>
                <a:gridCol w="329184">
                  <a:extLst>
                    <a:ext uri="{9D8B030D-6E8A-4147-A177-3AD203B41FA5}">
                      <a16:colId xmlns:a16="http://schemas.microsoft.com/office/drawing/2014/main" val="977440136"/>
                    </a:ext>
                  </a:extLst>
                </a:gridCol>
                <a:gridCol w="329184">
                  <a:extLst>
                    <a:ext uri="{9D8B030D-6E8A-4147-A177-3AD203B41FA5}">
                      <a16:colId xmlns:a16="http://schemas.microsoft.com/office/drawing/2014/main" val="287463048"/>
                    </a:ext>
                  </a:extLst>
                </a:gridCol>
                <a:gridCol w="329184">
                  <a:extLst>
                    <a:ext uri="{9D8B030D-6E8A-4147-A177-3AD203B41FA5}">
                      <a16:colId xmlns:a16="http://schemas.microsoft.com/office/drawing/2014/main" val="1512088941"/>
                    </a:ext>
                  </a:extLst>
                </a:gridCol>
                <a:gridCol w="329184">
                  <a:extLst>
                    <a:ext uri="{9D8B030D-6E8A-4147-A177-3AD203B41FA5}">
                      <a16:colId xmlns:a16="http://schemas.microsoft.com/office/drawing/2014/main" val="3799399285"/>
                    </a:ext>
                  </a:extLst>
                </a:gridCol>
                <a:gridCol w="329184">
                  <a:extLst>
                    <a:ext uri="{9D8B030D-6E8A-4147-A177-3AD203B41FA5}">
                      <a16:colId xmlns:a16="http://schemas.microsoft.com/office/drawing/2014/main" val="1885254270"/>
                    </a:ext>
                  </a:extLst>
                </a:gridCol>
                <a:gridCol w="329184">
                  <a:extLst>
                    <a:ext uri="{9D8B030D-6E8A-4147-A177-3AD203B41FA5}">
                      <a16:colId xmlns:a16="http://schemas.microsoft.com/office/drawing/2014/main" val="1898363606"/>
                    </a:ext>
                  </a:extLst>
                </a:gridCol>
                <a:gridCol w="329184">
                  <a:extLst>
                    <a:ext uri="{9D8B030D-6E8A-4147-A177-3AD203B41FA5}">
                      <a16:colId xmlns:a16="http://schemas.microsoft.com/office/drawing/2014/main" val="2024259995"/>
                    </a:ext>
                  </a:extLst>
                </a:gridCol>
                <a:gridCol w="329184">
                  <a:extLst>
                    <a:ext uri="{9D8B030D-6E8A-4147-A177-3AD203B41FA5}">
                      <a16:colId xmlns:a16="http://schemas.microsoft.com/office/drawing/2014/main" val="1631459443"/>
                    </a:ext>
                  </a:extLst>
                </a:gridCol>
                <a:gridCol w="329184">
                  <a:extLst>
                    <a:ext uri="{9D8B030D-6E8A-4147-A177-3AD203B41FA5}">
                      <a16:colId xmlns:a16="http://schemas.microsoft.com/office/drawing/2014/main" val="3762740741"/>
                    </a:ext>
                  </a:extLst>
                </a:gridCol>
                <a:gridCol w="329184">
                  <a:extLst>
                    <a:ext uri="{9D8B030D-6E8A-4147-A177-3AD203B41FA5}">
                      <a16:colId xmlns:a16="http://schemas.microsoft.com/office/drawing/2014/main" val="54425205"/>
                    </a:ext>
                  </a:extLst>
                </a:gridCol>
                <a:gridCol w="329184">
                  <a:extLst>
                    <a:ext uri="{9D8B030D-6E8A-4147-A177-3AD203B41FA5}">
                      <a16:colId xmlns:a16="http://schemas.microsoft.com/office/drawing/2014/main" val="113577765"/>
                    </a:ext>
                  </a:extLst>
                </a:gridCol>
                <a:gridCol w="329184">
                  <a:extLst>
                    <a:ext uri="{9D8B030D-6E8A-4147-A177-3AD203B41FA5}">
                      <a16:colId xmlns:a16="http://schemas.microsoft.com/office/drawing/2014/main" val="2152268470"/>
                    </a:ext>
                  </a:extLst>
                </a:gridCol>
                <a:gridCol w="329184">
                  <a:extLst>
                    <a:ext uri="{9D8B030D-6E8A-4147-A177-3AD203B41FA5}">
                      <a16:colId xmlns:a16="http://schemas.microsoft.com/office/drawing/2014/main" val="2977256202"/>
                    </a:ext>
                  </a:extLst>
                </a:gridCol>
                <a:gridCol w="329184">
                  <a:extLst>
                    <a:ext uri="{9D8B030D-6E8A-4147-A177-3AD203B41FA5}">
                      <a16:colId xmlns:a16="http://schemas.microsoft.com/office/drawing/2014/main" val="2842609895"/>
                    </a:ext>
                  </a:extLst>
                </a:gridCol>
                <a:gridCol w="329184">
                  <a:extLst>
                    <a:ext uri="{9D8B030D-6E8A-4147-A177-3AD203B41FA5}">
                      <a16:colId xmlns:a16="http://schemas.microsoft.com/office/drawing/2014/main" val="3374146524"/>
                    </a:ext>
                  </a:extLst>
                </a:gridCol>
                <a:gridCol w="329184">
                  <a:extLst>
                    <a:ext uri="{9D8B030D-6E8A-4147-A177-3AD203B41FA5}">
                      <a16:colId xmlns:a16="http://schemas.microsoft.com/office/drawing/2014/main" val="4213595652"/>
                    </a:ext>
                  </a:extLst>
                </a:gridCol>
                <a:gridCol w="329184">
                  <a:extLst>
                    <a:ext uri="{9D8B030D-6E8A-4147-A177-3AD203B41FA5}">
                      <a16:colId xmlns:a16="http://schemas.microsoft.com/office/drawing/2014/main" val="1380799044"/>
                    </a:ext>
                  </a:extLst>
                </a:gridCol>
                <a:gridCol w="329184">
                  <a:extLst>
                    <a:ext uri="{9D8B030D-6E8A-4147-A177-3AD203B41FA5}">
                      <a16:colId xmlns:a16="http://schemas.microsoft.com/office/drawing/2014/main" val="2217937509"/>
                    </a:ext>
                  </a:extLst>
                </a:gridCol>
                <a:gridCol w="329184">
                  <a:extLst>
                    <a:ext uri="{9D8B030D-6E8A-4147-A177-3AD203B41FA5}">
                      <a16:colId xmlns:a16="http://schemas.microsoft.com/office/drawing/2014/main" val="2544629526"/>
                    </a:ext>
                  </a:extLst>
                </a:gridCol>
                <a:gridCol w="329184">
                  <a:extLst>
                    <a:ext uri="{9D8B030D-6E8A-4147-A177-3AD203B41FA5}">
                      <a16:colId xmlns:a16="http://schemas.microsoft.com/office/drawing/2014/main" val="3379763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105663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964786.46666667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2758010.6509167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4700086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4549.2366666667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4094313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extLst>
                  <a:ext uri="{0D108BD9-81ED-4DB2-BD59-A6C34878D82A}">
                    <a16:rowId xmlns:a16="http://schemas.microsoft.com/office/drawing/2014/main" val="447644619"/>
                  </a:ext>
                </a:extLst>
              </a:tr>
            </a:tbl>
          </a:graphicData>
        </a:graphic>
      </p:graphicFrame>
      <p:sp>
        <p:nvSpPr>
          <p:cNvPr id="4" name="Text Placeholder 3">
            <a:extLst>
              <a:ext uri="{FF2B5EF4-FFF2-40B4-BE49-F238E27FC236}">
                <a16:creationId xmlns:a16="http://schemas.microsoft.com/office/drawing/2014/main" id="{618540C6-310C-4137-9B36-3652A66612C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875305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C795E-4EC6-43CD-BAED-6A84FE9BEBFF}"/>
              </a:ext>
            </a:extLst>
          </p:cNvPr>
          <p:cNvSpPr>
            <a:spLocks noGrp="1"/>
          </p:cNvSpPr>
          <p:nvPr>
            <p:ph type="title"/>
          </p:nvPr>
        </p:nvSpPr>
        <p:spPr/>
        <p:txBody>
          <a:bodyPr/>
          <a:lstStyle/>
          <a:p>
            <a:r>
              <a:rPr lang="en-US"/>
              <a:t>Facebook facebook-Überblick (für Excel-Tabelle) | BR Mefo + ARD - 10 of 25</a:t>
            </a:r>
          </a:p>
        </p:txBody>
      </p:sp>
      <p:graphicFrame>
        <p:nvGraphicFramePr>
          <p:cNvPr id="5" name="Table Placeholder 4">
            <a:extLst>
              <a:ext uri="{FF2B5EF4-FFF2-40B4-BE49-F238E27FC236}">
                <a16:creationId xmlns:a16="http://schemas.microsoft.com/office/drawing/2014/main" id="{0DC7288B-0644-48F0-AF70-C74C49030369}"/>
              </a:ext>
            </a:extLst>
          </p:cNvPr>
          <p:cNvGraphicFramePr>
            <a:graphicFrameLocks noGrp="1"/>
          </p:cNvGraphicFramePr>
          <p:nvPr>
            <p:ph type="tbl" sz="quarter" idx="13"/>
            <p:extLst>
              <p:ext uri="{D42A27DB-BD31-4B8C-83A1-F6EECF244321}">
                <p14:modId xmlns:p14="http://schemas.microsoft.com/office/powerpoint/2010/main" val="4185658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872271417"/>
                    </a:ext>
                  </a:extLst>
                </a:gridCol>
                <a:gridCol w="329184">
                  <a:extLst>
                    <a:ext uri="{9D8B030D-6E8A-4147-A177-3AD203B41FA5}">
                      <a16:colId xmlns:a16="http://schemas.microsoft.com/office/drawing/2014/main" val="3648427897"/>
                    </a:ext>
                  </a:extLst>
                </a:gridCol>
                <a:gridCol w="329184">
                  <a:extLst>
                    <a:ext uri="{9D8B030D-6E8A-4147-A177-3AD203B41FA5}">
                      <a16:colId xmlns:a16="http://schemas.microsoft.com/office/drawing/2014/main" val="2932998234"/>
                    </a:ext>
                  </a:extLst>
                </a:gridCol>
                <a:gridCol w="329184">
                  <a:extLst>
                    <a:ext uri="{9D8B030D-6E8A-4147-A177-3AD203B41FA5}">
                      <a16:colId xmlns:a16="http://schemas.microsoft.com/office/drawing/2014/main" val="391153981"/>
                    </a:ext>
                  </a:extLst>
                </a:gridCol>
                <a:gridCol w="329184">
                  <a:extLst>
                    <a:ext uri="{9D8B030D-6E8A-4147-A177-3AD203B41FA5}">
                      <a16:colId xmlns:a16="http://schemas.microsoft.com/office/drawing/2014/main" val="2663631418"/>
                    </a:ext>
                  </a:extLst>
                </a:gridCol>
                <a:gridCol w="329184">
                  <a:extLst>
                    <a:ext uri="{9D8B030D-6E8A-4147-A177-3AD203B41FA5}">
                      <a16:colId xmlns:a16="http://schemas.microsoft.com/office/drawing/2014/main" val="3992186502"/>
                    </a:ext>
                  </a:extLst>
                </a:gridCol>
                <a:gridCol w="329184">
                  <a:extLst>
                    <a:ext uri="{9D8B030D-6E8A-4147-A177-3AD203B41FA5}">
                      <a16:colId xmlns:a16="http://schemas.microsoft.com/office/drawing/2014/main" val="118700951"/>
                    </a:ext>
                  </a:extLst>
                </a:gridCol>
                <a:gridCol w="329184">
                  <a:extLst>
                    <a:ext uri="{9D8B030D-6E8A-4147-A177-3AD203B41FA5}">
                      <a16:colId xmlns:a16="http://schemas.microsoft.com/office/drawing/2014/main" val="1583141012"/>
                    </a:ext>
                  </a:extLst>
                </a:gridCol>
                <a:gridCol w="329184">
                  <a:extLst>
                    <a:ext uri="{9D8B030D-6E8A-4147-A177-3AD203B41FA5}">
                      <a16:colId xmlns:a16="http://schemas.microsoft.com/office/drawing/2014/main" val="2818768066"/>
                    </a:ext>
                  </a:extLst>
                </a:gridCol>
                <a:gridCol w="329184">
                  <a:extLst>
                    <a:ext uri="{9D8B030D-6E8A-4147-A177-3AD203B41FA5}">
                      <a16:colId xmlns:a16="http://schemas.microsoft.com/office/drawing/2014/main" val="2393688634"/>
                    </a:ext>
                  </a:extLst>
                </a:gridCol>
                <a:gridCol w="329184">
                  <a:extLst>
                    <a:ext uri="{9D8B030D-6E8A-4147-A177-3AD203B41FA5}">
                      <a16:colId xmlns:a16="http://schemas.microsoft.com/office/drawing/2014/main" val="2594723572"/>
                    </a:ext>
                  </a:extLst>
                </a:gridCol>
                <a:gridCol w="329184">
                  <a:extLst>
                    <a:ext uri="{9D8B030D-6E8A-4147-A177-3AD203B41FA5}">
                      <a16:colId xmlns:a16="http://schemas.microsoft.com/office/drawing/2014/main" val="650993482"/>
                    </a:ext>
                  </a:extLst>
                </a:gridCol>
                <a:gridCol w="329184">
                  <a:extLst>
                    <a:ext uri="{9D8B030D-6E8A-4147-A177-3AD203B41FA5}">
                      <a16:colId xmlns:a16="http://schemas.microsoft.com/office/drawing/2014/main" val="2689640831"/>
                    </a:ext>
                  </a:extLst>
                </a:gridCol>
                <a:gridCol w="329184">
                  <a:extLst>
                    <a:ext uri="{9D8B030D-6E8A-4147-A177-3AD203B41FA5}">
                      <a16:colId xmlns:a16="http://schemas.microsoft.com/office/drawing/2014/main" val="1240869936"/>
                    </a:ext>
                  </a:extLst>
                </a:gridCol>
                <a:gridCol w="329184">
                  <a:extLst>
                    <a:ext uri="{9D8B030D-6E8A-4147-A177-3AD203B41FA5}">
                      <a16:colId xmlns:a16="http://schemas.microsoft.com/office/drawing/2014/main" val="3525312805"/>
                    </a:ext>
                  </a:extLst>
                </a:gridCol>
                <a:gridCol w="329184">
                  <a:extLst>
                    <a:ext uri="{9D8B030D-6E8A-4147-A177-3AD203B41FA5}">
                      <a16:colId xmlns:a16="http://schemas.microsoft.com/office/drawing/2014/main" val="2131444043"/>
                    </a:ext>
                  </a:extLst>
                </a:gridCol>
                <a:gridCol w="329184">
                  <a:extLst>
                    <a:ext uri="{9D8B030D-6E8A-4147-A177-3AD203B41FA5}">
                      <a16:colId xmlns:a16="http://schemas.microsoft.com/office/drawing/2014/main" val="2317786530"/>
                    </a:ext>
                  </a:extLst>
                </a:gridCol>
                <a:gridCol w="329184">
                  <a:extLst>
                    <a:ext uri="{9D8B030D-6E8A-4147-A177-3AD203B41FA5}">
                      <a16:colId xmlns:a16="http://schemas.microsoft.com/office/drawing/2014/main" val="3471032318"/>
                    </a:ext>
                  </a:extLst>
                </a:gridCol>
                <a:gridCol w="329184">
                  <a:extLst>
                    <a:ext uri="{9D8B030D-6E8A-4147-A177-3AD203B41FA5}">
                      <a16:colId xmlns:a16="http://schemas.microsoft.com/office/drawing/2014/main" val="3123035794"/>
                    </a:ext>
                  </a:extLst>
                </a:gridCol>
                <a:gridCol w="329184">
                  <a:extLst>
                    <a:ext uri="{9D8B030D-6E8A-4147-A177-3AD203B41FA5}">
                      <a16:colId xmlns:a16="http://schemas.microsoft.com/office/drawing/2014/main" val="2252956213"/>
                    </a:ext>
                  </a:extLst>
                </a:gridCol>
                <a:gridCol w="329184">
                  <a:extLst>
                    <a:ext uri="{9D8B030D-6E8A-4147-A177-3AD203B41FA5}">
                      <a16:colId xmlns:a16="http://schemas.microsoft.com/office/drawing/2014/main" val="3114800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416714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09:13:52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1309387.1936667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7742.8235294118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004446642"/>
                  </a:ext>
                </a:extLst>
              </a:tr>
            </a:tbl>
          </a:graphicData>
        </a:graphic>
      </p:graphicFrame>
      <p:sp>
        <p:nvSpPr>
          <p:cNvPr id="4" name="Text Placeholder 3">
            <a:extLst>
              <a:ext uri="{FF2B5EF4-FFF2-40B4-BE49-F238E27FC236}">
                <a16:creationId xmlns:a16="http://schemas.microsoft.com/office/drawing/2014/main" id="{80D41532-A52E-45CD-A032-017A3C293A7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648107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000F8-B0D7-4CC1-BB5A-AF73EFC01167}"/>
              </a:ext>
            </a:extLst>
          </p:cNvPr>
          <p:cNvSpPr>
            <a:spLocks noGrp="1"/>
          </p:cNvSpPr>
          <p:nvPr>
            <p:ph type="title"/>
          </p:nvPr>
        </p:nvSpPr>
        <p:spPr/>
        <p:txBody>
          <a:bodyPr/>
          <a:lstStyle/>
          <a:p>
            <a:r>
              <a:rPr lang="en-US"/>
              <a:t>Facebook facebook-Überblick (für Excel-Tabelle) | BR Mefo + ARD - 11 of 25</a:t>
            </a:r>
          </a:p>
        </p:txBody>
      </p:sp>
      <p:graphicFrame>
        <p:nvGraphicFramePr>
          <p:cNvPr id="5" name="Table Placeholder 4">
            <a:extLst>
              <a:ext uri="{FF2B5EF4-FFF2-40B4-BE49-F238E27FC236}">
                <a16:creationId xmlns:a16="http://schemas.microsoft.com/office/drawing/2014/main" id="{A1D3E5C5-30E4-4DBF-BE94-95241BBC8DF6}"/>
              </a:ext>
            </a:extLst>
          </p:cNvPr>
          <p:cNvGraphicFramePr>
            <a:graphicFrameLocks noGrp="1"/>
          </p:cNvGraphicFramePr>
          <p:nvPr>
            <p:ph type="tbl" sz="quarter" idx="13"/>
            <p:extLst>
              <p:ext uri="{D42A27DB-BD31-4B8C-83A1-F6EECF244321}">
                <p14:modId xmlns:p14="http://schemas.microsoft.com/office/powerpoint/2010/main" val="622439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4042068163"/>
                    </a:ext>
                  </a:extLst>
                </a:gridCol>
                <a:gridCol w="329184">
                  <a:extLst>
                    <a:ext uri="{9D8B030D-6E8A-4147-A177-3AD203B41FA5}">
                      <a16:colId xmlns:a16="http://schemas.microsoft.com/office/drawing/2014/main" val="851994147"/>
                    </a:ext>
                  </a:extLst>
                </a:gridCol>
                <a:gridCol w="329184">
                  <a:extLst>
                    <a:ext uri="{9D8B030D-6E8A-4147-A177-3AD203B41FA5}">
                      <a16:colId xmlns:a16="http://schemas.microsoft.com/office/drawing/2014/main" val="109738741"/>
                    </a:ext>
                  </a:extLst>
                </a:gridCol>
                <a:gridCol w="329184">
                  <a:extLst>
                    <a:ext uri="{9D8B030D-6E8A-4147-A177-3AD203B41FA5}">
                      <a16:colId xmlns:a16="http://schemas.microsoft.com/office/drawing/2014/main" val="4081444650"/>
                    </a:ext>
                  </a:extLst>
                </a:gridCol>
                <a:gridCol w="329184">
                  <a:extLst>
                    <a:ext uri="{9D8B030D-6E8A-4147-A177-3AD203B41FA5}">
                      <a16:colId xmlns:a16="http://schemas.microsoft.com/office/drawing/2014/main" val="4175510004"/>
                    </a:ext>
                  </a:extLst>
                </a:gridCol>
                <a:gridCol w="329184">
                  <a:extLst>
                    <a:ext uri="{9D8B030D-6E8A-4147-A177-3AD203B41FA5}">
                      <a16:colId xmlns:a16="http://schemas.microsoft.com/office/drawing/2014/main" val="3937605326"/>
                    </a:ext>
                  </a:extLst>
                </a:gridCol>
                <a:gridCol w="329184">
                  <a:extLst>
                    <a:ext uri="{9D8B030D-6E8A-4147-A177-3AD203B41FA5}">
                      <a16:colId xmlns:a16="http://schemas.microsoft.com/office/drawing/2014/main" val="171811914"/>
                    </a:ext>
                  </a:extLst>
                </a:gridCol>
                <a:gridCol w="329184">
                  <a:extLst>
                    <a:ext uri="{9D8B030D-6E8A-4147-A177-3AD203B41FA5}">
                      <a16:colId xmlns:a16="http://schemas.microsoft.com/office/drawing/2014/main" val="1877133637"/>
                    </a:ext>
                  </a:extLst>
                </a:gridCol>
                <a:gridCol w="329184">
                  <a:extLst>
                    <a:ext uri="{9D8B030D-6E8A-4147-A177-3AD203B41FA5}">
                      <a16:colId xmlns:a16="http://schemas.microsoft.com/office/drawing/2014/main" val="823165352"/>
                    </a:ext>
                  </a:extLst>
                </a:gridCol>
                <a:gridCol w="329184">
                  <a:extLst>
                    <a:ext uri="{9D8B030D-6E8A-4147-A177-3AD203B41FA5}">
                      <a16:colId xmlns:a16="http://schemas.microsoft.com/office/drawing/2014/main" val="3435310292"/>
                    </a:ext>
                  </a:extLst>
                </a:gridCol>
                <a:gridCol w="329184">
                  <a:extLst>
                    <a:ext uri="{9D8B030D-6E8A-4147-A177-3AD203B41FA5}">
                      <a16:colId xmlns:a16="http://schemas.microsoft.com/office/drawing/2014/main" val="3261705229"/>
                    </a:ext>
                  </a:extLst>
                </a:gridCol>
                <a:gridCol w="329184">
                  <a:extLst>
                    <a:ext uri="{9D8B030D-6E8A-4147-A177-3AD203B41FA5}">
                      <a16:colId xmlns:a16="http://schemas.microsoft.com/office/drawing/2014/main" val="460461107"/>
                    </a:ext>
                  </a:extLst>
                </a:gridCol>
                <a:gridCol w="329184">
                  <a:extLst>
                    <a:ext uri="{9D8B030D-6E8A-4147-A177-3AD203B41FA5}">
                      <a16:colId xmlns:a16="http://schemas.microsoft.com/office/drawing/2014/main" val="2153202324"/>
                    </a:ext>
                  </a:extLst>
                </a:gridCol>
                <a:gridCol w="329184">
                  <a:extLst>
                    <a:ext uri="{9D8B030D-6E8A-4147-A177-3AD203B41FA5}">
                      <a16:colId xmlns:a16="http://schemas.microsoft.com/office/drawing/2014/main" val="2204248662"/>
                    </a:ext>
                  </a:extLst>
                </a:gridCol>
                <a:gridCol w="329184">
                  <a:extLst>
                    <a:ext uri="{9D8B030D-6E8A-4147-A177-3AD203B41FA5}">
                      <a16:colId xmlns:a16="http://schemas.microsoft.com/office/drawing/2014/main" val="1827353252"/>
                    </a:ext>
                  </a:extLst>
                </a:gridCol>
                <a:gridCol w="329184">
                  <a:extLst>
                    <a:ext uri="{9D8B030D-6E8A-4147-A177-3AD203B41FA5}">
                      <a16:colId xmlns:a16="http://schemas.microsoft.com/office/drawing/2014/main" val="372474464"/>
                    </a:ext>
                  </a:extLst>
                </a:gridCol>
                <a:gridCol w="329184">
                  <a:extLst>
                    <a:ext uri="{9D8B030D-6E8A-4147-A177-3AD203B41FA5}">
                      <a16:colId xmlns:a16="http://schemas.microsoft.com/office/drawing/2014/main" val="2702141819"/>
                    </a:ext>
                  </a:extLst>
                </a:gridCol>
                <a:gridCol w="329184">
                  <a:extLst>
                    <a:ext uri="{9D8B030D-6E8A-4147-A177-3AD203B41FA5}">
                      <a16:colId xmlns:a16="http://schemas.microsoft.com/office/drawing/2014/main" val="2604865345"/>
                    </a:ext>
                  </a:extLst>
                </a:gridCol>
                <a:gridCol w="329184">
                  <a:extLst>
                    <a:ext uri="{9D8B030D-6E8A-4147-A177-3AD203B41FA5}">
                      <a16:colId xmlns:a16="http://schemas.microsoft.com/office/drawing/2014/main" val="3749463792"/>
                    </a:ext>
                  </a:extLst>
                </a:gridCol>
                <a:gridCol w="329184">
                  <a:extLst>
                    <a:ext uri="{9D8B030D-6E8A-4147-A177-3AD203B41FA5}">
                      <a16:colId xmlns:a16="http://schemas.microsoft.com/office/drawing/2014/main" val="2798614885"/>
                    </a:ext>
                  </a:extLst>
                </a:gridCol>
                <a:gridCol w="329184">
                  <a:extLst>
                    <a:ext uri="{9D8B030D-6E8A-4147-A177-3AD203B41FA5}">
                      <a16:colId xmlns:a16="http://schemas.microsoft.com/office/drawing/2014/main" val="975232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1609475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 Wintersport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02:15:41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6117.7666666667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69086.233333333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268844.2298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3299.8813559322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10131893"/>
                  </a:ext>
                </a:extLst>
              </a:tr>
            </a:tbl>
          </a:graphicData>
        </a:graphic>
      </p:graphicFrame>
      <p:sp>
        <p:nvSpPr>
          <p:cNvPr id="4" name="Text Placeholder 3">
            <a:extLst>
              <a:ext uri="{FF2B5EF4-FFF2-40B4-BE49-F238E27FC236}">
                <a16:creationId xmlns:a16="http://schemas.microsoft.com/office/drawing/2014/main" id="{E559E2F3-DFBB-41C2-B655-DBCD8A5CA89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563425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2190-AFFD-4B47-B113-CE302F781FD2}"/>
              </a:ext>
            </a:extLst>
          </p:cNvPr>
          <p:cNvSpPr>
            <a:spLocks noGrp="1"/>
          </p:cNvSpPr>
          <p:nvPr>
            <p:ph type="title"/>
          </p:nvPr>
        </p:nvSpPr>
        <p:spPr/>
        <p:txBody>
          <a:bodyPr/>
          <a:lstStyle/>
          <a:p>
            <a:r>
              <a:rPr lang="en-US"/>
              <a:t>Facebook facebook-Überblick (für Excel-Tabelle) | BR Mefo + ARD - 12 of 25</a:t>
            </a:r>
          </a:p>
        </p:txBody>
      </p:sp>
      <p:graphicFrame>
        <p:nvGraphicFramePr>
          <p:cNvPr id="5" name="Table Placeholder 4">
            <a:extLst>
              <a:ext uri="{FF2B5EF4-FFF2-40B4-BE49-F238E27FC236}">
                <a16:creationId xmlns:a16="http://schemas.microsoft.com/office/drawing/2014/main" id="{2AFB8BB3-4544-4DB2-86B3-9E818C26E6DB}"/>
              </a:ext>
            </a:extLst>
          </p:cNvPr>
          <p:cNvGraphicFramePr>
            <a:graphicFrameLocks noGrp="1"/>
          </p:cNvGraphicFramePr>
          <p:nvPr>
            <p:ph type="tbl" sz="quarter" idx="13"/>
            <p:extLst>
              <p:ext uri="{D42A27DB-BD31-4B8C-83A1-F6EECF244321}">
                <p14:modId xmlns:p14="http://schemas.microsoft.com/office/powerpoint/2010/main" val="1012274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703179729"/>
                    </a:ext>
                  </a:extLst>
                </a:gridCol>
                <a:gridCol w="329184">
                  <a:extLst>
                    <a:ext uri="{9D8B030D-6E8A-4147-A177-3AD203B41FA5}">
                      <a16:colId xmlns:a16="http://schemas.microsoft.com/office/drawing/2014/main" val="469974202"/>
                    </a:ext>
                  </a:extLst>
                </a:gridCol>
                <a:gridCol w="329184">
                  <a:extLst>
                    <a:ext uri="{9D8B030D-6E8A-4147-A177-3AD203B41FA5}">
                      <a16:colId xmlns:a16="http://schemas.microsoft.com/office/drawing/2014/main" val="2515430264"/>
                    </a:ext>
                  </a:extLst>
                </a:gridCol>
                <a:gridCol w="329184">
                  <a:extLst>
                    <a:ext uri="{9D8B030D-6E8A-4147-A177-3AD203B41FA5}">
                      <a16:colId xmlns:a16="http://schemas.microsoft.com/office/drawing/2014/main" val="3568138983"/>
                    </a:ext>
                  </a:extLst>
                </a:gridCol>
                <a:gridCol w="329184">
                  <a:extLst>
                    <a:ext uri="{9D8B030D-6E8A-4147-A177-3AD203B41FA5}">
                      <a16:colId xmlns:a16="http://schemas.microsoft.com/office/drawing/2014/main" val="1322530276"/>
                    </a:ext>
                  </a:extLst>
                </a:gridCol>
                <a:gridCol w="329184">
                  <a:extLst>
                    <a:ext uri="{9D8B030D-6E8A-4147-A177-3AD203B41FA5}">
                      <a16:colId xmlns:a16="http://schemas.microsoft.com/office/drawing/2014/main" val="3931829442"/>
                    </a:ext>
                  </a:extLst>
                </a:gridCol>
                <a:gridCol w="329184">
                  <a:extLst>
                    <a:ext uri="{9D8B030D-6E8A-4147-A177-3AD203B41FA5}">
                      <a16:colId xmlns:a16="http://schemas.microsoft.com/office/drawing/2014/main" val="412841247"/>
                    </a:ext>
                  </a:extLst>
                </a:gridCol>
                <a:gridCol w="329184">
                  <a:extLst>
                    <a:ext uri="{9D8B030D-6E8A-4147-A177-3AD203B41FA5}">
                      <a16:colId xmlns:a16="http://schemas.microsoft.com/office/drawing/2014/main" val="1239003334"/>
                    </a:ext>
                  </a:extLst>
                </a:gridCol>
                <a:gridCol w="329184">
                  <a:extLst>
                    <a:ext uri="{9D8B030D-6E8A-4147-A177-3AD203B41FA5}">
                      <a16:colId xmlns:a16="http://schemas.microsoft.com/office/drawing/2014/main" val="732753571"/>
                    </a:ext>
                  </a:extLst>
                </a:gridCol>
                <a:gridCol w="329184">
                  <a:extLst>
                    <a:ext uri="{9D8B030D-6E8A-4147-A177-3AD203B41FA5}">
                      <a16:colId xmlns:a16="http://schemas.microsoft.com/office/drawing/2014/main" val="4039390673"/>
                    </a:ext>
                  </a:extLst>
                </a:gridCol>
                <a:gridCol w="329184">
                  <a:extLst>
                    <a:ext uri="{9D8B030D-6E8A-4147-A177-3AD203B41FA5}">
                      <a16:colId xmlns:a16="http://schemas.microsoft.com/office/drawing/2014/main" val="3062282349"/>
                    </a:ext>
                  </a:extLst>
                </a:gridCol>
                <a:gridCol w="329184">
                  <a:extLst>
                    <a:ext uri="{9D8B030D-6E8A-4147-A177-3AD203B41FA5}">
                      <a16:colId xmlns:a16="http://schemas.microsoft.com/office/drawing/2014/main" val="948893350"/>
                    </a:ext>
                  </a:extLst>
                </a:gridCol>
                <a:gridCol w="329184">
                  <a:extLst>
                    <a:ext uri="{9D8B030D-6E8A-4147-A177-3AD203B41FA5}">
                      <a16:colId xmlns:a16="http://schemas.microsoft.com/office/drawing/2014/main" val="3771303580"/>
                    </a:ext>
                  </a:extLst>
                </a:gridCol>
                <a:gridCol w="329184">
                  <a:extLst>
                    <a:ext uri="{9D8B030D-6E8A-4147-A177-3AD203B41FA5}">
                      <a16:colId xmlns:a16="http://schemas.microsoft.com/office/drawing/2014/main" val="874320483"/>
                    </a:ext>
                  </a:extLst>
                </a:gridCol>
                <a:gridCol w="329184">
                  <a:extLst>
                    <a:ext uri="{9D8B030D-6E8A-4147-A177-3AD203B41FA5}">
                      <a16:colId xmlns:a16="http://schemas.microsoft.com/office/drawing/2014/main" val="1168449250"/>
                    </a:ext>
                  </a:extLst>
                </a:gridCol>
                <a:gridCol w="329184">
                  <a:extLst>
                    <a:ext uri="{9D8B030D-6E8A-4147-A177-3AD203B41FA5}">
                      <a16:colId xmlns:a16="http://schemas.microsoft.com/office/drawing/2014/main" val="1379568737"/>
                    </a:ext>
                  </a:extLst>
                </a:gridCol>
                <a:gridCol w="329184">
                  <a:extLst>
                    <a:ext uri="{9D8B030D-6E8A-4147-A177-3AD203B41FA5}">
                      <a16:colId xmlns:a16="http://schemas.microsoft.com/office/drawing/2014/main" val="1711440801"/>
                    </a:ext>
                  </a:extLst>
                </a:gridCol>
                <a:gridCol w="329184">
                  <a:extLst>
                    <a:ext uri="{9D8B030D-6E8A-4147-A177-3AD203B41FA5}">
                      <a16:colId xmlns:a16="http://schemas.microsoft.com/office/drawing/2014/main" val="1080237026"/>
                    </a:ext>
                  </a:extLst>
                </a:gridCol>
                <a:gridCol w="329184">
                  <a:extLst>
                    <a:ext uri="{9D8B030D-6E8A-4147-A177-3AD203B41FA5}">
                      <a16:colId xmlns:a16="http://schemas.microsoft.com/office/drawing/2014/main" val="1332155043"/>
                    </a:ext>
                  </a:extLst>
                </a:gridCol>
                <a:gridCol w="329184">
                  <a:extLst>
                    <a:ext uri="{9D8B030D-6E8A-4147-A177-3AD203B41FA5}">
                      <a16:colId xmlns:a16="http://schemas.microsoft.com/office/drawing/2014/main" val="2291909030"/>
                    </a:ext>
                  </a:extLst>
                </a:gridCol>
                <a:gridCol w="329184">
                  <a:extLst>
                    <a:ext uri="{9D8B030D-6E8A-4147-A177-3AD203B41FA5}">
                      <a16:colId xmlns:a16="http://schemas.microsoft.com/office/drawing/2014/main" val="3134752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4075718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Capriccio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11896.033333333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399497.23333333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118658.64713333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1895.5042016807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1032575690"/>
                  </a:ext>
                </a:extLst>
              </a:tr>
            </a:tbl>
          </a:graphicData>
        </a:graphic>
      </p:graphicFrame>
      <p:sp>
        <p:nvSpPr>
          <p:cNvPr id="4" name="Text Placeholder 3">
            <a:extLst>
              <a:ext uri="{FF2B5EF4-FFF2-40B4-BE49-F238E27FC236}">
                <a16:creationId xmlns:a16="http://schemas.microsoft.com/office/drawing/2014/main" id="{AC967B28-08D1-4039-B3A6-342AAF1B28D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271814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F8EAE-B7CD-4E50-9E17-4E98812A7AB1}"/>
              </a:ext>
            </a:extLst>
          </p:cNvPr>
          <p:cNvSpPr>
            <a:spLocks noGrp="1"/>
          </p:cNvSpPr>
          <p:nvPr>
            <p:ph type="title"/>
          </p:nvPr>
        </p:nvSpPr>
        <p:spPr/>
        <p:txBody>
          <a:bodyPr/>
          <a:lstStyle/>
          <a:p>
            <a:r>
              <a:rPr lang="en-US"/>
              <a:t>Facebook facebook-Überblick (für Excel-Tabelle) | BR Mefo + ARD - 13 of 25</a:t>
            </a:r>
          </a:p>
        </p:txBody>
      </p:sp>
      <p:graphicFrame>
        <p:nvGraphicFramePr>
          <p:cNvPr id="5" name="Table Placeholder 4">
            <a:extLst>
              <a:ext uri="{FF2B5EF4-FFF2-40B4-BE49-F238E27FC236}">
                <a16:creationId xmlns:a16="http://schemas.microsoft.com/office/drawing/2014/main" id="{68FBB541-FD7C-4636-8F30-2B37537A662B}"/>
              </a:ext>
            </a:extLst>
          </p:cNvPr>
          <p:cNvGraphicFramePr>
            <a:graphicFrameLocks noGrp="1"/>
          </p:cNvGraphicFramePr>
          <p:nvPr>
            <p:ph type="tbl" sz="quarter" idx="13"/>
            <p:extLst>
              <p:ext uri="{D42A27DB-BD31-4B8C-83A1-F6EECF244321}">
                <p14:modId xmlns:p14="http://schemas.microsoft.com/office/powerpoint/2010/main" val="1413385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217545004"/>
                    </a:ext>
                  </a:extLst>
                </a:gridCol>
                <a:gridCol w="329184">
                  <a:extLst>
                    <a:ext uri="{9D8B030D-6E8A-4147-A177-3AD203B41FA5}">
                      <a16:colId xmlns:a16="http://schemas.microsoft.com/office/drawing/2014/main" val="1815274505"/>
                    </a:ext>
                  </a:extLst>
                </a:gridCol>
                <a:gridCol w="329184">
                  <a:extLst>
                    <a:ext uri="{9D8B030D-6E8A-4147-A177-3AD203B41FA5}">
                      <a16:colId xmlns:a16="http://schemas.microsoft.com/office/drawing/2014/main" val="1616645244"/>
                    </a:ext>
                  </a:extLst>
                </a:gridCol>
                <a:gridCol w="329184">
                  <a:extLst>
                    <a:ext uri="{9D8B030D-6E8A-4147-A177-3AD203B41FA5}">
                      <a16:colId xmlns:a16="http://schemas.microsoft.com/office/drawing/2014/main" val="1615916544"/>
                    </a:ext>
                  </a:extLst>
                </a:gridCol>
                <a:gridCol w="329184">
                  <a:extLst>
                    <a:ext uri="{9D8B030D-6E8A-4147-A177-3AD203B41FA5}">
                      <a16:colId xmlns:a16="http://schemas.microsoft.com/office/drawing/2014/main" val="1290608882"/>
                    </a:ext>
                  </a:extLst>
                </a:gridCol>
                <a:gridCol w="329184">
                  <a:extLst>
                    <a:ext uri="{9D8B030D-6E8A-4147-A177-3AD203B41FA5}">
                      <a16:colId xmlns:a16="http://schemas.microsoft.com/office/drawing/2014/main" val="4155082172"/>
                    </a:ext>
                  </a:extLst>
                </a:gridCol>
                <a:gridCol w="329184">
                  <a:extLst>
                    <a:ext uri="{9D8B030D-6E8A-4147-A177-3AD203B41FA5}">
                      <a16:colId xmlns:a16="http://schemas.microsoft.com/office/drawing/2014/main" val="3088503250"/>
                    </a:ext>
                  </a:extLst>
                </a:gridCol>
                <a:gridCol w="329184">
                  <a:extLst>
                    <a:ext uri="{9D8B030D-6E8A-4147-A177-3AD203B41FA5}">
                      <a16:colId xmlns:a16="http://schemas.microsoft.com/office/drawing/2014/main" val="1024229657"/>
                    </a:ext>
                  </a:extLst>
                </a:gridCol>
                <a:gridCol w="329184">
                  <a:extLst>
                    <a:ext uri="{9D8B030D-6E8A-4147-A177-3AD203B41FA5}">
                      <a16:colId xmlns:a16="http://schemas.microsoft.com/office/drawing/2014/main" val="1690030404"/>
                    </a:ext>
                  </a:extLst>
                </a:gridCol>
                <a:gridCol w="329184">
                  <a:extLst>
                    <a:ext uri="{9D8B030D-6E8A-4147-A177-3AD203B41FA5}">
                      <a16:colId xmlns:a16="http://schemas.microsoft.com/office/drawing/2014/main" val="1144890888"/>
                    </a:ext>
                  </a:extLst>
                </a:gridCol>
                <a:gridCol w="329184">
                  <a:extLst>
                    <a:ext uri="{9D8B030D-6E8A-4147-A177-3AD203B41FA5}">
                      <a16:colId xmlns:a16="http://schemas.microsoft.com/office/drawing/2014/main" val="902759034"/>
                    </a:ext>
                  </a:extLst>
                </a:gridCol>
                <a:gridCol w="329184">
                  <a:extLst>
                    <a:ext uri="{9D8B030D-6E8A-4147-A177-3AD203B41FA5}">
                      <a16:colId xmlns:a16="http://schemas.microsoft.com/office/drawing/2014/main" val="2984859699"/>
                    </a:ext>
                  </a:extLst>
                </a:gridCol>
                <a:gridCol w="329184">
                  <a:extLst>
                    <a:ext uri="{9D8B030D-6E8A-4147-A177-3AD203B41FA5}">
                      <a16:colId xmlns:a16="http://schemas.microsoft.com/office/drawing/2014/main" val="779323068"/>
                    </a:ext>
                  </a:extLst>
                </a:gridCol>
                <a:gridCol w="329184">
                  <a:extLst>
                    <a:ext uri="{9D8B030D-6E8A-4147-A177-3AD203B41FA5}">
                      <a16:colId xmlns:a16="http://schemas.microsoft.com/office/drawing/2014/main" val="432922087"/>
                    </a:ext>
                  </a:extLst>
                </a:gridCol>
                <a:gridCol w="329184">
                  <a:extLst>
                    <a:ext uri="{9D8B030D-6E8A-4147-A177-3AD203B41FA5}">
                      <a16:colId xmlns:a16="http://schemas.microsoft.com/office/drawing/2014/main" val="263349589"/>
                    </a:ext>
                  </a:extLst>
                </a:gridCol>
                <a:gridCol w="329184">
                  <a:extLst>
                    <a:ext uri="{9D8B030D-6E8A-4147-A177-3AD203B41FA5}">
                      <a16:colId xmlns:a16="http://schemas.microsoft.com/office/drawing/2014/main" val="289577214"/>
                    </a:ext>
                  </a:extLst>
                </a:gridCol>
                <a:gridCol w="329184">
                  <a:extLst>
                    <a:ext uri="{9D8B030D-6E8A-4147-A177-3AD203B41FA5}">
                      <a16:colId xmlns:a16="http://schemas.microsoft.com/office/drawing/2014/main" val="547783107"/>
                    </a:ext>
                  </a:extLst>
                </a:gridCol>
                <a:gridCol w="329184">
                  <a:extLst>
                    <a:ext uri="{9D8B030D-6E8A-4147-A177-3AD203B41FA5}">
                      <a16:colId xmlns:a16="http://schemas.microsoft.com/office/drawing/2014/main" val="1399337443"/>
                    </a:ext>
                  </a:extLst>
                </a:gridCol>
                <a:gridCol w="329184">
                  <a:extLst>
                    <a:ext uri="{9D8B030D-6E8A-4147-A177-3AD203B41FA5}">
                      <a16:colId xmlns:a16="http://schemas.microsoft.com/office/drawing/2014/main" val="2042452252"/>
                    </a:ext>
                  </a:extLst>
                </a:gridCol>
                <a:gridCol w="329184">
                  <a:extLst>
                    <a:ext uri="{9D8B030D-6E8A-4147-A177-3AD203B41FA5}">
                      <a16:colId xmlns:a16="http://schemas.microsoft.com/office/drawing/2014/main" val="707514355"/>
                    </a:ext>
                  </a:extLst>
                </a:gridCol>
                <a:gridCol w="329184">
                  <a:extLst>
                    <a:ext uri="{9D8B030D-6E8A-4147-A177-3AD203B41FA5}">
                      <a16:colId xmlns:a16="http://schemas.microsoft.com/office/drawing/2014/main" val="403135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4054681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Dahoam is Dahoam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02:15:41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12928.633333333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1778981.2720833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5260.7391304348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4149353254"/>
                  </a:ext>
                </a:extLst>
              </a:tr>
            </a:tbl>
          </a:graphicData>
        </a:graphic>
      </p:graphicFrame>
      <p:sp>
        <p:nvSpPr>
          <p:cNvPr id="4" name="Text Placeholder 3">
            <a:extLst>
              <a:ext uri="{FF2B5EF4-FFF2-40B4-BE49-F238E27FC236}">
                <a16:creationId xmlns:a16="http://schemas.microsoft.com/office/drawing/2014/main" id="{D49E586D-2A3D-491A-9ED5-561C80F8D29D}"/>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719461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EB261-D100-4B37-AB47-D159C3D7DB2E}"/>
              </a:ext>
            </a:extLst>
          </p:cNvPr>
          <p:cNvSpPr>
            <a:spLocks noGrp="1"/>
          </p:cNvSpPr>
          <p:nvPr>
            <p:ph type="title"/>
          </p:nvPr>
        </p:nvSpPr>
        <p:spPr/>
        <p:txBody>
          <a:bodyPr/>
          <a:lstStyle/>
          <a:p>
            <a:r>
              <a:rPr lang="en-US"/>
              <a:t>Facebook facebook-Überblick (für Excel-Tabelle) | BR Mefo + ARD - 14 of 25</a:t>
            </a:r>
          </a:p>
        </p:txBody>
      </p:sp>
      <p:graphicFrame>
        <p:nvGraphicFramePr>
          <p:cNvPr id="5" name="Table Placeholder 4">
            <a:extLst>
              <a:ext uri="{FF2B5EF4-FFF2-40B4-BE49-F238E27FC236}">
                <a16:creationId xmlns:a16="http://schemas.microsoft.com/office/drawing/2014/main" id="{B03AA86D-08D1-4203-ACB7-FCF97327A895}"/>
              </a:ext>
            </a:extLst>
          </p:cNvPr>
          <p:cNvGraphicFramePr>
            <a:graphicFrameLocks noGrp="1"/>
          </p:cNvGraphicFramePr>
          <p:nvPr>
            <p:ph type="tbl" sz="quarter" idx="13"/>
            <p:extLst>
              <p:ext uri="{D42A27DB-BD31-4B8C-83A1-F6EECF244321}">
                <p14:modId xmlns:p14="http://schemas.microsoft.com/office/powerpoint/2010/main" val="2235712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36773063"/>
                    </a:ext>
                  </a:extLst>
                </a:gridCol>
                <a:gridCol w="329184">
                  <a:extLst>
                    <a:ext uri="{9D8B030D-6E8A-4147-A177-3AD203B41FA5}">
                      <a16:colId xmlns:a16="http://schemas.microsoft.com/office/drawing/2014/main" val="3554467505"/>
                    </a:ext>
                  </a:extLst>
                </a:gridCol>
                <a:gridCol w="329184">
                  <a:extLst>
                    <a:ext uri="{9D8B030D-6E8A-4147-A177-3AD203B41FA5}">
                      <a16:colId xmlns:a16="http://schemas.microsoft.com/office/drawing/2014/main" val="3756780755"/>
                    </a:ext>
                  </a:extLst>
                </a:gridCol>
                <a:gridCol w="329184">
                  <a:extLst>
                    <a:ext uri="{9D8B030D-6E8A-4147-A177-3AD203B41FA5}">
                      <a16:colId xmlns:a16="http://schemas.microsoft.com/office/drawing/2014/main" val="923225762"/>
                    </a:ext>
                  </a:extLst>
                </a:gridCol>
                <a:gridCol w="329184">
                  <a:extLst>
                    <a:ext uri="{9D8B030D-6E8A-4147-A177-3AD203B41FA5}">
                      <a16:colId xmlns:a16="http://schemas.microsoft.com/office/drawing/2014/main" val="2244025692"/>
                    </a:ext>
                  </a:extLst>
                </a:gridCol>
                <a:gridCol w="329184">
                  <a:extLst>
                    <a:ext uri="{9D8B030D-6E8A-4147-A177-3AD203B41FA5}">
                      <a16:colId xmlns:a16="http://schemas.microsoft.com/office/drawing/2014/main" val="1757358217"/>
                    </a:ext>
                  </a:extLst>
                </a:gridCol>
                <a:gridCol w="329184">
                  <a:extLst>
                    <a:ext uri="{9D8B030D-6E8A-4147-A177-3AD203B41FA5}">
                      <a16:colId xmlns:a16="http://schemas.microsoft.com/office/drawing/2014/main" val="2034405479"/>
                    </a:ext>
                  </a:extLst>
                </a:gridCol>
                <a:gridCol w="329184">
                  <a:extLst>
                    <a:ext uri="{9D8B030D-6E8A-4147-A177-3AD203B41FA5}">
                      <a16:colId xmlns:a16="http://schemas.microsoft.com/office/drawing/2014/main" val="3360279513"/>
                    </a:ext>
                  </a:extLst>
                </a:gridCol>
                <a:gridCol w="329184">
                  <a:extLst>
                    <a:ext uri="{9D8B030D-6E8A-4147-A177-3AD203B41FA5}">
                      <a16:colId xmlns:a16="http://schemas.microsoft.com/office/drawing/2014/main" val="260730398"/>
                    </a:ext>
                  </a:extLst>
                </a:gridCol>
                <a:gridCol w="329184">
                  <a:extLst>
                    <a:ext uri="{9D8B030D-6E8A-4147-A177-3AD203B41FA5}">
                      <a16:colId xmlns:a16="http://schemas.microsoft.com/office/drawing/2014/main" val="2538343243"/>
                    </a:ext>
                  </a:extLst>
                </a:gridCol>
                <a:gridCol w="329184">
                  <a:extLst>
                    <a:ext uri="{9D8B030D-6E8A-4147-A177-3AD203B41FA5}">
                      <a16:colId xmlns:a16="http://schemas.microsoft.com/office/drawing/2014/main" val="2771928569"/>
                    </a:ext>
                  </a:extLst>
                </a:gridCol>
                <a:gridCol w="329184">
                  <a:extLst>
                    <a:ext uri="{9D8B030D-6E8A-4147-A177-3AD203B41FA5}">
                      <a16:colId xmlns:a16="http://schemas.microsoft.com/office/drawing/2014/main" val="1321942936"/>
                    </a:ext>
                  </a:extLst>
                </a:gridCol>
                <a:gridCol w="329184">
                  <a:extLst>
                    <a:ext uri="{9D8B030D-6E8A-4147-A177-3AD203B41FA5}">
                      <a16:colId xmlns:a16="http://schemas.microsoft.com/office/drawing/2014/main" val="2755120528"/>
                    </a:ext>
                  </a:extLst>
                </a:gridCol>
                <a:gridCol w="329184">
                  <a:extLst>
                    <a:ext uri="{9D8B030D-6E8A-4147-A177-3AD203B41FA5}">
                      <a16:colId xmlns:a16="http://schemas.microsoft.com/office/drawing/2014/main" val="182800246"/>
                    </a:ext>
                  </a:extLst>
                </a:gridCol>
                <a:gridCol w="329184">
                  <a:extLst>
                    <a:ext uri="{9D8B030D-6E8A-4147-A177-3AD203B41FA5}">
                      <a16:colId xmlns:a16="http://schemas.microsoft.com/office/drawing/2014/main" val="1002555750"/>
                    </a:ext>
                  </a:extLst>
                </a:gridCol>
                <a:gridCol w="329184">
                  <a:extLst>
                    <a:ext uri="{9D8B030D-6E8A-4147-A177-3AD203B41FA5}">
                      <a16:colId xmlns:a16="http://schemas.microsoft.com/office/drawing/2014/main" val="3626002417"/>
                    </a:ext>
                  </a:extLst>
                </a:gridCol>
                <a:gridCol w="329184">
                  <a:extLst>
                    <a:ext uri="{9D8B030D-6E8A-4147-A177-3AD203B41FA5}">
                      <a16:colId xmlns:a16="http://schemas.microsoft.com/office/drawing/2014/main" val="3681226507"/>
                    </a:ext>
                  </a:extLst>
                </a:gridCol>
                <a:gridCol w="329184">
                  <a:extLst>
                    <a:ext uri="{9D8B030D-6E8A-4147-A177-3AD203B41FA5}">
                      <a16:colId xmlns:a16="http://schemas.microsoft.com/office/drawing/2014/main" val="2156818902"/>
                    </a:ext>
                  </a:extLst>
                </a:gridCol>
                <a:gridCol w="329184">
                  <a:extLst>
                    <a:ext uri="{9D8B030D-6E8A-4147-A177-3AD203B41FA5}">
                      <a16:colId xmlns:a16="http://schemas.microsoft.com/office/drawing/2014/main" val="1146313412"/>
                    </a:ext>
                  </a:extLst>
                </a:gridCol>
                <a:gridCol w="329184">
                  <a:extLst>
                    <a:ext uri="{9D8B030D-6E8A-4147-A177-3AD203B41FA5}">
                      <a16:colId xmlns:a16="http://schemas.microsoft.com/office/drawing/2014/main" val="2947535673"/>
                    </a:ext>
                  </a:extLst>
                </a:gridCol>
                <a:gridCol w="329184">
                  <a:extLst>
                    <a:ext uri="{9D8B030D-6E8A-4147-A177-3AD203B41FA5}">
                      <a16:colId xmlns:a16="http://schemas.microsoft.com/office/drawing/2014/main" val="199210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84607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Frage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199652.63333333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7497293.7472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121999.42857143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8740168"/>
                  </a:ext>
                </a:extLst>
              </a:tr>
            </a:tbl>
          </a:graphicData>
        </a:graphic>
      </p:graphicFrame>
      <p:sp>
        <p:nvSpPr>
          <p:cNvPr id="4" name="Text Placeholder 3">
            <a:extLst>
              <a:ext uri="{FF2B5EF4-FFF2-40B4-BE49-F238E27FC236}">
                <a16:creationId xmlns:a16="http://schemas.microsoft.com/office/drawing/2014/main" id="{88E3F2BD-B425-4AED-8D50-3F9AADCF1EB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602540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FD1E7-751C-493B-8894-712122E49553}"/>
              </a:ext>
            </a:extLst>
          </p:cNvPr>
          <p:cNvSpPr>
            <a:spLocks noGrp="1"/>
          </p:cNvSpPr>
          <p:nvPr>
            <p:ph type="title"/>
          </p:nvPr>
        </p:nvSpPr>
        <p:spPr/>
        <p:txBody>
          <a:bodyPr/>
          <a:lstStyle/>
          <a:p>
            <a:r>
              <a:rPr lang="en-US"/>
              <a:t>Facebook facebook-Überblick (für Excel-Tabelle) | BR Mefo + ARD - 15 of 25</a:t>
            </a:r>
          </a:p>
        </p:txBody>
      </p:sp>
      <p:graphicFrame>
        <p:nvGraphicFramePr>
          <p:cNvPr id="5" name="Table Placeholder 4">
            <a:extLst>
              <a:ext uri="{FF2B5EF4-FFF2-40B4-BE49-F238E27FC236}">
                <a16:creationId xmlns:a16="http://schemas.microsoft.com/office/drawing/2014/main" id="{5A8EB845-3B52-403A-BA93-31031689A192}"/>
              </a:ext>
            </a:extLst>
          </p:cNvPr>
          <p:cNvGraphicFramePr>
            <a:graphicFrameLocks noGrp="1"/>
          </p:cNvGraphicFramePr>
          <p:nvPr>
            <p:ph type="tbl" sz="quarter" idx="13"/>
            <p:extLst>
              <p:ext uri="{D42A27DB-BD31-4B8C-83A1-F6EECF244321}">
                <p14:modId xmlns:p14="http://schemas.microsoft.com/office/powerpoint/2010/main" val="2250569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074995084"/>
                    </a:ext>
                  </a:extLst>
                </a:gridCol>
                <a:gridCol w="329184">
                  <a:extLst>
                    <a:ext uri="{9D8B030D-6E8A-4147-A177-3AD203B41FA5}">
                      <a16:colId xmlns:a16="http://schemas.microsoft.com/office/drawing/2014/main" val="4221618569"/>
                    </a:ext>
                  </a:extLst>
                </a:gridCol>
                <a:gridCol w="329184">
                  <a:extLst>
                    <a:ext uri="{9D8B030D-6E8A-4147-A177-3AD203B41FA5}">
                      <a16:colId xmlns:a16="http://schemas.microsoft.com/office/drawing/2014/main" val="2992181332"/>
                    </a:ext>
                  </a:extLst>
                </a:gridCol>
                <a:gridCol w="329184">
                  <a:extLst>
                    <a:ext uri="{9D8B030D-6E8A-4147-A177-3AD203B41FA5}">
                      <a16:colId xmlns:a16="http://schemas.microsoft.com/office/drawing/2014/main" val="1007915706"/>
                    </a:ext>
                  </a:extLst>
                </a:gridCol>
                <a:gridCol w="329184">
                  <a:extLst>
                    <a:ext uri="{9D8B030D-6E8A-4147-A177-3AD203B41FA5}">
                      <a16:colId xmlns:a16="http://schemas.microsoft.com/office/drawing/2014/main" val="2715841707"/>
                    </a:ext>
                  </a:extLst>
                </a:gridCol>
                <a:gridCol w="329184">
                  <a:extLst>
                    <a:ext uri="{9D8B030D-6E8A-4147-A177-3AD203B41FA5}">
                      <a16:colId xmlns:a16="http://schemas.microsoft.com/office/drawing/2014/main" val="1000323927"/>
                    </a:ext>
                  </a:extLst>
                </a:gridCol>
                <a:gridCol w="329184">
                  <a:extLst>
                    <a:ext uri="{9D8B030D-6E8A-4147-A177-3AD203B41FA5}">
                      <a16:colId xmlns:a16="http://schemas.microsoft.com/office/drawing/2014/main" val="2531921523"/>
                    </a:ext>
                  </a:extLst>
                </a:gridCol>
                <a:gridCol w="329184">
                  <a:extLst>
                    <a:ext uri="{9D8B030D-6E8A-4147-A177-3AD203B41FA5}">
                      <a16:colId xmlns:a16="http://schemas.microsoft.com/office/drawing/2014/main" val="2066066102"/>
                    </a:ext>
                  </a:extLst>
                </a:gridCol>
                <a:gridCol w="329184">
                  <a:extLst>
                    <a:ext uri="{9D8B030D-6E8A-4147-A177-3AD203B41FA5}">
                      <a16:colId xmlns:a16="http://schemas.microsoft.com/office/drawing/2014/main" val="3719452826"/>
                    </a:ext>
                  </a:extLst>
                </a:gridCol>
                <a:gridCol w="329184">
                  <a:extLst>
                    <a:ext uri="{9D8B030D-6E8A-4147-A177-3AD203B41FA5}">
                      <a16:colId xmlns:a16="http://schemas.microsoft.com/office/drawing/2014/main" val="830248827"/>
                    </a:ext>
                  </a:extLst>
                </a:gridCol>
                <a:gridCol w="329184">
                  <a:extLst>
                    <a:ext uri="{9D8B030D-6E8A-4147-A177-3AD203B41FA5}">
                      <a16:colId xmlns:a16="http://schemas.microsoft.com/office/drawing/2014/main" val="248650174"/>
                    </a:ext>
                  </a:extLst>
                </a:gridCol>
                <a:gridCol w="329184">
                  <a:extLst>
                    <a:ext uri="{9D8B030D-6E8A-4147-A177-3AD203B41FA5}">
                      <a16:colId xmlns:a16="http://schemas.microsoft.com/office/drawing/2014/main" val="2896574026"/>
                    </a:ext>
                  </a:extLst>
                </a:gridCol>
                <a:gridCol w="329184">
                  <a:extLst>
                    <a:ext uri="{9D8B030D-6E8A-4147-A177-3AD203B41FA5}">
                      <a16:colId xmlns:a16="http://schemas.microsoft.com/office/drawing/2014/main" val="3390504301"/>
                    </a:ext>
                  </a:extLst>
                </a:gridCol>
                <a:gridCol w="329184">
                  <a:extLst>
                    <a:ext uri="{9D8B030D-6E8A-4147-A177-3AD203B41FA5}">
                      <a16:colId xmlns:a16="http://schemas.microsoft.com/office/drawing/2014/main" val="2382988782"/>
                    </a:ext>
                  </a:extLst>
                </a:gridCol>
                <a:gridCol w="329184">
                  <a:extLst>
                    <a:ext uri="{9D8B030D-6E8A-4147-A177-3AD203B41FA5}">
                      <a16:colId xmlns:a16="http://schemas.microsoft.com/office/drawing/2014/main" val="1286371571"/>
                    </a:ext>
                  </a:extLst>
                </a:gridCol>
                <a:gridCol w="329184">
                  <a:extLst>
                    <a:ext uri="{9D8B030D-6E8A-4147-A177-3AD203B41FA5}">
                      <a16:colId xmlns:a16="http://schemas.microsoft.com/office/drawing/2014/main" val="2912338783"/>
                    </a:ext>
                  </a:extLst>
                </a:gridCol>
                <a:gridCol w="329184">
                  <a:extLst>
                    <a:ext uri="{9D8B030D-6E8A-4147-A177-3AD203B41FA5}">
                      <a16:colId xmlns:a16="http://schemas.microsoft.com/office/drawing/2014/main" val="3099846245"/>
                    </a:ext>
                  </a:extLst>
                </a:gridCol>
                <a:gridCol w="329184">
                  <a:extLst>
                    <a:ext uri="{9D8B030D-6E8A-4147-A177-3AD203B41FA5}">
                      <a16:colId xmlns:a16="http://schemas.microsoft.com/office/drawing/2014/main" val="3334265820"/>
                    </a:ext>
                  </a:extLst>
                </a:gridCol>
                <a:gridCol w="329184">
                  <a:extLst>
                    <a:ext uri="{9D8B030D-6E8A-4147-A177-3AD203B41FA5}">
                      <a16:colId xmlns:a16="http://schemas.microsoft.com/office/drawing/2014/main" val="2360481471"/>
                    </a:ext>
                  </a:extLst>
                </a:gridCol>
                <a:gridCol w="329184">
                  <a:extLst>
                    <a:ext uri="{9D8B030D-6E8A-4147-A177-3AD203B41FA5}">
                      <a16:colId xmlns:a16="http://schemas.microsoft.com/office/drawing/2014/main" val="2473711678"/>
                    </a:ext>
                  </a:extLst>
                </a:gridCol>
                <a:gridCol w="329184">
                  <a:extLst>
                    <a:ext uri="{9D8B030D-6E8A-4147-A177-3AD203B41FA5}">
                      <a16:colId xmlns:a16="http://schemas.microsoft.com/office/drawing/2014/main" val="3494868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140622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Fastnacht in 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36543.726116667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1669843"/>
                  </a:ext>
                </a:extLst>
              </a:tr>
            </a:tbl>
          </a:graphicData>
        </a:graphic>
      </p:graphicFrame>
      <p:sp>
        <p:nvSpPr>
          <p:cNvPr id="4" name="Text Placeholder 3">
            <a:extLst>
              <a:ext uri="{FF2B5EF4-FFF2-40B4-BE49-F238E27FC236}">
                <a16:creationId xmlns:a16="http://schemas.microsoft.com/office/drawing/2014/main" id="{EB821F56-03A3-4DF0-A6BB-820D67C3DA53}"/>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869721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66D8-7EDA-4162-9144-559DFCE88A26}"/>
              </a:ext>
            </a:extLst>
          </p:cNvPr>
          <p:cNvSpPr>
            <a:spLocks noGrp="1"/>
          </p:cNvSpPr>
          <p:nvPr>
            <p:ph type="title"/>
          </p:nvPr>
        </p:nvSpPr>
        <p:spPr/>
        <p:txBody>
          <a:bodyPr/>
          <a:lstStyle/>
          <a:p>
            <a:r>
              <a:rPr lang="en-US"/>
              <a:t>Facebook facebook-Überblick (für Excel-Tabelle) | BR Mefo + ARD - 16 of 25</a:t>
            </a:r>
          </a:p>
        </p:txBody>
      </p:sp>
      <p:graphicFrame>
        <p:nvGraphicFramePr>
          <p:cNvPr id="5" name="Table Placeholder 4">
            <a:extLst>
              <a:ext uri="{FF2B5EF4-FFF2-40B4-BE49-F238E27FC236}">
                <a16:creationId xmlns:a16="http://schemas.microsoft.com/office/drawing/2014/main" id="{CC104B2E-92A7-4EBC-86AC-D9E88AA869DA}"/>
              </a:ext>
            </a:extLst>
          </p:cNvPr>
          <p:cNvGraphicFramePr>
            <a:graphicFrameLocks noGrp="1"/>
          </p:cNvGraphicFramePr>
          <p:nvPr>
            <p:ph type="tbl" sz="quarter" idx="13"/>
            <p:extLst>
              <p:ext uri="{D42A27DB-BD31-4B8C-83A1-F6EECF244321}">
                <p14:modId xmlns:p14="http://schemas.microsoft.com/office/powerpoint/2010/main" val="1244002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853809087"/>
                    </a:ext>
                  </a:extLst>
                </a:gridCol>
                <a:gridCol w="329184">
                  <a:extLst>
                    <a:ext uri="{9D8B030D-6E8A-4147-A177-3AD203B41FA5}">
                      <a16:colId xmlns:a16="http://schemas.microsoft.com/office/drawing/2014/main" val="2808759290"/>
                    </a:ext>
                  </a:extLst>
                </a:gridCol>
                <a:gridCol w="329184">
                  <a:extLst>
                    <a:ext uri="{9D8B030D-6E8A-4147-A177-3AD203B41FA5}">
                      <a16:colId xmlns:a16="http://schemas.microsoft.com/office/drawing/2014/main" val="2347826482"/>
                    </a:ext>
                  </a:extLst>
                </a:gridCol>
                <a:gridCol w="329184">
                  <a:extLst>
                    <a:ext uri="{9D8B030D-6E8A-4147-A177-3AD203B41FA5}">
                      <a16:colId xmlns:a16="http://schemas.microsoft.com/office/drawing/2014/main" val="2798594581"/>
                    </a:ext>
                  </a:extLst>
                </a:gridCol>
                <a:gridCol w="329184">
                  <a:extLst>
                    <a:ext uri="{9D8B030D-6E8A-4147-A177-3AD203B41FA5}">
                      <a16:colId xmlns:a16="http://schemas.microsoft.com/office/drawing/2014/main" val="3672120191"/>
                    </a:ext>
                  </a:extLst>
                </a:gridCol>
                <a:gridCol w="329184">
                  <a:extLst>
                    <a:ext uri="{9D8B030D-6E8A-4147-A177-3AD203B41FA5}">
                      <a16:colId xmlns:a16="http://schemas.microsoft.com/office/drawing/2014/main" val="919524305"/>
                    </a:ext>
                  </a:extLst>
                </a:gridCol>
                <a:gridCol w="329184">
                  <a:extLst>
                    <a:ext uri="{9D8B030D-6E8A-4147-A177-3AD203B41FA5}">
                      <a16:colId xmlns:a16="http://schemas.microsoft.com/office/drawing/2014/main" val="4232543023"/>
                    </a:ext>
                  </a:extLst>
                </a:gridCol>
                <a:gridCol w="329184">
                  <a:extLst>
                    <a:ext uri="{9D8B030D-6E8A-4147-A177-3AD203B41FA5}">
                      <a16:colId xmlns:a16="http://schemas.microsoft.com/office/drawing/2014/main" val="731754777"/>
                    </a:ext>
                  </a:extLst>
                </a:gridCol>
                <a:gridCol w="329184">
                  <a:extLst>
                    <a:ext uri="{9D8B030D-6E8A-4147-A177-3AD203B41FA5}">
                      <a16:colId xmlns:a16="http://schemas.microsoft.com/office/drawing/2014/main" val="2343465499"/>
                    </a:ext>
                  </a:extLst>
                </a:gridCol>
                <a:gridCol w="329184">
                  <a:extLst>
                    <a:ext uri="{9D8B030D-6E8A-4147-A177-3AD203B41FA5}">
                      <a16:colId xmlns:a16="http://schemas.microsoft.com/office/drawing/2014/main" val="2104648169"/>
                    </a:ext>
                  </a:extLst>
                </a:gridCol>
                <a:gridCol w="329184">
                  <a:extLst>
                    <a:ext uri="{9D8B030D-6E8A-4147-A177-3AD203B41FA5}">
                      <a16:colId xmlns:a16="http://schemas.microsoft.com/office/drawing/2014/main" val="2242738952"/>
                    </a:ext>
                  </a:extLst>
                </a:gridCol>
                <a:gridCol w="329184">
                  <a:extLst>
                    <a:ext uri="{9D8B030D-6E8A-4147-A177-3AD203B41FA5}">
                      <a16:colId xmlns:a16="http://schemas.microsoft.com/office/drawing/2014/main" val="1401517139"/>
                    </a:ext>
                  </a:extLst>
                </a:gridCol>
                <a:gridCol w="329184">
                  <a:extLst>
                    <a:ext uri="{9D8B030D-6E8A-4147-A177-3AD203B41FA5}">
                      <a16:colId xmlns:a16="http://schemas.microsoft.com/office/drawing/2014/main" val="4122555043"/>
                    </a:ext>
                  </a:extLst>
                </a:gridCol>
                <a:gridCol w="329184">
                  <a:extLst>
                    <a:ext uri="{9D8B030D-6E8A-4147-A177-3AD203B41FA5}">
                      <a16:colId xmlns:a16="http://schemas.microsoft.com/office/drawing/2014/main" val="3926784716"/>
                    </a:ext>
                  </a:extLst>
                </a:gridCol>
                <a:gridCol w="329184">
                  <a:extLst>
                    <a:ext uri="{9D8B030D-6E8A-4147-A177-3AD203B41FA5}">
                      <a16:colId xmlns:a16="http://schemas.microsoft.com/office/drawing/2014/main" val="120432956"/>
                    </a:ext>
                  </a:extLst>
                </a:gridCol>
                <a:gridCol w="329184">
                  <a:extLst>
                    <a:ext uri="{9D8B030D-6E8A-4147-A177-3AD203B41FA5}">
                      <a16:colId xmlns:a16="http://schemas.microsoft.com/office/drawing/2014/main" val="1192469240"/>
                    </a:ext>
                  </a:extLst>
                </a:gridCol>
                <a:gridCol w="329184">
                  <a:extLst>
                    <a:ext uri="{9D8B030D-6E8A-4147-A177-3AD203B41FA5}">
                      <a16:colId xmlns:a16="http://schemas.microsoft.com/office/drawing/2014/main" val="411947325"/>
                    </a:ext>
                  </a:extLst>
                </a:gridCol>
                <a:gridCol w="329184">
                  <a:extLst>
                    <a:ext uri="{9D8B030D-6E8A-4147-A177-3AD203B41FA5}">
                      <a16:colId xmlns:a16="http://schemas.microsoft.com/office/drawing/2014/main" val="410224608"/>
                    </a:ext>
                  </a:extLst>
                </a:gridCol>
                <a:gridCol w="329184">
                  <a:extLst>
                    <a:ext uri="{9D8B030D-6E8A-4147-A177-3AD203B41FA5}">
                      <a16:colId xmlns:a16="http://schemas.microsoft.com/office/drawing/2014/main" val="1853129680"/>
                    </a:ext>
                  </a:extLst>
                </a:gridCol>
                <a:gridCol w="329184">
                  <a:extLst>
                    <a:ext uri="{9D8B030D-6E8A-4147-A177-3AD203B41FA5}">
                      <a16:colId xmlns:a16="http://schemas.microsoft.com/office/drawing/2014/main" val="133571507"/>
                    </a:ext>
                  </a:extLst>
                </a:gridCol>
                <a:gridCol w="329184">
                  <a:extLst>
                    <a:ext uri="{9D8B030D-6E8A-4147-A177-3AD203B41FA5}">
                      <a16:colId xmlns:a16="http://schemas.microsoft.com/office/drawing/2014/main" val="3006558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3580088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Grünwald Freitagscomedy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02:15:47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20993.866666667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316367.56666667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5975520.8977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64391.461538462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55363386"/>
                  </a:ext>
                </a:extLst>
              </a:tr>
            </a:tbl>
          </a:graphicData>
        </a:graphic>
      </p:graphicFrame>
      <p:sp>
        <p:nvSpPr>
          <p:cNvPr id="4" name="Text Placeholder 3">
            <a:extLst>
              <a:ext uri="{FF2B5EF4-FFF2-40B4-BE49-F238E27FC236}">
                <a16:creationId xmlns:a16="http://schemas.microsoft.com/office/drawing/2014/main" id="{61663A6B-013E-4B06-B1C7-53C00C76BE5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988907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E3D5D-AC8B-4B8A-BDAB-C9957BDCA7DB}"/>
              </a:ext>
            </a:extLst>
          </p:cNvPr>
          <p:cNvSpPr>
            <a:spLocks noGrp="1"/>
          </p:cNvSpPr>
          <p:nvPr>
            <p:ph type="title"/>
          </p:nvPr>
        </p:nvSpPr>
        <p:spPr/>
        <p:txBody>
          <a:bodyPr/>
          <a:lstStyle/>
          <a:p>
            <a:r>
              <a:rPr lang="en-US"/>
              <a:t>Facebook facebook-Überblick (für Excel-Tabelle) | BR Mefo + ARD - 17 of 25</a:t>
            </a:r>
          </a:p>
        </p:txBody>
      </p:sp>
      <p:graphicFrame>
        <p:nvGraphicFramePr>
          <p:cNvPr id="5" name="Table Placeholder 4">
            <a:extLst>
              <a:ext uri="{FF2B5EF4-FFF2-40B4-BE49-F238E27FC236}">
                <a16:creationId xmlns:a16="http://schemas.microsoft.com/office/drawing/2014/main" id="{76270379-253C-4AF8-9FAE-2D28E8149B05}"/>
              </a:ext>
            </a:extLst>
          </p:cNvPr>
          <p:cNvGraphicFramePr>
            <a:graphicFrameLocks noGrp="1"/>
          </p:cNvGraphicFramePr>
          <p:nvPr>
            <p:ph type="tbl" sz="quarter" idx="13"/>
            <p:extLst>
              <p:ext uri="{D42A27DB-BD31-4B8C-83A1-F6EECF244321}">
                <p14:modId xmlns:p14="http://schemas.microsoft.com/office/powerpoint/2010/main" val="2594001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759428638"/>
                    </a:ext>
                  </a:extLst>
                </a:gridCol>
                <a:gridCol w="329184">
                  <a:extLst>
                    <a:ext uri="{9D8B030D-6E8A-4147-A177-3AD203B41FA5}">
                      <a16:colId xmlns:a16="http://schemas.microsoft.com/office/drawing/2014/main" val="4145671099"/>
                    </a:ext>
                  </a:extLst>
                </a:gridCol>
                <a:gridCol w="329184">
                  <a:extLst>
                    <a:ext uri="{9D8B030D-6E8A-4147-A177-3AD203B41FA5}">
                      <a16:colId xmlns:a16="http://schemas.microsoft.com/office/drawing/2014/main" val="1695401878"/>
                    </a:ext>
                  </a:extLst>
                </a:gridCol>
                <a:gridCol w="329184">
                  <a:extLst>
                    <a:ext uri="{9D8B030D-6E8A-4147-A177-3AD203B41FA5}">
                      <a16:colId xmlns:a16="http://schemas.microsoft.com/office/drawing/2014/main" val="2990104331"/>
                    </a:ext>
                  </a:extLst>
                </a:gridCol>
                <a:gridCol w="329184">
                  <a:extLst>
                    <a:ext uri="{9D8B030D-6E8A-4147-A177-3AD203B41FA5}">
                      <a16:colId xmlns:a16="http://schemas.microsoft.com/office/drawing/2014/main" val="1876991388"/>
                    </a:ext>
                  </a:extLst>
                </a:gridCol>
                <a:gridCol w="329184">
                  <a:extLst>
                    <a:ext uri="{9D8B030D-6E8A-4147-A177-3AD203B41FA5}">
                      <a16:colId xmlns:a16="http://schemas.microsoft.com/office/drawing/2014/main" val="1604510955"/>
                    </a:ext>
                  </a:extLst>
                </a:gridCol>
                <a:gridCol w="329184">
                  <a:extLst>
                    <a:ext uri="{9D8B030D-6E8A-4147-A177-3AD203B41FA5}">
                      <a16:colId xmlns:a16="http://schemas.microsoft.com/office/drawing/2014/main" val="3800962383"/>
                    </a:ext>
                  </a:extLst>
                </a:gridCol>
                <a:gridCol w="329184">
                  <a:extLst>
                    <a:ext uri="{9D8B030D-6E8A-4147-A177-3AD203B41FA5}">
                      <a16:colId xmlns:a16="http://schemas.microsoft.com/office/drawing/2014/main" val="913540341"/>
                    </a:ext>
                  </a:extLst>
                </a:gridCol>
                <a:gridCol w="329184">
                  <a:extLst>
                    <a:ext uri="{9D8B030D-6E8A-4147-A177-3AD203B41FA5}">
                      <a16:colId xmlns:a16="http://schemas.microsoft.com/office/drawing/2014/main" val="1740489469"/>
                    </a:ext>
                  </a:extLst>
                </a:gridCol>
                <a:gridCol w="329184">
                  <a:extLst>
                    <a:ext uri="{9D8B030D-6E8A-4147-A177-3AD203B41FA5}">
                      <a16:colId xmlns:a16="http://schemas.microsoft.com/office/drawing/2014/main" val="3853588509"/>
                    </a:ext>
                  </a:extLst>
                </a:gridCol>
                <a:gridCol w="329184">
                  <a:extLst>
                    <a:ext uri="{9D8B030D-6E8A-4147-A177-3AD203B41FA5}">
                      <a16:colId xmlns:a16="http://schemas.microsoft.com/office/drawing/2014/main" val="4099147667"/>
                    </a:ext>
                  </a:extLst>
                </a:gridCol>
                <a:gridCol w="329184">
                  <a:extLst>
                    <a:ext uri="{9D8B030D-6E8A-4147-A177-3AD203B41FA5}">
                      <a16:colId xmlns:a16="http://schemas.microsoft.com/office/drawing/2014/main" val="205830628"/>
                    </a:ext>
                  </a:extLst>
                </a:gridCol>
                <a:gridCol w="329184">
                  <a:extLst>
                    <a:ext uri="{9D8B030D-6E8A-4147-A177-3AD203B41FA5}">
                      <a16:colId xmlns:a16="http://schemas.microsoft.com/office/drawing/2014/main" val="711881466"/>
                    </a:ext>
                  </a:extLst>
                </a:gridCol>
                <a:gridCol w="329184">
                  <a:extLst>
                    <a:ext uri="{9D8B030D-6E8A-4147-A177-3AD203B41FA5}">
                      <a16:colId xmlns:a16="http://schemas.microsoft.com/office/drawing/2014/main" val="4163960167"/>
                    </a:ext>
                  </a:extLst>
                </a:gridCol>
                <a:gridCol w="329184">
                  <a:extLst>
                    <a:ext uri="{9D8B030D-6E8A-4147-A177-3AD203B41FA5}">
                      <a16:colId xmlns:a16="http://schemas.microsoft.com/office/drawing/2014/main" val="774955464"/>
                    </a:ext>
                  </a:extLst>
                </a:gridCol>
                <a:gridCol w="329184">
                  <a:extLst>
                    <a:ext uri="{9D8B030D-6E8A-4147-A177-3AD203B41FA5}">
                      <a16:colId xmlns:a16="http://schemas.microsoft.com/office/drawing/2014/main" val="2488729074"/>
                    </a:ext>
                  </a:extLst>
                </a:gridCol>
                <a:gridCol w="329184">
                  <a:extLst>
                    <a:ext uri="{9D8B030D-6E8A-4147-A177-3AD203B41FA5}">
                      <a16:colId xmlns:a16="http://schemas.microsoft.com/office/drawing/2014/main" val="842139410"/>
                    </a:ext>
                  </a:extLst>
                </a:gridCol>
                <a:gridCol w="329184">
                  <a:extLst>
                    <a:ext uri="{9D8B030D-6E8A-4147-A177-3AD203B41FA5}">
                      <a16:colId xmlns:a16="http://schemas.microsoft.com/office/drawing/2014/main" val="1071254366"/>
                    </a:ext>
                  </a:extLst>
                </a:gridCol>
                <a:gridCol w="329184">
                  <a:extLst>
                    <a:ext uri="{9D8B030D-6E8A-4147-A177-3AD203B41FA5}">
                      <a16:colId xmlns:a16="http://schemas.microsoft.com/office/drawing/2014/main" val="4155207921"/>
                    </a:ext>
                  </a:extLst>
                </a:gridCol>
                <a:gridCol w="329184">
                  <a:extLst>
                    <a:ext uri="{9D8B030D-6E8A-4147-A177-3AD203B41FA5}">
                      <a16:colId xmlns:a16="http://schemas.microsoft.com/office/drawing/2014/main" val="2977311286"/>
                    </a:ext>
                  </a:extLst>
                </a:gridCol>
                <a:gridCol w="329184">
                  <a:extLst>
                    <a:ext uri="{9D8B030D-6E8A-4147-A177-3AD203B41FA5}">
                      <a16:colId xmlns:a16="http://schemas.microsoft.com/office/drawing/2014/main" val="3666722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145453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Heimatrauschen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6259.4871333333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438336086"/>
                  </a:ext>
                </a:extLst>
              </a:tr>
            </a:tbl>
          </a:graphicData>
        </a:graphic>
      </p:graphicFrame>
      <p:sp>
        <p:nvSpPr>
          <p:cNvPr id="4" name="Text Placeholder 3">
            <a:extLst>
              <a:ext uri="{FF2B5EF4-FFF2-40B4-BE49-F238E27FC236}">
                <a16:creationId xmlns:a16="http://schemas.microsoft.com/office/drawing/2014/main" id="{0DF563FF-4CCD-413A-92BE-CD4995B4442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781743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DE747-BFA5-40AD-836B-60DB972A263A}"/>
              </a:ext>
            </a:extLst>
          </p:cNvPr>
          <p:cNvSpPr>
            <a:spLocks noGrp="1"/>
          </p:cNvSpPr>
          <p:nvPr>
            <p:ph type="title"/>
          </p:nvPr>
        </p:nvSpPr>
        <p:spPr/>
        <p:txBody>
          <a:bodyPr/>
          <a:lstStyle/>
          <a:p>
            <a:r>
              <a:rPr lang="en-US"/>
              <a:t>Facebook facebook-Überblick (für Excel-Tabelle) | BR Mefo + ARD - 18 of 25</a:t>
            </a:r>
          </a:p>
        </p:txBody>
      </p:sp>
      <p:graphicFrame>
        <p:nvGraphicFramePr>
          <p:cNvPr id="5" name="Table Placeholder 4">
            <a:extLst>
              <a:ext uri="{FF2B5EF4-FFF2-40B4-BE49-F238E27FC236}">
                <a16:creationId xmlns:a16="http://schemas.microsoft.com/office/drawing/2014/main" id="{1EFC79E9-2D9D-457E-9232-670658D9C052}"/>
              </a:ext>
            </a:extLst>
          </p:cNvPr>
          <p:cNvGraphicFramePr>
            <a:graphicFrameLocks noGrp="1"/>
          </p:cNvGraphicFramePr>
          <p:nvPr>
            <p:ph type="tbl" sz="quarter" idx="13"/>
            <p:extLst>
              <p:ext uri="{D42A27DB-BD31-4B8C-83A1-F6EECF244321}">
                <p14:modId xmlns:p14="http://schemas.microsoft.com/office/powerpoint/2010/main" val="3995901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505905074"/>
                    </a:ext>
                  </a:extLst>
                </a:gridCol>
                <a:gridCol w="329184">
                  <a:extLst>
                    <a:ext uri="{9D8B030D-6E8A-4147-A177-3AD203B41FA5}">
                      <a16:colId xmlns:a16="http://schemas.microsoft.com/office/drawing/2014/main" val="85610287"/>
                    </a:ext>
                  </a:extLst>
                </a:gridCol>
                <a:gridCol w="329184">
                  <a:extLst>
                    <a:ext uri="{9D8B030D-6E8A-4147-A177-3AD203B41FA5}">
                      <a16:colId xmlns:a16="http://schemas.microsoft.com/office/drawing/2014/main" val="3404219797"/>
                    </a:ext>
                  </a:extLst>
                </a:gridCol>
                <a:gridCol w="329184">
                  <a:extLst>
                    <a:ext uri="{9D8B030D-6E8A-4147-A177-3AD203B41FA5}">
                      <a16:colId xmlns:a16="http://schemas.microsoft.com/office/drawing/2014/main" val="3519230290"/>
                    </a:ext>
                  </a:extLst>
                </a:gridCol>
                <a:gridCol w="329184">
                  <a:extLst>
                    <a:ext uri="{9D8B030D-6E8A-4147-A177-3AD203B41FA5}">
                      <a16:colId xmlns:a16="http://schemas.microsoft.com/office/drawing/2014/main" val="4008876902"/>
                    </a:ext>
                  </a:extLst>
                </a:gridCol>
                <a:gridCol w="329184">
                  <a:extLst>
                    <a:ext uri="{9D8B030D-6E8A-4147-A177-3AD203B41FA5}">
                      <a16:colId xmlns:a16="http://schemas.microsoft.com/office/drawing/2014/main" val="1536313926"/>
                    </a:ext>
                  </a:extLst>
                </a:gridCol>
                <a:gridCol w="329184">
                  <a:extLst>
                    <a:ext uri="{9D8B030D-6E8A-4147-A177-3AD203B41FA5}">
                      <a16:colId xmlns:a16="http://schemas.microsoft.com/office/drawing/2014/main" val="2667998366"/>
                    </a:ext>
                  </a:extLst>
                </a:gridCol>
                <a:gridCol w="329184">
                  <a:extLst>
                    <a:ext uri="{9D8B030D-6E8A-4147-A177-3AD203B41FA5}">
                      <a16:colId xmlns:a16="http://schemas.microsoft.com/office/drawing/2014/main" val="4257003441"/>
                    </a:ext>
                  </a:extLst>
                </a:gridCol>
                <a:gridCol w="329184">
                  <a:extLst>
                    <a:ext uri="{9D8B030D-6E8A-4147-A177-3AD203B41FA5}">
                      <a16:colId xmlns:a16="http://schemas.microsoft.com/office/drawing/2014/main" val="812664141"/>
                    </a:ext>
                  </a:extLst>
                </a:gridCol>
                <a:gridCol w="329184">
                  <a:extLst>
                    <a:ext uri="{9D8B030D-6E8A-4147-A177-3AD203B41FA5}">
                      <a16:colId xmlns:a16="http://schemas.microsoft.com/office/drawing/2014/main" val="2666421770"/>
                    </a:ext>
                  </a:extLst>
                </a:gridCol>
                <a:gridCol w="329184">
                  <a:extLst>
                    <a:ext uri="{9D8B030D-6E8A-4147-A177-3AD203B41FA5}">
                      <a16:colId xmlns:a16="http://schemas.microsoft.com/office/drawing/2014/main" val="696049918"/>
                    </a:ext>
                  </a:extLst>
                </a:gridCol>
                <a:gridCol w="329184">
                  <a:extLst>
                    <a:ext uri="{9D8B030D-6E8A-4147-A177-3AD203B41FA5}">
                      <a16:colId xmlns:a16="http://schemas.microsoft.com/office/drawing/2014/main" val="4100121441"/>
                    </a:ext>
                  </a:extLst>
                </a:gridCol>
                <a:gridCol w="329184">
                  <a:extLst>
                    <a:ext uri="{9D8B030D-6E8A-4147-A177-3AD203B41FA5}">
                      <a16:colId xmlns:a16="http://schemas.microsoft.com/office/drawing/2014/main" val="252251969"/>
                    </a:ext>
                  </a:extLst>
                </a:gridCol>
                <a:gridCol w="329184">
                  <a:extLst>
                    <a:ext uri="{9D8B030D-6E8A-4147-A177-3AD203B41FA5}">
                      <a16:colId xmlns:a16="http://schemas.microsoft.com/office/drawing/2014/main" val="319355600"/>
                    </a:ext>
                  </a:extLst>
                </a:gridCol>
                <a:gridCol w="329184">
                  <a:extLst>
                    <a:ext uri="{9D8B030D-6E8A-4147-A177-3AD203B41FA5}">
                      <a16:colId xmlns:a16="http://schemas.microsoft.com/office/drawing/2014/main" val="43432490"/>
                    </a:ext>
                  </a:extLst>
                </a:gridCol>
                <a:gridCol w="329184">
                  <a:extLst>
                    <a:ext uri="{9D8B030D-6E8A-4147-A177-3AD203B41FA5}">
                      <a16:colId xmlns:a16="http://schemas.microsoft.com/office/drawing/2014/main" val="3070190986"/>
                    </a:ext>
                  </a:extLst>
                </a:gridCol>
                <a:gridCol w="329184">
                  <a:extLst>
                    <a:ext uri="{9D8B030D-6E8A-4147-A177-3AD203B41FA5}">
                      <a16:colId xmlns:a16="http://schemas.microsoft.com/office/drawing/2014/main" val="4219684709"/>
                    </a:ext>
                  </a:extLst>
                </a:gridCol>
                <a:gridCol w="329184">
                  <a:extLst>
                    <a:ext uri="{9D8B030D-6E8A-4147-A177-3AD203B41FA5}">
                      <a16:colId xmlns:a16="http://schemas.microsoft.com/office/drawing/2014/main" val="285179599"/>
                    </a:ext>
                  </a:extLst>
                </a:gridCol>
                <a:gridCol w="329184">
                  <a:extLst>
                    <a:ext uri="{9D8B030D-6E8A-4147-A177-3AD203B41FA5}">
                      <a16:colId xmlns:a16="http://schemas.microsoft.com/office/drawing/2014/main" val="4024193481"/>
                    </a:ext>
                  </a:extLst>
                </a:gridCol>
                <a:gridCol w="329184">
                  <a:extLst>
                    <a:ext uri="{9D8B030D-6E8A-4147-A177-3AD203B41FA5}">
                      <a16:colId xmlns:a16="http://schemas.microsoft.com/office/drawing/2014/main" val="2027631449"/>
                    </a:ext>
                  </a:extLst>
                </a:gridCol>
                <a:gridCol w="329184">
                  <a:extLst>
                    <a:ext uri="{9D8B030D-6E8A-4147-A177-3AD203B41FA5}">
                      <a16:colId xmlns:a16="http://schemas.microsoft.com/office/drawing/2014/main" val="77685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2510338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Landfrauenküche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6279.3666666667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158283.43333333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938894.94928333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1605.0491803279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228818211"/>
                  </a:ext>
                </a:extLst>
              </a:tr>
            </a:tbl>
          </a:graphicData>
        </a:graphic>
      </p:graphicFrame>
      <p:sp>
        <p:nvSpPr>
          <p:cNvPr id="4" name="Text Placeholder 3">
            <a:extLst>
              <a:ext uri="{FF2B5EF4-FFF2-40B4-BE49-F238E27FC236}">
                <a16:creationId xmlns:a16="http://schemas.microsoft.com/office/drawing/2014/main" id="{A9D8E952-7462-4EF0-BD97-1E766026A8AD}"/>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651888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BED42-8F2B-432A-8847-77E2AD0967E9}"/>
              </a:ext>
            </a:extLst>
          </p:cNvPr>
          <p:cNvSpPr>
            <a:spLocks noGrp="1"/>
          </p:cNvSpPr>
          <p:nvPr>
            <p:ph type="title"/>
          </p:nvPr>
        </p:nvSpPr>
        <p:spPr/>
        <p:txBody>
          <a:bodyPr/>
          <a:lstStyle/>
          <a:p>
            <a:r>
              <a:rPr lang="en-US"/>
              <a:t>Facebook facebook-Überblick (für Excel-Tabelle) | BR Mefo + ARD - 19 of 25</a:t>
            </a:r>
          </a:p>
        </p:txBody>
      </p:sp>
      <p:graphicFrame>
        <p:nvGraphicFramePr>
          <p:cNvPr id="5" name="Table Placeholder 4">
            <a:extLst>
              <a:ext uri="{FF2B5EF4-FFF2-40B4-BE49-F238E27FC236}">
                <a16:creationId xmlns:a16="http://schemas.microsoft.com/office/drawing/2014/main" id="{D4A0F896-A105-4D24-B5FF-15339876DC73}"/>
              </a:ext>
            </a:extLst>
          </p:cNvPr>
          <p:cNvGraphicFramePr>
            <a:graphicFrameLocks noGrp="1"/>
          </p:cNvGraphicFramePr>
          <p:nvPr>
            <p:ph type="tbl" sz="quarter" idx="13"/>
            <p:extLst>
              <p:ext uri="{D42A27DB-BD31-4B8C-83A1-F6EECF244321}">
                <p14:modId xmlns:p14="http://schemas.microsoft.com/office/powerpoint/2010/main" val="2898759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860586206"/>
                    </a:ext>
                  </a:extLst>
                </a:gridCol>
                <a:gridCol w="329184">
                  <a:extLst>
                    <a:ext uri="{9D8B030D-6E8A-4147-A177-3AD203B41FA5}">
                      <a16:colId xmlns:a16="http://schemas.microsoft.com/office/drawing/2014/main" val="2015020335"/>
                    </a:ext>
                  </a:extLst>
                </a:gridCol>
                <a:gridCol w="329184">
                  <a:extLst>
                    <a:ext uri="{9D8B030D-6E8A-4147-A177-3AD203B41FA5}">
                      <a16:colId xmlns:a16="http://schemas.microsoft.com/office/drawing/2014/main" val="1657789700"/>
                    </a:ext>
                  </a:extLst>
                </a:gridCol>
                <a:gridCol w="329184">
                  <a:extLst>
                    <a:ext uri="{9D8B030D-6E8A-4147-A177-3AD203B41FA5}">
                      <a16:colId xmlns:a16="http://schemas.microsoft.com/office/drawing/2014/main" val="2546332940"/>
                    </a:ext>
                  </a:extLst>
                </a:gridCol>
                <a:gridCol w="329184">
                  <a:extLst>
                    <a:ext uri="{9D8B030D-6E8A-4147-A177-3AD203B41FA5}">
                      <a16:colId xmlns:a16="http://schemas.microsoft.com/office/drawing/2014/main" val="909799087"/>
                    </a:ext>
                  </a:extLst>
                </a:gridCol>
                <a:gridCol w="329184">
                  <a:extLst>
                    <a:ext uri="{9D8B030D-6E8A-4147-A177-3AD203B41FA5}">
                      <a16:colId xmlns:a16="http://schemas.microsoft.com/office/drawing/2014/main" val="4220859189"/>
                    </a:ext>
                  </a:extLst>
                </a:gridCol>
                <a:gridCol w="329184">
                  <a:extLst>
                    <a:ext uri="{9D8B030D-6E8A-4147-A177-3AD203B41FA5}">
                      <a16:colId xmlns:a16="http://schemas.microsoft.com/office/drawing/2014/main" val="3393346583"/>
                    </a:ext>
                  </a:extLst>
                </a:gridCol>
                <a:gridCol w="329184">
                  <a:extLst>
                    <a:ext uri="{9D8B030D-6E8A-4147-A177-3AD203B41FA5}">
                      <a16:colId xmlns:a16="http://schemas.microsoft.com/office/drawing/2014/main" val="1943860832"/>
                    </a:ext>
                  </a:extLst>
                </a:gridCol>
                <a:gridCol w="329184">
                  <a:extLst>
                    <a:ext uri="{9D8B030D-6E8A-4147-A177-3AD203B41FA5}">
                      <a16:colId xmlns:a16="http://schemas.microsoft.com/office/drawing/2014/main" val="1934995910"/>
                    </a:ext>
                  </a:extLst>
                </a:gridCol>
                <a:gridCol w="329184">
                  <a:extLst>
                    <a:ext uri="{9D8B030D-6E8A-4147-A177-3AD203B41FA5}">
                      <a16:colId xmlns:a16="http://schemas.microsoft.com/office/drawing/2014/main" val="2457606074"/>
                    </a:ext>
                  </a:extLst>
                </a:gridCol>
                <a:gridCol w="329184">
                  <a:extLst>
                    <a:ext uri="{9D8B030D-6E8A-4147-A177-3AD203B41FA5}">
                      <a16:colId xmlns:a16="http://schemas.microsoft.com/office/drawing/2014/main" val="235918992"/>
                    </a:ext>
                  </a:extLst>
                </a:gridCol>
                <a:gridCol w="329184">
                  <a:extLst>
                    <a:ext uri="{9D8B030D-6E8A-4147-A177-3AD203B41FA5}">
                      <a16:colId xmlns:a16="http://schemas.microsoft.com/office/drawing/2014/main" val="2739426808"/>
                    </a:ext>
                  </a:extLst>
                </a:gridCol>
                <a:gridCol w="329184">
                  <a:extLst>
                    <a:ext uri="{9D8B030D-6E8A-4147-A177-3AD203B41FA5}">
                      <a16:colId xmlns:a16="http://schemas.microsoft.com/office/drawing/2014/main" val="1100199090"/>
                    </a:ext>
                  </a:extLst>
                </a:gridCol>
                <a:gridCol w="329184">
                  <a:extLst>
                    <a:ext uri="{9D8B030D-6E8A-4147-A177-3AD203B41FA5}">
                      <a16:colId xmlns:a16="http://schemas.microsoft.com/office/drawing/2014/main" val="2166684248"/>
                    </a:ext>
                  </a:extLst>
                </a:gridCol>
                <a:gridCol w="329184">
                  <a:extLst>
                    <a:ext uri="{9D8B030D-6E8A-4147-A177-3AD203B41FA5}">
                      <a16:colId xmlns:a16="http://schemas.microsoft.com/office/drawing/2014/main" val="1855871953"/>
                    </a:ext>
                  </a:extLst>
                </a:gridCol>
                <a:gridCol w="329184">
                  <a:extLst>
                    <a:ext uri="{9D8B030D-6E8A-4147-A177-3AD203B41FA5}">
                      <a16:colId xmlns:a16="http://schemas.microsoft.com/office/drawing/2014/main" val="2520870537"/>
                    </a:ext>
                  </a:extLst>
                </a:gridCol>
                <a:gridCol w="329184">
                  <a:extLst>
                    <a:ext uri="{9D8B030D-6E8A-4147-A177-3AD203B41FA5}">
                      <a16:colId xmlns:a16="http://schemas.microsoft.com/office/drawing/2014/main" val="4135720757"/>
                    </a:ext>
                  </a:extLst>
                </a:gridCol>
                <a:gridCol w="329184">
                  <a:extLst>
                    <a:ext uri="{9D8B030D-6E8A-4147-A177-3AD203B41FA5}">
                      <a16:colId xmlns:a16="http://schemas.microsoft.com/office/drawing/2014/main" val="3678575004"/>
                    </a:ext>
                  </a:extLst>
                </a:gridCol>
                <a:gridCol w="329184">
                  <a:extLst>
                    <a:ext uri="{9D8B030D-6E8A-4147-A177-3AD203B41FA5}">
                      <a16:colId xmlns:a16="http://schemas.microsoft.com/office/drawing/2014/main" val="2846102429"/>
                    </a:ext>
                  </a:extLst>
                </a:gridCol>
                <a:gridCol w="329184">
                  <a:extLst>
                    <a:ext uri="{9D8B030D-6E8A-4147-A177-3AD203B41FA5}">
                      <a16:colId xmlns:a16="http://schemas.microsoft.com/office/drawing/2014/main" val="1495284529"/>
                    </a:ext>
                  </a:extLst>
                </a:gridCol>
                <a:gridCol w="329184">
                  <a:extLst>
                    <a:ext uri="{9D8B030D-6E8A-4147-A177-3AD203B41FA5}">
                      <a16:colId xmlns:a16="http://schemas.microsoft.com/office/drawing/2014/main" val="142401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396904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Münchner Rundfunkorchester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06/30/2022 08:15:58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543.55871666667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9415754"/>
                  </a:ext>
                </a:extLst>
              </a:tr>
            </a:tbl>
          </a:graphicData>
        </a:graphic>
      </p:graphicFrame>
      <p:sp>
        <p:nvSpPr>
          <p:cNvPr id="4" name="Text Placeholder 3">
            <a:extLst>
              <a:ext uri="{FF2B5EF4-FFF2-40B4-BE49-F238E27FC236}">
                <a16:creationId xmlns:a16="http://schemas.microsoft.com/office/drawing/2014/main" id="{40D7C861-C34F-4529-A315-1B86D89FF4D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585131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B79B-8252-4CD2-AA3C-F4B62618C190}"/>
              </a:ext>
            </a:extLst>
          </p:cNvPr>
          <p:cNvSpPr>
            <a:spLocks noGrp="1"/>
          </p:cNvSpPr>
          <p:nvPr>
            <p:ph type="title"/>
          </p:nvPr>
        </p:nvSpPr>
        <p:spPr/>
        <p:txBody>
          <a:bodyPr/>
          <a:lstStyle/>
          <a:p>
            <a:r>
              <a:rPr lang="en-US"/>
              <a:t>Facebook facebook-Überblick (für Excel-Tabelle) | BR Mefo + ARD - 20 of 25</a:t>
            </a:r>
          </a:p>
        </p:txBody>
      </p:sp>
      <p:graphicFrame>
        <p:nvGraphicFramePr>
          <p:cNvPr id="5" name="Table Placeholder 4">
            <a:extLst>
              <a:ext uri="{FF2B5EF4-FFF2-40B4-BE49-F238E27FC236}">
                <a16:creationId xmlns:a16="http://schemas.microsoft.com/office/drawing/2014/main" id="{94D36FE4-B947-40CD-B2BE-926EA12A35DF}"/>
              </a:ext>
            </a:extLst>
          </p:cNvPr>
          <p:cNvGraphicFramePr>
            <a:graphicFrameLocks noGrp="1"/>
          </p:cNvGraphicFramePr>
          <p:nvPr>
            <p:ph type="tbl" sz="quarter" idx="13"/>
            <p:extLst>
              <p:ext uri="{D42A27DB-BD31-4B8C-83A1-F6EECF244321}">
                <p14:modId xmlns:p14="http://schemas.microsoft.com/office/powerpoint/2010/main" val="1002973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217979163"/>
                    </a:ext>
                  </a:extLst>
                </a:gridCol>
                <a:gridCol w="329184">
                  <a:extLst>
                    <a:ext uri="{9D8B030D-6E8A-4147-A177-3AD203B41FA5}">
                      <a16:colId xmlns:a16="http://schemas.microsoft.com/office/drawing/2014/main" val="4036184621"/>
                    </a:ext>
                  </a:extLst>
                </a:gridCol>
                <a:gridCol w="329184">
                  <a:extLst>
                    <a:ext uri="{9D8B030D-6E8A-4147-A177-3AD203B41FA5}">
                      <a16:colId xmlns:a16="http://schemas.microsoft.com/office/drawing/2014/main" val="1933103048"/>
                    </a:ext>
                  </a:extLst>
                </a:gridCol>
                <a:gridCol w="329184">
                  <a:extLst>
                    <a:ext uri="{9D8B030D-6E8A-4147-A177-3AD203B41FA5}">
                      <a16:colId xmlns:a16="http://schemas.microsoft.com/office/drawing/2014/main" val="2547842729"/>
                    </a:ext>
                  </a:extLst>
                </a:gridCol>
                <a:gridCol w="329184">
                  <a:extLst>
                    <a:ext uri="{9D8B030D-6E8A-4147-A177-3AD203B41FA5}">
                      <a16:colId xmlns:a16="http://schemas.microsoft.com/office/drawing/2014/main" val="1905015017"/>
                    </a:ext>
                  </a:extLst>
                </a:gridCol>
                <a:gridCol w="329184">
                  <a:extLst>
                    <a:ext uri="{9D8B030D-6E8A-4147-A177-3AD203B41FA5}">
                      <a16:colId xmlns:a16="http://schemas.microsoft.com/office/drawing/2014/main" val="2569321846"/>
                    </a:ext>
                  </a:extLst>
                </a:gridCol>
                <a:gridCol w="329184">
                  <a:extLst>
                    <a:ext uri="{9D8B030D-6E8A-4147-A177-3AD203B41FA5}">
                      <a16:colId xmlns:a16="http://schemas.microsoft.com/office/drawing/2014/main" val="885990264"/>
                    </a:ext>
                  </a:extLst>
                </a:gridCol>
                <a:gridCol w="329184">
                  <a:extLst>
                    <a:ext uri="{9D8B030D-6E8A-4147-A177-3AD203B41FA5}">
                      <a16:colId xmlns:a16="http://schemas.microsoft.com/office/drawing/2014/main" val="775000525"/>
                    </a:ext>
                  </a:extLst>
                </a:gridCol>
                <a:gridCol w="329184">
                  <a:extLst>
                    <a:ext uri="{9D8B030D-6E8A-4147-A177-3AD203B41FA5}">
                      <a16:colId xmlns:a16="http://schemas.microsoft.com/office/drawing/2014/main" val="2914355412"/>
                    </a:ext>
                  </a:extLst>
                </a:gridCol>
                <a:gridCol w="329184">
                  <a:extLst>
                    <a:ext uri="{9D8B030D-6E8A-4147-A177-3AD203B41FA5}">
                      <a16:colId xmlns:a16="http://schemas.microsoft.com/office/drawing/2014/main" val="2456561450"/>
                    </a:ext>
                  </a:extLst>
                </a:gridCol>
                <a:gridCol w="329184">
                  <a:extLst>
                    <a:ext uri="{9D8B030D-6E8A-4147-A177-3AD203B41FA5}">
                      <a16:colId xmlns:a16="http://schemas.microsoft.com/office/drawing/2014/main" val="3402083756"/>
                    </a:ext>
                  </a:extLst>
                </a:gridCol>
                <a:gridCol w="329184">
                  <a:extLst>
                    <a:ext uri="{9D8B030D-6E8A-4147-A177-3AD203B41FA5}">
                      <a16:colId xmlns:a16="http://schemas.microsoft.com/office/drawing/2014/main" val="39248392"/>
                    </a:ext>
                  </a:extLst>
                </a:gridCol>
                <a:gridCol w="329184">
                  <a:extLst>
                    <a:ext uri="{9D8B030D-6E8A-4147-A177-3AD203B41FA5}">
                      <a16:colId xmlns:a16="http://schemas.microsoft.com/office/drawing/2014/main" val="1501139674"/>
                    </a:ext>
                  </a:extLst>
                </a:gridCol>
                <a:gridCol w="329184">
                  <a:extLst>
                    <a:ext uri="{9D8B030D-6E8A-4147-A177-3AD203B41FA5}">
                      <a16:colId xmlns:a16="http://schemas.microsoft.com/office/drawing/2014/main" val="1725547267"/>
                    </a:ext>
                  </a:extLst>
                </a:gridCol>
                <a:gridCol w="329184">
                  <a:extLst>
                    <a:ext uri="{9D8B030D-6E8A-4147-A177-3AD203B41FA5}">
                      <a16:colId xmlns:a16="http://schemas.microsoft.com/office/drawing/2014/main" val="2730432367"/>
                    </a:ext>
                  </a:extLst>
                </a:gridCol>
                <a:gridCol w="329184">
                  <a:extLst>
                    <a:ext uri="{9D8B030D-6E8A-4147-A177-3AD203B41FA5}">
                      <a16:colId xmlns:a16="http://schemas.microsoft.com/office/drawing/2014/main" val="1428185839"/>
                    </a:ext>
                  </a:extLst>
                </a:gridCol>
                <a:gridCol w="329184">
                  <a:extLst>
                    <a:ext uri="{9D8B030D-6E8A-4147-A177-3AD203B41FA5}">
                      <a16:colId xmlns:a16="http://schemas.microsoft.com/office/drawing/2014/main" val="1801405739"/>
                    </a:ext>
                  </a:extLst>
                </a:gridCol>
                <a:gridCol w="329184">
                  <a:extLst>
                    <a:ext uri="{9D8B030D-6E8A-4147-A177-3AD203B41FA5}">
                      <a16:colId xmlns:a16="http://schemas.microsoft.com/office/drawing/2014/main" val="1420277506"/>
                    </a:ext>
                  </a:extLst>
                </a:gridCol>
                <a:gridCol w="329184">
                  <a:extLst>
                    <a:ext uri="{9D8B030D-6E8A-4147-A177-3AD203B41FA5}">
                      <a16:colId xmlns:a16="http://schemas.microsoft.com/office/drawing/2014/main" val="3701302342"/>
                    </a:ext>
                  </a:extLst>
                </a:gridCol>
                <a:gridCol w="329184">
                  <a:extLst>
                    <a:ext uri="{9D8B030D-6E8A-4147-A177-3AD203B41FA5}">
                      <a16:colId xmlns:a16="http://schemas.microsoft.com/office/drawing/2014/main" val="2227670963"/>
                    </a:ext>
                  </a:extLst>
                </a:gridCol>
                <a:gridCol w="329184">
                  <a:extLst>
                    <a:ext uri="{9D8B030D-6E8A-4147-A177-3AD203B41FA5}">
                      <a16:colId xmlns:a16="http://schemas.microsoft.com/office/drawing/2014/main" val="472939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335063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02:15:20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8189.3333333333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2324023.4786167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52422392"/>
                  </a:ext>
                </a:extLst>
              </a:tr>
            </a:tbl>
          </a:graphicData>
        </a:graphic>
      </p:graphicFrame>
      <p:sp>
        <p:nvSpPr>
          <p:cNvPr id="4" name="Text Placeholder 3">
            <a:extLst>
              <a:ext uri="{FF2B5EF4-FFF2-40B4-BE49-F238E27FC236}">
                <a16:creationId xmlns:a16="http://schemas.microsoft.com/office/drawing/2014/main" id="{CB8D8E07-EAD3-42B6-A064-888BE6DB1C56}"/>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434738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1612B-1D13-4B00-BB7F-202A39AE49D3}"/>
              </a:ext>
            </a:extLst>
          </p:cNvPr>
          <p:cNvSpPr>
            <a:spLocks noGrp="1"/>
          </p:cNvSpPr>
          <p:nvPr>
            <p:ph type="title"/>
          </p:nvPr>
        </p:nvSpPr>
        <p:spPr/>
        <p:txBody>
          <a:bodyPr/>
          <a:lstStyle/>
          <a:p>
            <a:r>
              <a:rPr lang="en-US"/>
              <a:t>Facebook facebook-Überblick (für Excel-Tabelle) | BR Mefo + ARD - 21 of 25</a:t>
            </a:r>
          </a:p>
        </p:txBody>
      </p:sp>
      <p:graphicFrame>
        <p:nvGraphicFramePr>
          <p:cNvPr id="5" name="Table Placeholder 4">
            <a:extLst>
              <a:ext uri="{FF2B5EF4-FFF2-40B4-BE49-F238E27FC236}">
                <a16:creationId xmlns:a16="http://schemas.microsoft.com/office/drawing/2014/main" id="{2B467DDB-101B-4134-A9DB-7F8D0FDEAC30}"/>
              </a:ext>
            </a:extLst>
          </p:cNvPr>
          <p:cNvGraphicFramePr>
            <a:graphicFrameLocks noGrp="1"/>
          </p:cNvGraphicFramePr>
          <p:nvPr>
            <p:ph type="tbl" sz="quarter" idx="13"/>
            <p:extLst>
              <p:ext uri="{D42A27DB-BD31-4B8C-83A1-F6EECF244321}">
                <p14:modId xmlns:p14="http://schemas.microsoft.com/office/powerpoint/2010/main" val="147904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4154304570"/>
                    </a:ext>
                  </a:extLst>
                </a:gridCol>
                <a:gridCol w="329184">
                  <a:extLst>
                    <a:ext uri="{9D8B030D-6E8A-4147-A177-3AD203B41FA5}">
                      <a16:colId xmlns:a16="http://schemas.microsoft.com/office/drawing/2014/main" val="3413709329"/>
                    </a:ext>
                  </a:extLst>
                </a:gridCol>
                <a:gridCol w="329184">
                  <a:extLst>
                    <a:ext uri="{9D8B030D-6E8A-4147-A177-3AD203B41FA5}">
                      <a16:colId xmlns:a16="http://schemas.microsoft.com/office/drawing/2014/main" val="2947918113"/>
                    </a:ext>
                  </a:extLst>
                </a:gridCol>
                <a:gridCol w="329184">
                  <a:extLst>
                    <a:ext uri="{9D8B030D-6E8A-4147-A177-3AD203B41FA5}">
                      <a16:colId xmlns:a16="http://schemas.microsoft.com/office/drawing/2014/main" val="623105545"/>
                    </a:ext>
                  </a:extLst>
                </a:gridCol>
                <a:gridCol w="329184">
                  <a:extLst>
                    <a:ext uri="{9D8B030D-6E8A-4147-A177-3AD203B41FA5}">
                      <a16:colId xmlns:a16="http://schemas.microsoft.com/office/drawing/2014/main" val="3685798559"/>
                    </a:ext>
                  </a:extLst>
                </a:gridCol>
                <a:gridCol w="329184">
                  <a:extLst>
                    <a:ext uri="{9D8B030D-6E8A-4147-A177-3AD203B41FA5}">
                      <a16:colId xmlns:a16="http://schemas.microsoft.com/office/drawing/2014/main" val="2530843548"/>
                    </a:ext>
                  </a:extLst>
                </a:gridCol>
                <a:gridCol w="329184">
                  <a:extLst>
                    <a:ext uri="{9D8B030D-6E8A-4147-A177-3AD203B41FA5}">
                      <a16:colId xmlns:a16="http://schemas.microsoft.com/office/drawing/2014/main" val="636359914"/>
                    </a:ext>
                  </a:extLst>
                </a:gridCol>
                <a:gridCol w="329184">
                  <a:extLst>
                    <a:ext uri="{9D8B030D-6E8A-4147-A177-3AD203B41FA5}">
                      <a16:colId xmlns:a16="http://schemas.microsoft.com/office/drawing/2014/main" val="1296282612"/>
                    </a:ext>
                  </a:extLst>
                </a:gridCol>
                <a:gridCol w="329184">
                  <a:extLst>
                    <a:ext uri="{9D8B030D-6E8A-4147-A177-3AD203B41FA5}">
                      <a16:colId xmlns:a16="http://schemas.microsoft.com/office/drawing/2014/main" val="2846309015"/>
                    </a:ext>
                  </a:extLst>
                </a:gridCol>
                <a:gridCol w="329184">
                  <a:extLst>
                    <a:ext uri="{9D8B030D-6E8A-4147-A177-3AD203B41FA5}">
                      <a16:colId xmlns:a16="http://schemas.microsoft.com/office/drawing/2014/main" val="1366339503"/>
                    </a:ext>
                  </a:extLst>
                </a:gridCol>
                <a:gridCol w="329184">
                  <a:extLst>
                    <a:ext uri="{9D8B030D-6E8A-4147-A177-3AD203B41FA5}">
                      <a16:colId xmlns:a16="http://schemas.microsoft.com/office/drawing/2014/main" val="135277579"/>
                    </a:ext>
                  </a:extLst>
                </a:gridCol>
                <a:gridCol w="329184">
                  <a:extLst>
                    <a:ext uri="{9D8B030D-6E8A-4147-A177-3AD203B41FA5}">
                      <a16:colId xmlns:a16="http://schemas.microsoft.com/office/drawing/2014/main" val="4116739061"/>
                    </a:ext>
                  </a:extLst>
                </a:gridCol>
                <a:gridCol w="329184">
                  <a:extLst>
                    <a:ext uri="{9D8B030D-6E8A-4147-A177-3AD203B41FA5}">
                      <a16:colId xmlns:a16="http://schemas.microsoft.com/office/drawing/2014/main" val="3582294459"/>
                    </a:ext>
                  </a:extLst>
                </a:gridCol>
                <a:gridCol w="329184">
                  <a:extLst>
                    <a:ext uri="{9D8B030D-6E8A-4147-A177-3AD203B41FA5}">
                      <a16:colId xmlns:a16="http://schemas.microsoft.com/office/drawing/2014/main" val="2910191646"/>
                    </a:ext>
                  </a:extLst>
                </a:gridCol>
                <a:gridCol w="329184">
                  <a:extLst>
                    <a:ext uri="{9D8B030D-6E8A-4147-A177-3AD203B41FA5}">
                      <a16:colId xmlns:a16="http://schemas.microsoft.com/office/drawing/2014/main" val="2410939798"/>
                    </a:ext>
                  </a:extLst>
                </a:gridCol>
                <a:gridCol w="329184">
                  <a:extLst>
                    <a:ext uri="{9D8B030D-6E8A-4147-A177-3AD203B41FA5}">
                      <a16:colId xmlns:a16="http://schemas.microsoft.com/office/drawing/2014/main" val="1975512285"/>
                    </a:ext>
                  </a:extLst>
                </a:gridCol>
                <a:gridCol w="329184">
                  <a:extLst>
                    <a:ext uri="{9D8B030D-6E8A-4147-A177-3AD203B41FA5}">
                      <a16:colId xmlns:a16="http://schemas.microsoft.com/office/drawing/2014/main" val="1541483997"/>
                    </a:ext>
                  </a:extLst>
                </a:gridCol>
                <a:gridCol w="329184">
                  <a:extLst>
                    <a:ext uri="{9D8B030D-6E8A-4147-A177-3AD203B41FA5}">
                      <a16:colId xmlns:a16="http://schemas.microsoft.com/office/drawing/2014/main" val="2758018224"/>
                    </a:ext>
                  </a:extLst>
                </a:gridCol>
                <a:gridCol w="329184">
                  <a:extLst>
                    <a:ext uri="{9D8B030D-6E8A-4147-A177-3AD203B41FA5}">
                      <a16:colId xmlns:a16="http://schemas.microsoft.com/office/drawing/2014/main" val="2789655205"/>
                    </a:ext>
                  </a:extLst>
                </a:gridCol>
                <a:gridCol w="329184">
                  <a:extLst>
                    <a:ext uri="{9D8B030D-6E8A-4147-A177-3AD203B41FA5}">
                      <a16:colId xmlns:a16="http://schemas.microsoft.com/office/drawing/2014/main" val="3760761279"/>
                    </a:ext>
                  </a:extLst>
                </a:gridCol>
                <a:gridCol w="329184">
                  <a:extLst>
                    <a:ext uri="{9D8B030D-6E8A-4147-A177-3AD203B41FA5}">
                      <a16:colId xmlns:a16="http://schemas.microsoft.com/office/drawing/2014/main" val="2829050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1913683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02:15:30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199729.93333333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2208007.9604333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10550.30952381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0291773"/>
                  </a:ext>
                </a:extLst>
              </a:tr>
            </a:tbl>
          </a:graphicData>
        </a:graphic>
      </p:graphicFrame>
      <p:sp>
        <p:nvSpPr>
          <p:cNvPr id="4" name="Text Placeholder 3">
            <a:extLst>
              <a:ext uri="{FF2B5EF4-FFF2-40B4-BE49-F238E27FC236}">
                <a16:creationId xmlns:a16="http://schemas.microsoft.com/office/drawing/2014/main" id="{D0AD6F36-20BB-4384-892B-77E2DD7803E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480407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C13D3-E159-46FC-8B4E-1C0D1B715576}"/>
              </a:ext>
            </a:extLst>
          </p:cNvPr>
          <p:cNvSpPr>
            <a:spLocks noGrp="1"/>
          </p:cNvSpPr>
          <p:nvPr>
            <p:ph type="title"/>
          </p:nvPr>
        </p:nvSpPr>
        <p:spPr/>
        <p:txBody>
          <a:bodyPr/>
          <a:lstStyle/>
          <a:p>
            <a:r>
              <a:rPr lang="en-US"/>
              <a:t>Facebook facebook-Überblick (für Excel-Tabelle) | BR Mefo + ARD - 22 of 25</a:t>
            </a:r>
          </a:p>
        </p:txBody>
      </p:sp>
      <p:graphicFrame>
        <p:nvGraphicFramePr>
          <p:cNvPr id="5" name="Table Placeholder 4">
            <a:extLst>
              <a:ext uri="{FF2B5EF4-FFF2-40B4-BE49-F238E27FC236}">
                <a16:creationId xmlns:a16="http://schemas.microsoft.com/office/drawing/2014/main" id="{1C451438-BC18-4B1B-BD67-B0C120639AB2}"/>
              </a:ext>
            </a:extLst>
          </p:cNvPr>
          <p:cNvGraphicFramePr>
            <a:graphicFrameLocks noGrp="1"/>
          </p:cNvGraphicFramePr>
          <p:nvPr>
            <p:ph type="tbl" sz="quarter" idx="13"/>
            <p:extLst>
              <p:ext uri="{D42A27DB-BD31-4B8C-83A1-F6EECF244321}">
                <p14:modId xmlns:p14="http://schemas.microsoft.com/office/powerpoint/2010/main" val="3762568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105767386"/>
                    </a:ext>
                  </a:extLst>
                </a:gridCol>
                <a:gridCol w="329184">
                  <a:extLst>
                    <a:ext uri="{9D8B030D-6E8A-4147-A177-3AD203B41FA5}">
                      <a16:colId xmlns:a16="http://schemas.microsoft.com/office/drawing/2014/main" val="723413296"/>
                    </a:ext>
                  </a:extLst>
                </a:gridCol>
                <a:gridCol w="329184">
                  <a:extLst>
                    <a:ext uri="{9D8B030D-6E8A-4147-A177-3AD203B41FA5}">
                      <a16:colId xmlns:a16="http://schemas.microsoft.com/office/drawing/2014/main" val="3911102580"/>
                    </a:ext>
                  </a:extLst>
                </a:gridCol>
                <a:gridCol w="329184">
                  <a:extLst>
                    <a:ext uri="{9D8B030D-6E8A-4147-A177-3AD203B41FA5}">
                      <a16:colId xmlns:a16="http://schemas.microsoft.com/office/drawing/2014/main" val="2872445381"/>
                    </a:ext>
                  </a:extLst>
                </a:gridCol>
                <a:gridCol w="329184">
                  <a:extLst>
                    <a:ext uri="{9D8B030D-6E8A-4147-A177-3AD203B41FA5}">
                      <a16:colId xmlns:a16="http://schemas.microsoft.com/office/drawing/2014/main" val="2482427536"/>
                    </a:ext>
                  </a:extLst>
                </a:gridCol>
                <a:gridCol w="329184">
                  <a:extLst>
                    <a:ext uri="{9D8B030D-6E8A-4147-A177-3AD203B41FA5}">
                      <a16:colId xmlns:a16="http://schemas.microsoft.com/office/drawing/2014/main" val="3215728277"/>
                    </a:ext>
                  </a:extLst>
                </a:gridCol>
                <a:gridCol w="329184">
                  <a:extLst>
                    <a:ext uri="{9D8B030D-6E8A-4147-A177-3AD203B41FA5}">
                      <a16:colId xmlns:a16="http://schemas.microsoft.com/office/drawing/2014/main" val="621281621"/>
                    </a:ext>
                  </a:extLst>
                </a:gridCol>
                <a:gridCol w="329184">
                  <a:extLst>
                    <a:ext uri="{9D8B030D-6E8A-4147-A177-3AD203B41FA5}">
                      <a16:colId xmlns:a16="http://schemas.microsoft.com/office/drawing/2014/main" val="1505977320"/>
                    </a:ext>
                  </a:extLst>
                </a:gridCol>
                <a:gridCol w="329184">
                  <a:extLst>
                    <a:ext uri="{9D8B030D-6E8A-4147-A177-3AD203B41FA5}">
                      <a16:colId xmlns:a16="http://schemas.microsoft.com/office/drawing/2014/main" val="3407691677"/>
                    </a:ext>
                  </a:extLst>
                </a:gridCol>
                <a:gridCol w="329184">
                  <a:extLst>
                    <a:ext uri="{9D8B030D-6E8A-4147-A177-3AD203B41FA5}">
                      <a16:colId xmlns:a16="http://schemas.microsoft.com/office/drawing/2014/main" val="100692915"/>
                    </a:ext>
                  </a:extLst>
                </a:gridCol>
                <a:gridCol w="329184">
                  <a:extLst>
                    <a:ext uri="{9D8B030D-6E8A-4147-A177-3AD203B41FA5}">
                      <a16:colId xmlns:a16="http://schemas.microsoft.com/office/drawing/2014/main" val="3401851325"/>
                    </a:ext>
                  </a:extLst>
                </a:gridCol>
                <a:gridCol w="329184">
                  <a:extLst>
                    <a:ext uri="{9D8B030D-6E8A-4147-A177-3AD203B41FA5}">
                      <a16:colId xmlns:a16="http://schemas.microsoft.com/office/drawing/2014/main" val="1629439744"/>
                    </a:ext>
                  </a:extLst>
                </a:gridCol>
                <a:gridCol w="329184">
                  <a:extLst>
                    <a:ext uri="{9D8B030D-6E8A-4147-A177-3AD203B41FA5}">
                      <a16:colId xmlns:a16="http://schemas.microsoft.com/office/drawing/2014/main" val="3335017940"/>
                    </a:ext>
                  </a:extLst>
                </a:gridCol>
                <a:gridCol w="329184">
                  <a:extLst>
                    <a:ext uri="{9D8B030D-6E8A-4147-A177-3AD203B41FA5}">
                      <a16:colId xmlns:a16="http://schemas.microsoft.com/office/drawing/2014/main" val="3444253228"/>
                    </a:ext>
                  </a:extLst>
                </a:gridCol>
                <a:gridCol w="329184">
                  <a:extLst>
                    <a:ext uri="{9D8B030D-6E8A-4147-A177-3AD203B41FA5}">
                      <a16:colId xmlns:a16="http://schemas.microsoft.com/office/drawing/2014/main" val="1363299680"/>
                    </a:ext>
                  </a:extLst>
                </a:gridCol>
                <a:gridCol w="329184">
                  <a:extLst>
                    <a:ext uri="{9D8B030D-6E8A-4147-A177-3AD203B41FA5}">
                      <a16:colId xmlns:a16="http://schemas.microsoft.com/office/drawing/2014/main" val="775838054"/>
                    </a:ext>
                  </a:extLst>
                </a:gridCol>
                <a:gridCol w="329184">
                  <a:extLst>
                    <a:ext uri="{9D8B030D-6E8A-4147-A177-3AD203B41FA5}">
                      <a16:colId xmlns:a16="http://schemas.microsoft.com/office/drawing/2014/main" val="4117698896"/>
                    </a:ext>
                  </a:extLst>
                </a:gridCol>
                <a:gridCol w="329184">
                  <a:extLst>
                    <a:ext uri="{9D8B030D-6E8A-4147-A177-3AD203B41FA5}">
                      <a16:colId xmlns:a16="http://schemas.microsoft.com/office/drawing/2014/main" val="752538656"/>
                    </a:ext>
                  </a:extLst>
                </a:gridCol>
                <a:gridCol w="329184">
                  <a:extLst>
                    <a:ext uri="{9D8B030D-6E8A-4147-A177-3AD203B41FA5}">
                      <a16:colId xmlns:a16="http://schemas.microsoft.com/office/drawing/2014/main" val="3277053328"/>
                    </a:ext>
                  </a:extLst>
                </a:gridCol>
                <a:gridCol w="329184">
                  <a:extLst>
                    <a:ext uri="{9D8B030D-6E8A-4147-A177-3AD203B41FA5}">
                      <a16:colId xmlns:a16="http://schemas.microsoft.com/office/drawing/2014/main" val="3921358677"/>
                    </a:ext>
                  </a:extLst>
                </a:gridCol>
                <a:gridCol w="329184">
                  <a:extLst>
                    <a:ext uri="{9D8B030D-6E8A-4147-A177-3AD203B41FA5}">
                      <a16:colId xmlns:a16="http://schemas.microsoft.com/office/drawing/2014/main" val="3020421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172425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Querbeet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159313.63333333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2176766.8394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6476.9444444444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23241220"/>
                  </a:ext>
                </a:extLst>
              </a:tr>
            </a:tbl>
          </a:graphicData>
        </a:graphic>
      </p:graphicFrame>
      <p:sp>
        <p:nvSpPr>
          <p:cNvPr id="4" name="Text Placeholder 3">
            <a:extLst>
              <a:ext uri="{FF2B5EF4-FFF2-40B4-BE49-F238E27FC236}">
                <a16:creationId xmlns:a16="http://schemas.microsoft.com/office/drawing/2014/main" id="{C055AD77-4ACE-4A0F-AC61-993CD951215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728712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1FC13-14CF-4C9E-8D2E-C00B6262E17A}"/>
              </a:ext>
            </a:extLst>
          </p:cNvPr>
          <p:cNvSpPr>
            <a:spLocks noGrp="1"/>
          </p:cNvSpPr>
          <p:nvPr>
            <p:ph type="title"/>
          </p:nvPr>
        </p:nvSpPr>
        <p:spPr/>
        <p:txBody>
          <a:bodyPr/>
          <a:lstStyle/>
          <a:p>
            <a:r>
              <a:rPr lang="en-US"/>
              <a:t>Facebook facebook-Überblick (für Excel-Tabelle) | BR Mefo + ARD - 23 of 25</a:t>
            </a:r>
          </a:p>
        </p:txBody>
      </p:sp>
      <p:graphicFrame>
        <p:nvGraphicFramePr>
          <p:cNvPr id="5" name="Table Placeholder 4">
            <a:extLst>
              <a:ext uri="{FF2B5EF4-FFF2-40B4-BE49-F238E27FC236}">
                <a16:creationId xmlns:a16="http://schemas.microsoft.com/office/drawing/2014/main" id="{39003B73-FEA9-453B-B292-AED9FF005856}"/>
              </a:ext>
            </a:extLst>
          </p:cNvPr>
          <p:cNvGraphicFramePr>
            <a:graphicFrameLocks noGrp="1"/>
          </p:cNvGraphicFramePr>
          <p:nvPr>
            <p:ph type="tbl" sz="quarter" idx="13"/>
            <p:extLst>
              <p:ext uri="{D42A27DB-BD31-4B8C-83A1-F6EECF244321}">
                <p14:modId xmlns:p14="http://schemas.microsoft.com/office/powerpoint/2010/main" val="1528182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240473663"/>
                    </a:ext>
                  </a:extLst>
                </a:gridCol>
                <a:gridCol w="329184">
                  <a:extLst>
                    <a:ext uri="{9D8B030D-6E8A-4147-A177-3AD203B41FA5}">
                      <a16:colId xmlns:a16="http://schemas.microsoft.com/office/drawing/2014/main" val="2752550662"/>
                    </a:ext>
                  </a:extLst>
                </a:gridCol>
                <a:gridCol w="329184">
                  <a:extLst>
                    <a:ext uri="{9D8B030D-6E8A-4147-A177-3AD203B41FA5}">
                      <a16:colId xmlns:a16="http://schemas.microsoft.com/office/drawing/2014/main" val="3275886443"/>
                    </a:ext>
                  </a:extLst>
                </a:gridCol>
                <a:gridCol w="329184">
                  <a:extLst>
                    <a:ext uri="{9D8B030D-6E8A-4147-A177-3AD203B41FA5}">
                      <a16:colId xmlns:a16="http://schemas.microsoft.com/office/drawing/2014/main" val="3584427977"/>
                    </a:ext>
                  </a:extLst>
                </a:gridCol>
                <a:gridCol w="329184">
                  <a:extLst>
                    <a:ext uri="{9D8B030D-6E8A-4147-A177-3AD203B41FA5}">
                      <a16:colId xmlns:a16="http://schemas.microsoft.com/office/drawing/2014/main" val="380969680"/>
                    </a:ext>
                  </a:extLst>
                </a:gridCol>
                <a:gridCol w="329184">
                  <a:extLst>
                    <a:ext uri="{9D8B030D-6E8A-4147-A177-3AD203B41FA5}">
                      <a16:colId xmlns:a16="http://schemas.microsoft.com/office/drawing/2014/main" val="1378733794"/>
                    </a:ext>
                  </a:extLst>
                </a:gridCol>
                <a:gridCol w="329184">
                  <a:extLst>
                    <a:ext uri="{9D8B030D-6E8A-4147-A177-3AD203B41FA5}">
                      <a16:colId xmlns:a16="http://schemas.microsoft.com/office/drawing/2014/main" val="3647623188"/>
                    </a:ext>
                  </a:extLst>
                </a:gridCol>
                <a:gridCol w="329184">
                  <a:extLst>
                    <a:ext uri="{9D8B030D-6E8A-4147-A177-3AD203B41FA5}">
                      <a16:colId xmlns:a16="http://schemas.microsoft.com/office/drawing/2014/main" val="323016007"/>
                    </a:ext>
                  </a:extLst>
                </a:gridCol>
                <a:gridCol w="329184">
                  <a:extLst>
                    <a:ext uri="{9D8B030D-6E8A-4147-A177-3AD203B41FA5}">
                      <a16:colId xmlns:a16="http://schemas.microsoft.com/office/drawing/2014/main" val="1019674624"/>
                    </a:ext>
                  </a:extLst>
                </a:gridCol>
                <a:gridCol w="329184">
                  <a:extLst>
                    <a:ext uri="{9D8B030D-6E8A-4147-A177-3AD203B41FA5}">
                      <a16:colId xmlns:a16="http://schemas.microsoft.com/office/drawing/2014/main" val="161301124"/>
                    </a:ext>
                  </a:extLst>
                </a:gridCol>
                <a:gridCol w="329184">
                  <a:extLst>
                    <a:ext uri="{9D8B030D-6E8A-4147-A177-3AD203B41FA5}">
                      <a16:colId xmlns:a16="http://schemas.microsoft.com/office/drawing/2014/main" val="1428160075"/>
                    </a:ext>
                  </a:extLst>
                </a:gridCol>
                <a:gridCol w="329184">
                  <a:extLst>
                    <a:ext uri="{9D8B030D-6E8A-4147-A177-3AD203B41FA5}">
                      <a16:colId xmlns:a16="http://schemas.microsoft.com/office/drawing/2014/main" val="365544502"/>
                    </a:ext>
                  </a:extLst>
                </a:gridCol>
                <a:gridCol w="329184">
                  <a:extLst>
                    <a:ext uri="{9D8B030D-6E8A-4147-A177-3AD203B41FA5}">
                      <a16:colId xmlns:a16="http://schemas.microsoft.com/office/drawing/2014/main" val="465278953"/>
                    </a:ext>
                  </a:extLst>
                </a:gridCol>
                <a:gridCol w="329184">
                  <a:extLst>
                    <a:ext uri="{9D8B030D-6E8A-4147-A177-3AD203B41FA5}">
                      <a16:colId xmlns:a16="http://schemas.microsoft.com/office/drawing/2014/main" val="3227940984"/>
                    </a:ext>
                  </a:extLst>
                </a:gridCol>
                <a:gridCol w="329184">
                  <a:extLst>
                    <a:ext uri="{9D8B030D-6E8A-4147-A177-3AD203B41FA5}">
                      <a16:colId xmlns:a16="http://schemas.microsoft.com/office/drawing/2014/main" val="2302075454"/>
                    </a:ext>
                  </a:extLst>
                </a:gridCol>
                <a:gridCol w="329184">
                  <a:extLst>
                    <a:ext uri="{9D8B030D-6E8A-4147-A177-3AD203B41FA5}">
                      <a16:colId xmlns:a16="http://schemas.microsoft.com/office/drawing/2014/main" val="1814665934"/>
                    </a:ext>
                  </a:extLst>
                </a:gridCol>
                <a:gridCol w="329184">
                  <a:extLst>
                    <a:ext uri="{9D8B030D-6E8A-4147-A177-3AD203B41FA5}">
                      <a16:colId xmlns:a16="http://schemas.microsoft.com/office/drawing/2014/main" val="1081687875"/>
                    </a:ext>
                  </a:extLst>
                </a:gridCol>
                <a:gridCol w="329184">
                  <a:extLst>
                    <a:ext uri="{9D8B030D-6E8A-4147-A177-3AD203B41FA5}">
                      <a16:colId xmlns:a16="http://schemas.microsoft.com/office/drawing/2014/main" val="1513861075"/>
                    </a:ext>
                  </a:extLst>
                </a:gridCol>
                <a:gridCol w="329184">
                  <a:extLst>
                    <a:ext uri="{9D8B030D-6E8A-4147-A177-3AD203B41FA5}">
                      <a16:colId xmlns:a16="http://schemas.microsoft.com/office/drawing/2014/main" val="2719594058"/>
                    </a:ext>
                  </a:extLst>
                </a:gridCol>
                <a:gridCol w="329184">
                  <a:extLst>
                    <a:ext uri="{9D8B030D-6E8A-4147-A177-3AD203B41FA5}">
                      <a16:colId xmlns:a16="http://schemas.microsoft.com/office/drawing/2014/main" val="4254902468"/>
                    </a:ext>
                  </a:extLst>
                </a:gridCol>
                <a:gridCol w="329184">
                  <a:extLst>
                    <a:ext uri="{9D8B030D-6E8A-4147-A177-3AD203B41FA5}">
                      <a16:colId xmlns:a16="http://schemas.microsoft.com/office/drawing/2014/main" val="3284301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24010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Radio BAYERN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27431.466666667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163979.56666667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191098.51955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8503.3474576271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46028283"/>
                  </a:ext>
                </a:extLst>
              </a:tr>
            </a:tbl>
          </a:graphicData>
        </a:graphic>
      </p:graphicFrame>
      <p:sp>
        <p:nvSpPr>
          <p:cNvPr id="4" name="Text Placeholder 3">
            <a:extLst>
              <a:ext uri="{FF2B5EF4-FFF2-40B4-BE49-F238E27FC236}">
                <a16:creationId xmlns:a16="http://schemas.microsoft.com/office/drawing/2014/main" id="{F0A82895-D79B-459A-84A1-AC79DA1ADD16}"/>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5463839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3A1B-6E90-4E93-AC23-5D2BD93E5FE2}"/>
              </a:ext>
            </a:extLst>
          </p:cNvPr>
          <p:cNvSpPr>
            <a:spLocks noGrp="1"/>
          </p:cNvSpPr>
          <p:nvPr>
            <p:ph type="title"/>
          </p:nvPr>
        </p:nvSpPr>
        <p:spPr/>
        <p:txBody>
          <a:bodyPr/>
          <a:lstStyle/>
          <a:p>
            <a:r>
              <a:rPr lang="en-US"/>
              <a:t>Facebook facebook-Überblick (für Excel-Tabelle) | BR Mefo + ARD - 24 of 25</a:t>
            </a:r>
          </a:p>
        </p:txBody>
      </p:sp>
      <p:graphicFrame>
        <p:nvGraphicFramePr>
          <p:cNvPr id="5" name="Table Placeholder 4">
            <a:extLst>
              <a:ext uri="{FF2B5EF4-FFF2-40B4-BE49-F238E27FC236}">
                <a16:creationId xmlns:a16="http://schemas.microsoft.com/office/drawing/2014/main" id="{2105F567-4AA8-41AE-B985-ACD4715E9C54}"/>
              </a:ext>
            </a:extLst>
          </p:cNvPr>
          <p:cNvGraphicFramePr>
            <a:graphicFrameLocks noGrp="1"/>
          </p:cNvGraphicFramePr>
          <p:nvPr>
            <p:ph type="tbl" sz="quarter" idx="13"/>
            <p:extLst>
              <p:ext uri="{D42A27DB-BD31-4B8C-83A1-F6EECF244321}">
                <p14:modId xmlns:p14="http://schemas.microsoft.com/office/powerpoint/2010/main" val="451733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51925344"/>
                    </a:ext>
                  </a:extLst>
                </a:gridCol>
                <a:gridCol w="329184">
                  <a:extLst>
                    <a:ext uri="{9D8B030D-6E8A-4147-A177-3AD203B41FA5}">
                      <a16:colId xmlns:a16="http://schemas.microsoft.com/office/drawing/2014/main" val="465423296"/>
                    </a:ext>
                  </a:extLst>
                </a:gridCol>
                <a:gridCol w="329184">
                  <a:extLst>
                    <a:ext uri="{9D8B030D-6E8A-4147-A177-3AD203B41FA5}">
                      <a16:colId xmlns:a16="http://schemas.microsoft.com/office/drawing/2014/main" val="2636085633"/>
                    </a:ext>
                  </a:extLst>
                </a:gridCol>
                <a:gridCol w="329184">
                  <a:extLst>
                    <a:ext uri="{9D8B030D-6E8A-4147-A177-3AD203B41FA5}">
                      <a16:colId xmlns:a16="http://schemas.microsoft.com/office/drawing/2014/main" val="1053994994"/>
                    </a:ext>
                  </a:extLst>
                </a:gridCol>
                <a:gridCol w="329184">
                  <a:extLst>
                    <a:ext uri="{9D8B030D-6E8A-4147-A177-3AD203B41FA5}">
                      <a16:colId xmlns:a16="http://schemas.microsoft.com/office/drawing/2014/main" val="4131555580"/>
                    </a:ext>
                  </a:extLst>
                </a:gridCol>
                <a:gridCol w="329184">
                  <a:extLst>
                    <a:ext uri="{9D8B030D-6E8A-4147-A177-3AD203B41FA5}">
                      <a16:colId xmlns:a16="http://schemas.microsoft.com/office/drawing/2014/main" val="2531099994"/>
                    </a:ext>
                  </a:extLst>
                </a:gridCol>
                <a:gridCol w="329184">
                  <a:extLst>
                    <a:ext uri="{9D8B030D-6E8A-4147-A177-3AD203B41FA5}">
                      <a16:colId xmlns:a16="http://schemas.microsoft.com/office/drawing/2014/main" val="371991628"/>
                    </a:ext>
                  </a:extLst>
                </a:gridCol>
                <a:gridCol w="329184">
                  <a:extLst>
                    <a:ext uri="{9D8B030D-6E8A-4147-A177-3AD203B41FA5}">
                      <a16:colId xmlns:a16="http://schemas.microsoft.com/office/drawing/2014/main" val="2833219370"/>
                    </a:ext>
                  </a:extLst>
                </a:gridCol>
                <a:gridCol w="329184">
                  <a:extLst>
                    <a:ext uri="{9D8B030D-6E8A-4147-A177-3AD203B41FA5}">
                      <a16:colId xmlns:a16="http://schemas.microsoft.com/office/drawing/2014/main" val="3519290152"/>
                    </a:ext>
                  </a:extLst>
                </a:gridCol>
                <a:gridCol w="329184">
                  <a:extLst>
                    <a:ext uri="{9D8B030D-6E8A-4147-A177-3AD203B41FA5}">
                      <a16:colId xmlns:a16="http://schemas.microsoft.com/office/drawing/2014/main" val="335539189"/>
                    </a:ext>
                  </a:extLst>
                </a:gridCol>
                <a:gridCol w="329184">
                  <a:extLst>
                    <a:ext uri="{9D8B030D-6E8A-4147-A177-3AD203B41FA5}">
                      <a16:colId xmlns:a16="http://schemas.microsoft.com/office/drawing/2014/main" val="545165883"/>
                    </a:ext>
                  </a:extLst>
                </a:gridCol>
                <a:gridCol w="329184">
                  <a:extLst>
                    <a:ext uri="{9D8B030D-6E8A-4147-A177-3AD203B41FA5}">
                      <a16:colId xmlns:a16="http://schemas.microsoft.com/office/drawing/2014/main" val="2648781755"/>
                    </a:ext>
                  </a:extLst>
                </a:gridCol>
                <a:gridCol w="329184">
                  <a:extLst>
                    <a:ext uri="{9D8B030D-6E8A-4147-A177-3AD203B41FA5}">
                      <a16:colId xmlns:a16="http://schemas.microsoft.com/office/drawing/2014/main" val="4017284301"/>
                    </a:ext>
                  </a:extLst>
                </a:gridCol>
                <a:gridCol w="329184">
                  <a:extLst>
                    <a:ext uri="{9D8B030D-6E8A-4147-A177-3AD203B41FA5}">
                      <a16:colId xmlns:a16="http://schemas.microsoft.com/office/drawing/2014/main" val="81250412"/>
                    </a:ext>
                  </a:extLst>
                </a:gridCol>
                <a:gridCol w="329184">
                  <a:extLst>
                    <a:ext uri="{9D8B030D-6E8A-4147-A177-3AD203B41FA5}">
                      <a16:colId xmlns:a16="http://schemas.microsoft.com/office/drawing/2014/main" val="3730601682"/>
                    </a:ext>
                  </a:extLst>
                </a:gridCol>
                <a:gridCol w="329184">
                  <a:extLst>
                    <a:ext uri="{9D8B030D-6E8A-4147-A177-3AD203B41FA5}">
                      <a16:colId xmlns:a16="http://schemas.microsoft.com/office/drawing/2014/main" val="2240780385"/>
                    </a:ext>
                  </a:extLst>
                </a:gridCol>
                <a:gridCol w="329184">
                  <a:extLst>
                    <a:ext uri="{9D8B030D-6E8A-4147-A177-3AD203B41FA5}">
                      <a16:colId xmlns:a16="http://schemas.microsoft.com/office/drawing/2014/main" val="1152592385"/>
                    </a:ext>
                  </a:extLst>
                </a:gridCol>
                <a:gridCol w="329184">
                  <a:extLst>
                    <a:ext uri="{9D8B030D-6E8A-4147-A177-3AD203B41FA5}">
                      <a16:colId xmlns:a16="http://schemas.microsoft.com/office/drawing/2014/main" val="3283150710"/>
                    </a:ext>
                  </a:extLst>
                </a:gridCol>
                <a:gridCol w="329184">
                  <a:extLst>
                    <a:ext uri="{9D8B030D-6E8A-4147-A177-3AD203B41FA5}">
                      <a16:colId xmlns:a16="http://schemas.microsoft.com/office/drawing/2014/main" val="369658214"/>
                    </a:ext>
                  </a:extLst>
                </a:gridCol>
                <a:gridCol w="329184">
                  <a:extLst>
                    <a:ext uri="{9D8B030D-6E8A-4147-A177-3AD203B41FA5}">
                      <a16:colId xmlns:a16="http://schemas.microsoft.com/office/drawing/2014/main" val="3438552214"/>
                    </a:ext>
                  </a:extLst>
                </a:gridCol>
                <a:gridCol w="329184">
                  <a:extLst>
                    <a:ext uri="{9D8B030D-6E8A-4147-A177-3AD203B41FA5}">
                      <a16:colId xmlns:a16="http://schemas.microsoft.com/office/drawing/2014/main" val="26088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415575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Ringlstetter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02:15:47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65293.433333333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507397.93403333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7165.2580645161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31947333"/>
                  </a:ext>
                </a:extLst>
              </a:tr>
            </a:tbl>
          </a:graphicData>
        </a:graphic>
      </p:graphicFrame>
      <p:sp>
        <p:nvSpPr>
          <p:cNvPr id="4" name="Text Placeholder 3">
            <a:extLst>
              <a:ext uri="{FF2B5EF4-FFF2-40B4-BE49-F238E27FC236}">
                <a16:creationId xmlns:a16="http://schemas.microsoft.com/office/drawing/2014/main" id="{B4563C8A-28F7-4784-9FE6-29251C92579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575429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A16B-2008-41B5-B8AD-8A58C6116A44}"/>
              </a:ext>
            </a:extLst>
          </p:cNvPr>
          <p:cNvSpPr>
            <a:spLocks noGrp="1"/>
          </p:cNvSpPr>
          <p:nvPr>
            <p:ph type="title"/>
          </p:nvPr>
        </p:nvSpPr>
        <p:spPr/>
        <p:txBody>
          <a:bodyPr/>
          <a:lstStyle/>
          <a:p>
            <a:r>
              <a:rPr lang="en-US"/>
              <a:t>Facebook facebook-Überblick (für Excel-Tabelle) | BR Mefo + ARD - 25 of 25</a:t>
            </a:r>
          </a:p>
        </p:txBody>
      </p:sp>
      <p:graphicFrame>
        <p:nvGraphicFramePr>
          <p:cNvPr id="5" name="Table Placeholder 4">
            <a:extLst>
              <a:ext uri="{FF2B5EF4-FFF2-40B4-BE49-F238E27FC236}">
                <a16:creationId xmlns:a16="http://schemas.microsoft.com/office/drawing/2014/main" id="{65EC9774-5E93-4E05-9B2A-53B351E88176}"/>
              </a:ext>
            </a:extLst>
          </p:cNvPr>
          <p:cNvGraphicFramePr>
            <a:graphicFrameLocks noGrp="1"/>
          </p:cNvGraphicFramePr>
          <p:nvPr>
            <p:ph type="tbl" sz="quarter" idx="13"/>
            <p:extLst>
              <p:ext uri="{D42A27DB-BD31-4B8C-83A1-F6EECF244321}">
                <p14:modId xmlns:p14="http://schemas.microsoft.com/office/powerpoint/2010/main" val="3887448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707649475"/>
                    </a:ext>
                  </a:extLst>
                </a:gridCol>
                <a:gridCol w="329184">
                  <a:extLst>
                    <a:ext uri="{9D8B030D-6E8A-4147-A177-3AD203B41FA5}">
                      <a16:colId xmlns:a16="http://schemas.microsoft.com/office/drawing/2014/main" val="1614815331"/>
                    </a:ext>
                  </a:extLst>
                </a:gridCol>
                <a:gridCol w="329184">
                  <a:extLst>
                    <a:ext uri="{9D8B030D-6E8A-4147-A177-3AD203B41FA5}">
                      <a16:colId xmlns:a16="http://schemas.microsoft.com/office/drawing/2014/main" val="1832365028"/>
                    </a:ext>
                  </a:extLst>
                </a:gridCol>
                <a:gridCol w="329184">
                  <a:extLst>
                    <a:ext uri="{9D8B030D-6E8A-4147-A177-3AD203B41FA5}">
                      <a16:colId xmlns:a16="http://schemas.microsoft.com/office/drawing/2014/main" val="3373602424"/>
                    </a:ext>
                  </a:extLst>
                </a:gridCol>
                <a:gridCol w="329184">
                  <a:extLst>
                    <a:ext uri="{9D8B030D-6E8A-4147-A177-3AD203B41FA5}">
                      <a16:colId xmlns:a16="http://schemas.microsoft.com/office/drawing/2014/main" val="881721227"/>
                    </a:ext>
                  </a:extLst>
                </a:gridCol>
                <a:gridCol w="329184">
                  <a:extLst>
                    <a:ext uri="{9D8B030D-6E8A-4147-A177-3AD203B41FA5}">
                      <a16:colId xmlns:a16="http://schemas.microsoft.com/office/drawing/2014/main" val="806243811"/>
                    </a:ext>
                  </a:extLst>
                </a:gridCol>
                <a:gridCol w="329184">
                  <a:extLst>
                    <a:ext uri="{9D8B030D-6E8A-4147-A177-3AD203B41FA5}">
                      <a16:colId xmlns:a16="http://schemas.microsoft.com/office/drawing/2014/main" val="1401290586"/>
                    </a:ext>
                  </a:extLst>
                </a:gridCol>
                <a:gridCol w="329184">
                  <a:extLst>
                    <a:ext uri="{9D8B030D-6E8A-4147-A177-3AD203B41FA5}">
                      <a16:colId xmlns:a16="http://schemas.microsoft.com/office/drawing/2014/main" val="854208361"/>
                    </a:ext>
                  </a:extLst>
                </a:gridCol>
                <a:gridCol w="329184">
                  <a:extLst>
                    <a:ext uri="{9D8B030D-6E8A-4147-A177-3AD203B41FA5}">
                      <a16:colId xmlns:a16="http://schemas.microsoft.com/office/drawing/2014/main" val="127102043"/>
                    </a:ext>
                  </a:extLst>
                </a:gridCol>
                <a:gridCol w="329184">
                  <a:extLst>
                    <a:ext uri="{9D8B030D-6E8A-4147-A177-3AD203B41FA5}">
                      <a16:colId xmlns:a16="http://schemas.microsoft.com/office/drawing/2014/main" val="951435860"/>
                    </a:ext>
                  </a:extLst>
                </a:gridCol>
                <a:gridCol w="329184">
                  <a:extLst>
                    <a:ext uri="{9D8B030D-6E8A-4147-A177-3AD203B41FA5}">
                      <a16:colId xmlns:a16="http://schemas.microsoft.com/office/drawing/2014/main" val="3221409917"/>
                    </a:ext>
                  </a:extLst>
                </a:gridCol>
                <a:gridCol w="329184">
                  <a:extLst>
                    <a:ext uri="{9D8B030D-6E8A-4147-A177-3AD203B41FA5}">
                      <a16:colId xmlns:a16="http://schemas.microsoft.com/office/drawing/2014/main" val="993216933"/>
                    </a:ext>
                  </a:extLst>
                </a:gridCol>
                <a:gridCol w="329184">
                  <a:extLst>
                    <a:ext uri="{9D8B030D-6E8A-4147-A177-3AD203B41FA5}">
                      <a16:colId xmlns:a16="http://schemas.microsoft.com/office/drawing/2014/main" val="2022984355"/>
                    </a:ext>
                  </a:extLst>
                </a:gridCol>
                <a:gridCol w="329184">
                  <a:extLst>
                    <a:ext uri="{9D8B030D-6E8A-4147-A177-3AD203B41FA5}">
                      <a16:colId xmlns:a16="http://schemas.microsoft.com/office/drawing/2014/main" val="3520971457"/>
                    </a:ext>
                  </a:extLst>
                </a:gridCol>
                <a:gridCol w="329184">
                  <a:extLst>
                    <a:ext uri="{9D8B030D-6E8A-4147-A177-3AD203B41FA5}">
                      <a16:colId xmlns:a16="http://schemas.microsoft.com/office/drawing/2014/main" val="2442761147"/>
                    </a:ext>
                  </a:extLst>
                </a:gridCol>
                <a:gridCol w="329184">
                  <a:extLst>
                    <a:ext uri="{9D8B030D-6E8A-4147-A177-3AD203B41FA5}">
                      <a16:colId xmlns:a16="http://schemas.microsoft.com/office/drawing/2014/main" val="842319051"/>
                    </a:ext>
                  </a:extLst>
                </a:gridCol>
                <a:gridCol w="329184">
                  <a:extLst>
                    <a:ext uri="{9D8B030D-6E8A-4147-A177-3AD203B41FA5}">
                      <a16:colId xmlns:a16="http://schemas.microsoft.com/office/drawing/2014/main" val="2620580277"/>
                    </a:ext>
                  </a:extLst>
                </a:gridCol>
                <a:gridCol w="329184">
                  <a:extLst>
                    <a:ext uri="{9D8B030D-6E8A-4147-A177-3AD203B41FA5}">
                      <a16:colId xmlns:a16="http://schemas.microsoft.com/office/drawing/2014/main" val="1436475794"/>
                    </a:ext>
                  </a:extLst>
                </a:gridCol>
                <a:gridCol w="329184">
                  <a:extLst>
                    <a:ext uri="{9D8B030D-6E8A-4147-A177-3AD203B41FA5}">
                      <a16:colId xmlns:a16="http://schemas.microsoft.com/office/drawing/2014/main" val="369152472"/>
                    </a:ext>
                  </a:extLst>
                </a:gridCol>
                <a:gridCol w="329184">
                  <a:extLst>
                    <a:ext uri="{9D8B030D-6E8A-4147-A177-3AD203B41FA5}">
                      <a16:colId xmlns:a16="http://schemas.microsoft.com/office/drawing/2014/main" val="3801386023"/>
                    </a:ext>
                  </a:extLst>
                </a:gridCol>
                <a:gridCol w="329184">
                  <a:extLst>
                    <a:ext uri="{9D8B030D-6E8A-4147-A177-3AD203B41FA5}">
                      <a16:colId xmlns:a16="http://schemas.microsoft.com/office/drawing/2014/main" val="1503612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Transitioned?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Oldest 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extLst>
                  <a:ext uri="{0D108BD9-81ED-4DB2-BD59-A6C34878D82A}">
                    <a16:rowId xmlns:a16="http://schemas.microsoft.com/office/drawing/2014/main" val="2814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Symphonieorchester des Bayerischen Rundfunks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06/27/2022 17:28:09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11016.066666667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58737.84625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46771839"/>
                  </a:ext>
                </a:extLst>
              </a:tr>
            </a:tbl>
          </a:graphicData>
        </a:graphic>
      </p:graphicFrame>
      <p:sp>
        <p:nvSpPr>
          <p:cNvPr id="4" name="Text Placeholder 3">
            <a:extLst>
              <a:ext uri="{FF2B5EF4-FFF2-40B4-BE49-F238E27FC236}">
                <a16:creationId xmlns:a16="http://schemas.microsoft.com/office/drawing/2014/main" id="{801635B2-EB6F-4F5B-B7DA-FE88D17AF14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3837790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D86AE-6D17-4A88-B67B-2176C6DC3547}"/>
              </a:ext>
            </a:extLst>
          </p:cNvPr>
          <p:cNvSpPr>
            <a:spLocks noGrp="1"/>
          </p:cNvSpPr>
          <p:nvPr>
            <p:ph type="title"/>
          </p:nvPr>
        </p:nvSpPr>
        <p:spPr/>
        <p:txBody>
          <a:bodyPr/>
          <a:lstStyle/>
          <a:p>
            <a:r>
              <a:rPr lang="en-US"/>
              <a:t>Facebook Hitliste nach Aktiven Nutzern: inkl. Interaktionen on Shared Posts | BR Social Media - 1 of 26</a:t>
            </a:r>
          </a:p>
        </p:txBody>
      </p:sp>
      <p:graphicFrame>
        <p:nvGraphicFramePr>
          <p:cNvPr id="5" name="Table Placeholder 4">
            <a:extLst>
              <a:ext uri="{FF2B5EF4-FFF2-40B4-BE49-F238E27FC236}">
                <a16:creationId xmlns:a16="http://schemas.microsoft.com/office/drawing/2014/main" id="{72D1DFA6-14BA-4D76-8D59-CFD6409791F0}"/>
              </a:ext>
            </a:extLst>
          </p:cNvPr>
          <p:cNvGraphicFramePr>
            <a:graphicFrameLocks noGrp="1"/>
          </p:cNvGraphicFramePr>
          <p:nvPr>
            <p:ph type="tbl" sz="quarter" idx="13"/>
            <p:extLst>
              <p:ext uri="{D42A27DB-BD31-4B8C-83A1-F6EECF244321}">
                <p14:modId xmlns:p14="http://schemas.microsoft.com/office/powerpoint/2010/main" val="21120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31767738"/>
                    </a:ext>
                  </a:extLst>
                </a:gridCol>
                <a:gridCol w="246888">
                  <a:extLst>
                    <a:ext uri="{9D8B030D-6E8A-4147-A177-3AD203B41FA5}">
                      <a16:colId xmlns:a16="http://schemas.microsoft.com/office/drawing/2014/main" val="1314019397"/>
                    </a:ext>
                  </a:extLst>
                </a:gridCol>
                <a:gridCol w="246888">
                  <a:extLst>
                    <a:ext uri="{9D8B030D-6E8A-4147-A177-3AD203B41FA5}">
                      <a16:colId xmlns:a16="http://schemas.microsoft.com/office/drawing/2014/main" val="2678498927"/>
                    </a:ext>
                  </a:extLst>
                </a:gridCol>
                <a:gridCol w="246888">
                  <a:extLst>
                    <a:ext uri="{9D8B030D-6E8A-4147-A177-3AD203B41FA5}">
                      <a16:colId xmlns:a16="http://schemas.microsoft.com/office/drawing/2014/main" val="1886741546"/>
                    </a:ext>
                  </a:extLst>
                </a:gridCol>
                <a:gridCol w="246888">
                  <a:extLst>
                    <a:ext uri="{9D8B030D-6E8A-4147-A177-3AD203B41FA5}">
                      <a16:colId xmlns:a16="http://schemas.microsoft.com/office/drawing/2014/main" val="3669783382"/>
                    </a:ext>
                  </a:extLst>
                </a:gridCol>
                <a:gridCol w="246888">
                  <a:extLst>
                    <a:ext uri="{9D8B030D-6E8A-4147-A177-3AD203B41FA5}">
                      <a16:colId xmlns:a16="http://schemas.microsoft.com/office/drawing/2014/main" val="2746998287"/>
                    </a:ext>
                  </a:extLst>
                </a:gridCol>
                <a:gridCol w="246888">
                  <a:extLst>
                    <a:ext uri="{9D8B030D-6E8A-4147-A177-3AD203B41FA5}">
                      <a16:colId xmlns:a16="http://schemas.microsoft.com/office/drawing/2014/main" val="1046089468"/>
                    </a:ext>
                  </a:extLst>
                </a:gridCol>
                <a:gridCol w="246888">
                  <a:extLst>
                    <a:ext uri="{9D8B030D-6E8A-4147-A177-3AD203B41FA5}">
                      <a16:colId xmlns:a16="http://schemas.microsoft.com/office/drawing/2014/main" val="721044695"/>
                    </a:ext>
                  </a:extLst>
                </a:gridCol>
                <a:gridCol w="246888">
                  <a:extLst>
                    <a:ext uri="{9D8B030D-6E8A-4147-A177-3AD203B41FA5}">
                      <a16:colId xmlns:a16="http://schemas.microsoft.com/office/drawing/2014/main" val="1841800440"/>
                    </a:ext>
                  </a:extLst>
                </a:gridCol>
                <a:gridCol w="246888">
                  <a:extLst>
                    <a:ext uri="{9D8B030D-6E8A-4147-A177-3AD203B41FA5}">
                      <a16:colId xmlns:a16="http://schemas.microsoft.com/office/drawing/2014/main" val="3523009165"/>
                    </a:ext>
                  </a:extLst>
                </a:gridCol>
                <a:gridCol w="246888">
                  <a:extLst>
                    <a:ext uri="{9D8B030D-6E8A-4147-A177-3AD203B41FA5}">
                      <a16:colId xmlns:a16="http://schemas.microsoft.com/office/drawing/2014/main" val="3345868209"/>
                    </a:ext>
                  </a:extLst>
                </a:gridCol>
                <a:gridCol w="246888">
                  <a:extLst>
                    <a:ext uri="{9D8B030D-6E8A-4147-A177-3AD203B41FA5}">
                      <a16:colId xmlns:a16="http://schemas.microsoft.com/office/drawing/2014/main" val="111463885"/>
                    </a:ext>
                  </a:extLst>
                </a:gridCol>
                <a:gridCol w="246888">
                  <a:extLst>
                    <a:ext uri="{9D8B030D-6E8A-4147-A177-3AD203B41FA5}">
                      <a16:colId xmlns:a16="http://schemas.microsoft.com/office/drawing/2014/main" val="4042121064"/>
                    </a:ext>
                  </a:extLst>
                </a:gridCol>
                <a:gridCol w="246888">
                  <a:extLst>
                    <a:ext uri="{9D8B030D-6E8A-4147-A177-3AD203B41FA5}">
                      <a16:colId xmlns:a16="http://schemas.microsoft.com/office/drawing/2014/main" val="2861122874"/>
                    </a:ext>
                  </a:extLst>
                </a:gridCol>
                <a:gridCol w="246888">
                  <a:extLst>
                    <a:ext uri="{9D8B030D-6E8A-4147-A177-3AD203B41FA5}">
                      <a16:colId xmlns:a16="http://schemas.microsoft.com/office/drawing/2014/main" val="617081403"/>
                    </a:ext>
                  </a:extLst>
                </a:gridCol>
                <a:gridCol w="246888">
                  <a:extLst>
                    <a:ext uri="{9D8B030D-6E8A-4147-A177-3AD203B41FA5}">
                      <a16:colId xmlns:a16="http://schemas.microsoft.com/office/drawing/2014/main" val="671451419"/>
                    </a:ext>
                  </a:extLst>
                </a:gridCol>
                <a:gridCol w="246888">
                  <a:extLst>
                    <a:ext uri="{9D8B030D-6E8A-4147-A177-3AD203B41FA5}">
                      <a16:colId xmlns:a16="http://schemas.microsoft.com/office/drawing/2014/main" val="2178179935"/>
                    </a:ext>
                  </a:extLst>
                </a:gridCol>
                <a:gridCol w="246888">
                  <a:extLst>
                    <a:ext uri="{9D8B030D-6E8A-4147-A177-3AD203B41FA5}">
                      <a16:colId xmlns:a16="http://schemas.microsoft.com/office/drawing/2014/main" val="2942764577"/>
                    </a:ext>
                  </a:extLst>
                </a:gridCol>
                <a:gridCol w="246888">
                  <a:extLst>
                    <a:ext uri="{9D8B030D-6E8A-4147-A177-3AD203B41FA5}">
                      <a16:colId xmlns:a16="http://schemas.microsoft.com/office/drawing/2014/main" val="3955686881"/>
                    </a:ext>
                  </a:extLst>
                </a:gridCol>
                <a:gridCol w="246888">
                  <a:extLst>
                    <a:ext uri="{9D8B030D-6E8A-4147-A177-3AD203B41FA5}">
                      <a16:colId xmlns:a16="http://schemas.microsoft.com/office/drawing/2014/main" val="1912715895"/>
                    </a:ext>
                  </a:extLst>
                </a:gridCol>
                <a:gridCol w="246888">
                  <a:extLst>
                    <a:ext uri="{9D8B030D-6E8A-4147-A177-3AD203B41FA5}">
                      <a16:colId xmlns:a16="http://schemas.microsoft.com/office/drawing/2014/main" val="3255921612"/>
                    </a:ext>
                  </a:extLst>
                </a:gridCol>
                <a:gridCol w="246888">
                  <a:extLst>
                    <a:ext uri="{9D8B030D-6E8A-4147-A177-3AD203B41FA5}">
                      <a16:colId xmlns:a16="http://schemas.microsoft.com/office/drawing/2014/main" val="40805744"/>
                    </a:ext>
                  </a:extLst>
                </a:gridCol>
                <a:gridCol w="246888">
                  <a:extLst>
                    <a:ext uri="{9D8B030D-6E8A-4147-A177-3AD203B41FA5}">
                      <a16:colId xmlns:a16="http://schemas.microsoft.com/office/drawing/2014/main" val="1614831540"/>
                    </a:ext>
                  </a:extLst>
                </a:gridCol>
                <a:gridCol w="246888">
                  <a:extLst>
                    <a:ext uri="{9D8B030D-6E8A-4147-A177-3AD203B41FA5}">
                      <a16:colId xmlns:a16="http://schemas.microsoft.com/office/drawing/2014/main" val="1731971800"/>
                    </a:ext>
                  </a:extLst>
                </a:gridCol>
                <a:gridCol w="246888">
                  <a:extLst>
                    <a:ext uri="{9D8B030D-6E8A-4147-A177-3AD203B41FA5}">
                      <a16:colId xmlns:a16="http://schemas.microsoft.com/office/drawing/2014/main" val="301103152"/>
                    </a:ext>
                  </a:extLst>
                </a:gridCol>
                <a:gridCol w="246888">
                  <a:extLst>
                    <a:ext uri="{9D8B030D-6E8A-4147-A177-3AD203B41FA5}">
                      <a16:colId xmlns:a16="http://schemas.microsoft.com/office/drawing/2014/main" val="4260547217"/>
                    </a:ext>
                  </a:extLst>
                </a:gridCol>
                <a:gridCol w="246888">
                  <a:extLst>
                    <a:ext uri="{9D8B030D-6E8A-4147-A177-3AD203B41FA5}">
                      <a16:colId xmlns:a16="http://schemas.microsoft.com/office/drawing/2014/main" val="2022062858"/>
                    </a:ext>
                  </a:extLst>
                </a:gridCol>
                <a:gridCol w="246888">
                  <a:extLst>
                    <a:ext uri="{9D8B030D-6E8A-4147-A177-3AD203B41FA5}">
                      <a16:colId xmlns:a16="http://schemas.microsoft.com/office/drawing/2014/main" val="3328614337"/>
                    </a:ext>
                  </a:extLst>
                </a:gridCol>
                <a:gridCol w="246888">
                  <a:extLst>
                    <a:ext uri="{9D8B030D-6E8A-4147-A177-3AD203B41FA5}">
                      <a16:colId xmlns:a16="http://schemas.microsoft.com/office/drawing/2014/main" val="2493530735"/>
                    </a:ext>
                  </a:extLst>
                </a:gridCol>
                <a:gridCol w="246888">
                  <a:extLst>
                    <a:ext uri="{9D8B030D-6E8A-4147-A177-3AD203B41FA5}">
                      <a16:colId xmlns:a16="http://schemas.microsoft.com/office/drawing/2014/main" val="1065642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4252457324"/>
                  </a:ext>
                </a:extLst>
              </a:tr>
            </a:tbl>
          </a:graphicData>
        </a:graphic>
      </p:graphicFrame>
      <p:sp>
        <p:nvSpPr>
          <p:cNvPr id="4" name="Text Placeholder 3">
            <a:extLst>
              <a:ext uri="{FF2B5EF4-FFF2-40B4-BE49-F238E27FC236}">
                <a16:creationId xmlns:a16="http://schemas.microsoft.com/office/drawing/2014/main" id="{B7E81ADA-1025-4749-B80C-585FCCD7B04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741349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5D884-018F-436A-8AC9-BFA0950B2937}"/>
              </a:ext>
            </a:extLst>
          </p:cNvPr>
          <p:cNvSpPr>
            <a:spLocks noGrp="1"/>
          </p:cNvSpPr>
          <p:nvPr>
            <p:ph type="title"/>
          </p:nvPr>
        </p:nvSpPr>
        <p:spPr/>
        <p:txBody>
          <a:bodyPr/>
          <a:lstStyle/>
          <a:p>
            <a:r>
              <a:rPr lang="en-US"/>
              <a:t>Facebook Hitliste nach Aktiven Nutzern: inkl. Interaktionen on Shared Posts | BR Social Media - 2 of 26</a:t>
            </a:r>
          </a:p>
        </p:txBody>
      </p:sp>
      <p:graphicFrame>
        <p:nvGraphicFramePr>
          <p:cNvPr id="5" name="Table Placeholder 4">
            <a:extLst>
              <a:ext uri="{FF2B5EF4-FFF2-40B4-BE49-F238E27FC236}">
                <a16:creationId xmlns:a16="http://schemas.microsoft.com/office/drawing/2014/main" id="{BA9D9370-8953-4434-AA31-CBCB0CE4BEB0}"/>
              </a:ext>
            </a:extLst>
          </p:cNvPr>
          <p:cNvGraphicFramePr>
            <a:graphicFrameLocks noGrp="1"/>
          </p:cNvGraphicFramePr>
          <p:nvPr>
            <p:ph type="tbl" sz="quarter" idx="13"/>
            <p:extLst>
              <p:ext uri="{D42A27DB-BD31-4B8C-83A1-F6EECF244321}">
                <p14:modId xmlns:p14="http://schemas.microsoft.com/office/powerpoint/2010/main" val="3722642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22647523"/>
                    </a:ext>
                  </a:extLst>
                </a:gridCol>
                <a:gridCol w="246888">
                  <a:extLst>
                    <a:ext uri="{9D8B030D-6E8A-4147-A177-3AD203B41FA5}">
                      <a16:colId xmlns:a16="http://schemas.microsoft.com/office/drawing/2014/main" val="736180924"/>
                    </a:ext>
                  </a:extLst>
                </a:gridCol>
                <a:gridCol w="246888">
                  <a:extLst>
                    <a:ext uri="{9D8B030D-6E8A-4147-A177-3AD203B41FA5}">
                      <a16:colId xmlns:a16="http://schemas.microsoft.com/office/drawing/2014/main" val="1346267055"/>
                    </a:ext>
                  </a:extLst>
                </a:gridCol>
                <a:gridCol w="246888">
                  <a:extLst>
                    <a:ext uri="{9D8B030D-6E8A-4147-A177-3AD203B41FA5}">
                      <a16:colId xmlns:a16="http://schemas.microsoft.com/office/drawing/2014/main" val="1611487177"/>
                    </a:ext>
                  </a:extLst>
                </a:gridCol>
                <a:gridCol w="246888">
                  <a:extLst>
                    <a:ext uri="{9D8B030D-6E8A-4147-A177-3AD203B41FA5}">
                      <a16:colId xmlns:a16="http://schemas.microsoft.com/office/drawing/2014/main" val="3163415722"/>
                    </a:ext>
                  </a:extLst>
                </a:gridCol>
                <a:gridCol w="246888">
                  <a:extLst>
                    <a:ext uri="{9D8B030D-6E8A-4147-A177-3AD203B41FA5}">
                      <a16:colId xmlns:a16="http://schemas.microsoft.com/office/drawing/2014/main" val="2512362788"/>
                    </a:ext>
                  </a:extLst>
                </a:gridCol>
                <a:gridCol w="246888">
                  <a:extLst>
                    <a:ext uri="{9D8B030D-6E8A-4147-A177-3AD203B41FA5}">
                      <a16:colId xmlns:a16="http://schemas.microsoft.com/office/drawing/2014/main" val="2295319300"/>
                    </a:ext>
                  </a:extLst>
                </a:gridCol>
                <a:gridCol w="246888">
                  <a:extLst>
                    <a:ext uri="{9D8B030D-6E8A-4147-A177-3AD203B41FA5}">
                      <a16:colId xmlns:a16="http://schemas.microsoft.com/office/drawing/2014/main" val="2127824346"/>
                    </a:ext>
                  </a:extLst>
                </a:gridCol>
                <a:gridCol w="246888">
                  <a:extLst>
                    <a:ext uri="{9D8B030D-6E8A-4147-A177-3AD203B41FA5}">
                      <a16:colId xmlns:a16="http://schemas.microsoft.com/office/drawing/2014/main" val="611808241"/>
                    </a:ext>
                  </a:extLst>
                </a:gridCol>
                <a:gridCol w="246888">
                  <a:extLst>
                    <a:ext uri="{9D8B030D-6E8A-4147-A177-3AD203B41FA5}">
                      <a16:colId xmlns:a16="http://schemas.microsoft.com/office/drawing/2014/main" val="1139663835"/>
                    </a:ext>
                  </a:extLst>
                </a:gridCol>
                <a:gridCol w="246888">
                  <a:extLst>
                    <a:ext uri="{9D8B030D-6E8A-4147-A177-3AD203B41FA5}">
                      <a16:colId xmlns:a16="http://schemas.microsoft.com/office/drawing/2014/main" val="3665293541"/>
                    </a:ext>
                  </a:extLst>
                </a:gridCol>
                <a:gridCol w="246888">
                  <a:extLst>
                    <a:ext uri="{9D8B030D-6E8A-4147-A177-3AD203B41FA5}">
                      <a16:colId xmlns:a16="http://schemas.microsoft.com/office/drawing/2014/main" val="1873587634"/>
                    </a:ext>
                  </a:extLst>
                </a:gridCol>
                <a:gridCol w="246888">
                  <a:extLst>
                    <a:ext uri="{9D8B030D-6E8A-4147-A177-3AD203B41FA5}">
                      <a16:colId xmlns:a16="http://schemas.microsoft.com/office/drawing/2014/main" val="3075078199"/>
                    </a:ext>
                  </a:extLst>
                </a:gridCol>
                <a:gridCol w="246888">
                  <a:extLst>
                    <a:ext uri="{9D8B030D-6E8A-4147-A177-3AD203B41FA5}">
                      <a16:colId xmlns:a16="http://schemas.microsoft.com/office/drawing/2014/main" val="4264267265"/>
                    </a:ext>
                  </a:extLst>
                </a:gridCol>
                <a:gridCol w="246888">
                  <a:extLst>
                    <a:ext uri="{9D8B030D-6E8A-4147-A177-3AD203B41FA5}">
                      <a16:colId xmlns:a16="http://schemas.microsoft.com/office/drawing/2014/main" val="746106210"/>
                    </a:ext>
                  </a:extLst>
                </a:gridCol>
                <a:gridCol w="246888">
                  <a:extLst>
                    <a:ext uri="{9D8B030D-6E8A-4147-A177-3AD203B41FA5}">
                      <a16:colId xmlns:a16="http://schemas.microsoft.com/office/drawing/2014/main" val="908024391"/>
                    </a:ext>
                  </a:extLst>
                </a:gridCol>
                <a:gridCol w="246888">
                  <a:extLst>
                    <a:ext uri="{9D8B030D-6E8A-4147-A177-3AD203B41FA5}">
                      <a16:colId xmlns:a16="http://schemas.microsoft.com/office/drawing/2014/main" val="392951703"/>
                    </a:ext>
                  </a:extLst>
                </a:gridCol>
                <a:gridCol w="246888">
                  <a:extLst>
                    <a:ext uri="{9D8B030D-6E8A-4147-A177-3AD203B41FA5}">
                      <a16:colId xmlns:a16="http://schemas.microsoft.com/office/drawing/2014/main" val="1097260655"/>
                    </a:ext>
                  </a:extLst>
                </a:gridCol>
                <a:gridCol w="246888">
                  <a:extLst>
                    <a:ext uri="{9D8B030D-6E8A-4147-A177-3AD203B41FA5}">
                      <a16:colId xmlns:a16="http://schemas.microsoft.com/office/drawing/2014/main" val="3335935960"/>
                    </a:ext>
                  </a:extLst>
                </a:gridCol>
                <a:gridCol w="246888">
                  <a:extLst>
                    <a:ext uri="{9D8B030D-6E8A-4147-A177-3AD203B41FA5}">
                      <a16:colId xmlns:a16="http://schemas.microsoft.com/office/drawing/2014/main" val="1155519010"/>
                    </a:ext>
                  </a:extLst>
                </a:gridCol>
                <a:gridCol w="246888">
                  <a:extLst>
                    <a:ext uri="{9D8B030D-6E8A-4147-A177-3AD203B41FA5}">
                      <a16:colId xmlns:a16="http://schemas.microsoft.com/office/drawing/2014/main" val="1337668936"/>
                    </a:ext>
                  </a:extLst>
                </a:gridCol>
                <a:gridCol w="246888">
                  <a:extLst>
                    <a:ext uri="{9D8B030D-6E8A-4147-A177-3AD203B41FA5}">
                      <a16:colId xmlns:a16="http://schemas.microsoft.com/office/drawing/2014/main" val="857055152"/>
                    </a:ext>
                  </a:extLst>
                </a:gridCol>
                <a:gridCol w="246888">
                  <a:extLst>
                    <a:ext uri="{9D8B030D-6E8A-4147-A177-3AD203B41FA5}">
                      <a16:colId xmlns:a16="http://schemas.microsoft.com/office/drawing/2014/main" val="2397775970"/>
                    </a:ext>
                  </a:extLst>
                </a:gridCol>
                <a:gridCol w="246888">
                  <a:extLst>
                    <a:ext uri="{9D8B030D-6E8A-4147-A177-3AD203B41FA5}">
                      <a16:colId xmlns:a16="http://schemas.microsoft.com/office/drawing/2014/main" val="2475183502"/>
                    </a:ext>
                  </a:extLst>
                </a:gridCol>
                <a:gridCol w="246888">
                  <a:extLst>
                    <a:ext uri="{9D8B030D-6E8A-4147-A177-3AD203B41FA5}">
                      <a16:colId xmlns:a16="http://schemas.microsoft.com/office/drawing/2014/main" val="1627735225"/>
                    </a:ext>
                  </a:extLst>
                </a:gridCol>
                <a:gridCol w="246888">
                  <a:extLst>
                    <a:ext uri="{9D8B030D-6E8A-4147-A177-3AD203B41FA5}">
                      <a16:colId xmlns:a16="http://schemas.microsoft.com/office/drawing/2014/main" val="4186289488"/>
                    </a:ext>
                  </a:extLst>
                </a:gridCol>
                <a:gridCol w="246888">
                  <a:extLst>
                    <a:ext uri="{9D8B030D-6E8A-4147-A177-3AD203B41FA5}">
                      <a16:colId xmlns:a16="http://schemas.microsoft.com/office/drawing/2014/main" val="3676260412"/>
                    </a:ext>
                  </a:extLst>
                </a:gridCol>
                <a:gridCol w="246888">
                  <a:extLst>
                    <a:ext uri="{9D8B030D-6E8A-4147-A177-3AD203B41FA5}">
                      <a16:colId xmlns:a16="http://schemas.microsoft.com/office/drawing/2014/main" val="1793397564"/>
                    </a:ext>
                  </a:extLst>
                </a:gridCol>
                <a:gridCol w="246888">
                  <a:extLst>
                    <a:ext uri="{9D8B030D-6E8A-4147-A177-3AD203B41FA5}">
                      <a16:colId xmlns:a16="http://schemas.microsoft.com/office/drawing/2014/main" val="3035231323"/>
                    </a:ext>
                  </a:extLst>
                </a:gridCol>
                <a:gridCol w="246888">
                  <a:extLst>
                    <a:ext uri="{9D8B030D-6E8A-4147-A177-3AD203B41FA5}">
                      <a16:colId xmlns:a16="http://schemas.microsoft.com/office/drawing/2014/main" val="3535687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71788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Sport - 2022-06-15 07:05:03</a:t>
                      </a:r>
                      <a:r>
                        <a:rPr kumimoji="0" lang="de-DE" sz="1000" b="0" i="0" u="none" strike="noStrike" kern="1200" cap="none" spc="0" normalizeH="0" baseline="0" noProof="0">
                          <a:ln>
                            <a:noFill/>
                          </a:ln>
                          <a:solidFill>
                            <a:prstClr val="black"/>
                          </a:solidFill>
                          <a:effectLst/>
                          <a:uLnTx/>
                          <a:uFillTx/>
                          <a:latin typeface="+mn-lt"/>
                          <a:ea typeface="+mn-ea"/>
                          <a:cs typeface="+mn-cs"/>
                        </a:rPr>
                        <a:t>
 Schnell, schneller, Deutschland-Fans in Gladbach! 😜
Das 5:2 gegen Italien hat den ein oder anderen Fan wohl ein bisschen zu sehr elektrisiert. #BR24Sport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573163.7126</a:t>
                      </a:r>
                    </a:p>
                  </a:txBody>
                  <a:tcPr/>
                </a:tc>
                <a:extLst>
                  <a:ext uri="{0D108BD9-81ED-4DB2-BD59-A6C34878D82A}">
                    <a16:rowId xmlns:a16="http://schemas.microsoft.com/office/drawing/2014/main" val="1793928704"/>
                  </a:ext>
                </a:extLst>
              </a:tr>
            </a:tbl>
          </a:graphicData>
        </a:graphic>
      </p:graphicFrame>
      <p:sp>
        <p:nvSpPr>
          <p:cNvPr id="4" name="Text Placeholder 3">
            <a:extLst>
              <a:ext uri="{FF2B5EF4-FFF2-40B4-BE49-F238E27FC236}">
                <a16:creationId xmlns:a16="http://schemas.microsoft.com/office/drawing/2014/main" id="{0B9EFB95-EA3B-4A72-B71A-EC8C78D8906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660514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ACAC9-D287-4DEE-9D51-929A8CCBBEBA}"/>
              </a:ext>
            </a:extLst>
          </p:cNvPr>
          <p:cNvSpPr>
            <a:spLocks noGrp="1"/>
          </p:cNvSpPr>
          <p:nvPr>
            <p:ph type="title"/>
          </p:nvPr>
        </p:nvSpPr>
        <p:spPr/>
        <p:txBody>
          <a:bodyPr/>
          <a:lstStyle/>
          <a:p>
            <a:r>
              <a:rPr lang="en-US"/>
              <a:t>Facebook Hitliste nach Aktiven Nutzern: inkl. Interaktionen on Shared Posts | BR Social Media - 3 of 26</a:t>
            </a:r>
          </a:p>
        </p:txBody>
      </p:sp>
      <p:graphicFrame>
        <p:nvGraphicFramePr>
          <p:cNvPr id="5" name="Table Placeholder 4">
            <a:extLst>
              <a:ext uri="{FF2B5EF4-FFF2-40B4-BE49-F238E27FC236}">
                <a16:creationId xmlns:a16="http://schemas.microsoft.com/office/drawing/2014/main" id="{364ECF79-FF44-4638-ABD3-7A1E08C39C2E}"/>
              </a:ext>
            </a:extLst>
          </p:cNvPr>
          <p:cNvGraphicFramePr>
            <a:graphicFrameLocks noGrp="1"/>
          </p:cNvGraphicFramePr>
          <p:nvPr>
            <p:ph type="tbl" sz="quarter" idx="13"/>
            <p:extLst>
              <p:ext uri="{D42A27DB-BD31-4B8C-83A1-F6EECF244321}">
                <p14:modId xmlns:p14="http://schemas.microsoft.com/office/powerpoint/2010/main" val="1154373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12146605"/>
                    </a:ext>
                  </a:extLst>
                </a:gridCol>
                <a:gridCol w="246888">
                  <a:extLst>
                    <a:ext uri="{9D8B030D-6E8A-4147-A177-3AD203B41FA5}">
                      <a16:colId xmlns:a16="http://schemas.microsoft.com/office/drawing/2014/main" val="1902782404"/>
                    </a:ext>
                  </a:extLst>
                </a:gridCol>
                <a:gridCol w="246888">
                  <a:extLst>
                    <a:ext uri="{9D8B030D-6E8A-4147-A177-3AD203B41FA5}">
                      <a16:colId xmlns:a16="http://schemas.microsoft.com/office/drawing/2014/main" val="944826297"/>
                    </a:ext>
                  </a:extLst>
                </a:gridCol>
                <a:gridCol w="246888">
                  <a:extLst>
                    <a:ext uri="{9D8B030D-6E8A-4147-A177-3AD203B41FA5}">
                      <a16:colId xmlns:a16="http://schemas.microsoft.com/office/drawing/2014/main" val="3507530214"/>
                    </a:ext>
                  </a:extLst>
                </a:gridCol>
                <a:gridCol w="246888">
                  <a:extLst>
                    <a:ext uri="{9D8B030D-6E8A-4147-A177-3AD203B41FA5}">
                      <a16:colId xmlns:a16="http://schemas.microsoft.com/office/drawing/2014/main" val="1203271119"/>
                    </a:ext>
                  </a:extLst>
                </a:gridCol>
                <a:gridCol w="246888">
                  <a:extLst>
                    <a:ext uri="{9D8B030D-6E8A-4147-A177-3AD203B41FA5}">
                      <a16:colId xmlns:a16="http://schemas.microsoft.com/office/drawing/2014/main" val="4017157214"/>
                    </a:ext>
                  </a:extLst>
                </a:gridCol>
                <a:gridCol w="246888">
                  <a:extLst>
                    <a:ext uri="{9D8B030D-6E8A-4147-A177-3AD203B41FA5}">
                      <a16:colId xmlns:a16="http://schemas.microsoft.com/office/drawing/2014/main" val="1200991913"/>
                    </a:ext>
                  </a:extLst>
                </a:gridCol>
                <a:gridCol w="246888">
                  <a:extLst>
                    <a:ext uri="{9D8B030D-6E8A-4147-A177-3AD203B41FA5}">
                      <a16:colId xmlns:a16="http://schemas.microsoft.com/office/drawing/2014/main" val="2008295057"/>
                    </a:ext>
                  </a:extLst>
                </a:gridCol>
                <a:gridCol w="246888">
                  <a:extLst>
                    <a:ext uri="{9D8B030D-6E8A-4147-A177-3AD203B41FA5}">
                      <a16:colId xmlns:a16="http://schemas.microsoft.com/office/drawing/2014/main" val="3035885357"/>
                    </a:ext>
                  </a:extLst>
                </a:gridCol>
                <a:gridCol w="246888">
                  <a:extLst>
                    <a:ext uri="{9D8B030D-6E8A-4147-A177-3AD203B41FA5}">
                      <a16:colId xmlns:a16="http://schemas.microsoft.com/office/drawing/2014/main" val="3450372330"/>
                    </a:ext>
                  </a:extLst>
                </a:gridCol>
                <a:gridCol w="246888">
                  <a:extLst>
                    <a:ext uri="{9D8B030D-6E8A-4147-A177-3AD203B41FA5}">
                      <a16:colId xmlns:a16="http://schemas.microsoft.com/office/drawing/2014/main" val="1153936712"/>
                    </a:ext>
                  </a:extLst>
                </a:gridCol>
                <a:gridCol w="246888">
                  <a:extLst>
                    <a:ext uri="{9D8B030D-6E8A-4147-A177-3AD203B41FA5}">
                      <a16:colId xmlns:a16="http://schemas.microsoft.com/office/drawing/2014/main" val="2801550038"/>
                    </a:ext>
                  </a:extLst>
                </a:gridCol>
                <a:gridCol w="246888">
                  <a:extLst>
                    <a:ext uri="{9D8B030D-6E8A-4147-A177-3AD203B41FA5}">
                      <a16:colId xmlns:a16="http://schemas.microsoft.com/office/drawing/2014/main" val="362233287"/>
                    </a:ext>
                  </a:extLst>
                </a:gridCol>
                <a:gridCol w="246888">
                  <a:extLst>
                    <a:ext uri="{9D8B030D-6E8A-4147-A177-3AD203B41FA5}">
                      <a16:colId xmlns:a16="http://schemas.microsoft.com/office/drawing/2014/main" val="3789351480"/>
                    </a:ext>
                  </a:extLst>
                </a:gridCol>
                <a:gridCol w="246888">
                  <a:extLst>
                    <a:ext uri="{9D8B030D-6E8A-4147-A177-3AD203B41FA5}">
                      <a16:colId xmlns:a16="http://schemas.microsoft.com/office/drawing/2014/main" val="3289411604"/>
                    </a:ext>
                  </a:extLst>
                </a:gridCol>
                <a:gridCol w="246888">
                  <a:extLst>
                    <a:ext uri="{9D8B030D-6E8A-4147-A177-3AD203B41FA5}">
                      <a16:colId xmlns:a16="http://schemas.microsoft.com/office/drawing/2014/main" val="2120975911"/>
                    </a:ext>
                  </a:extLst>
                </a:gridCol>
                <a:gridCol w="246888">
                  <a:extLst>
                    <a:ext uri="{9D8B030D-6E8A-4147-A177-3AD203B41FA5}">
                      <a16:colId xmlns:a16="http://schemas.microsoft.com/office/drawing/2014/main" val="3286997193"/>
                    </a:ext>
                  </a:extLst>
                </a:gridCol>
                <a:gridCol w="246888">
                  <a:extLst>
                    <a:ext uri="{9D8B030D-6E8A-4147-A177-3AD203B41FA5}">
                      <a16:colId xmlns:a16="http://schemas.microsoft.com/office/drawing/2014/main" val="753800341"/>
                    </a:ext>
                  </a:extLst>
                </a:gridCol>
                <a:gridCol w="246888">
                  <a:extLst>
                    <a:ext uri="{9D8B030D-6E8A-4147-A177-3AD203B41FA5}">
                      <a16:colId xmlns:a16="http://schemas.microsoft.com/office/drawing/2014/main" val="195950229"/>
                    </a:ext>
                  </a:extLst>
                </a:gridCol>
                <a:gridCol w="246888">
                  <a:extLst>
                    <a:ext uri="{9D8B030D-6E8A-4147-A177-3AD203B41FA5}">
                      <a16:colId xmlns:a16="http://schemas.microsoft.com/office/drawing/2014/main" val="3429566948"/>
                    </a:ext>
                  </a:extLst>
                </a:gridCol>
                <a:gridCol w="246888">
                  <a:extLst>
                    <a:ext uri="{9D8B030D-6E8A-4147-A177-3AD203B41FA5}">
                      <a16:colId xmlns:a16="http://schemas.microsoft.com/office/drawing/2014/main" val="1209919450"/>
                    </a:ext>
                  </a:extLst>
                </a:gridCol>
                <a:gridCol w="246888">
                  <a:extLst>
                    <a:ext uri="{9D8B030D-6E8A-4147-A177-3AD203B41FA5}">
                      <a16:colId xmlns:a16="http://schemas.microsoft.com/office/drawing/2014/main" val="2340045279"/>
                    </a:ext>
                  </a:extLst>
                </a:gridCol>
                <a:gridCol w="246888">
                  <a:extLst>
                    <a:ext uri="{9D8B030D-6E8A-4147-A177-3AD203B41FA5}">
                      <a16:colId xmlns:a16="http://schemas.microsoft.com/office/drawing/2014/main" val="3866620214"/>
                    </a:ext>
                  </a:extLst>
                </a:gridCol>
                <a:gridCol w="246888">
                  <a:extLst>
                    <a:ext uri="{9D8B030D-6E8A-4147-A177-3AD203B41FA5}">
                      <a16:colId xmlns:a16="http://schemas.microsoft.com/office/drawing/2014/main" val="344293626"/>
                    </a:ext>
                  </a:extLst>
                </a:gridCol>
                <a:gridCol w="246888">
                  <a:extLst>
                    <a:ext uri="{9D8B030D-6E8A-4147-A177-3AD203B41FA5}">
                      <a16:colId xmlns:a16="http://schemas.microsoft.com/office/drawing/2014/main" val="3317969757"/>
                    </a:ext>
                  </a:extLst>
                </a:gridCol>
                <a:gridCol w="246888">
                  <a:extLst>
                    <a:ext uri="{9D8B030D-6E8A-4147-A177-3AD203B41FA5}">
                      <a16:colId xmlns:a16="http://schemas.microsoft.com/office/drawing/2014/main" val="3412254324"/>
                    </a:ext>
                  </a:extLst>
                </a:gridCol>
                <a:gridCol w="246888">
                  <a:extLst>
                    <a:ext uri="{9D8B030D-6E8A-4147-A177-3AD203B41FA5}">
                      <a16:colId xmlns:a16="http://schemas.microsoft.com/office/drawing/2014/main" val="2573090199"/>
                    </a:ext>
                  </a:extLst>
                </a:gridCol>
                <a:gridCol w="246888">
                  <a:extLst>
                    <a:ext uri="{9D8B030D-6E8A-4147-A177-3AD203B41FA5}">
                      <a16:colId xmlns:a16="http://schemas.microsoft.com/office/drawing/2014/main" val="2097698361"/>
                    </a:ext>
                  </a:extLst>
                </a:gridCol>
                <a:gridCol w="246888">
                  <a:extLst>
                    <a:ext uri="{9D8B030D-6E8A-4147-A177-3AD203B41FA5}">
                      <a16:colId xmlns:a16="http://schemas.microsoft.com/office/drawing/2014/main" val="3141135731"/>
                    </a:ext>
                  </a:extLst>
                </a:gridCol>
                <a:gridCol w="246888">
                  <a:extLst>
                    <a:ext uri="{9D8B030D-6E8A-4147-A177-3AD203B41FA5}">
                      <a16:colId xmlns:a16="http://schemas.microsoft.com/office/drawing/2014/main" val="1912271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214279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Sport - 2022-06-06 17:30:00</a:t>
                      </a:r>
                      <a:r>
                        <a:rPr kumimoji="0" lang="de-DE" sz="1000" b="0" i="0" u="none" strike="noStrike" kern="1200" cap="none" spc="0" normalizeH="0" baseline="0" noProof="0">
                          <a:ln>
                            <a:noFill/>
                          </a:ln>
                          <a:solidFill>
                            <a:prstClr val="black"/>
                          </a:solidFill>
                          <a:effectLst/>
                          <a:uLnTx/>
                          <a:uFillTx/>
                          <a:latin typeface="+mn-lt"/>
                          <a:ea typeface="+mn-ea"/>
                          <a:cs typeface="+mn-cs"/>
                        </a:rPr>
                        <a:t>
 Weltmeisterschaftsfinale 1998, Brasilien gegen Frankreich: die erste WM-Erinnerung von Ex-Nürnberger Ilkay Gündogan. Welche WM war eure erste? #BR24Sport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33802.432166667</a:t>
                      </a:r>
                    </a:p>
                  </a:txBody>
                  <a:tcPr/>
                </a:tc>
                <a:extLst>
                  <a:ext uri="{0D108BD9-81ED-4DB2-BD59-A6C34878D82A}">
                    <a16:rowId xmlns:a16="http://schemas.microsoft.com/office/drawing/2014/main" val="169908454"/>
                  </a:ext>
                </a:extLst>
              </a:tr>
            </a:tbl>
          </a:graphicData>
        </a:graphic>
      </p:graphicFrame>
      <p:sp>
        <p:nvSpPr>
          <p:cNvPr id="4" name="Text Placeholder 3">
            <a:extLst>
              <a:ext uri="{FF2B5EF4-FFF2-40B4-BE49-F238E27FC236}">
                <a16:creationId xmlns:a16="http://schemas.microsoft.com/office/drawing/2014/main" id="{11B44BCC-9FA2-4C67-B01F-4D1640CEF1F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519482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44F1-F255-4428-A6E6-5034ACA4EDB8}"/>
              </a:ext>
            </a:extLst>
          </p:cNvPr>
          <p:cNvSpPr>
            <a:spLocks noGrp="1"/>
          </p:cNvSpPr>
          <p:nvPr>
            <p:ph type="title"/>
          </p:nvPr>
        </p:nvSpPr>
        <p:spPr/>
        <p:txBody>
          <a:bodyPr/>
          <a:lstStyle/>
          <a:p>
            <a:r>
              <a:rPr lang="en-US"/>
              <a:t>Facebook Hitliste nach Aktiven Nutzern: inkl. Interaktionen on Shared Posts | BR Social Media - 4 of 26</a:t>
            </a:r>
          </a:p>
        </p:txBody>
      </p:sp>
      <p:graphicFrame>
        <p:nvGraphicFramePr>
          <p:cNvPr id="5" name="Table Placeholder 4">
            <a:extLst>
              <a:ext uri="{FF2B5EF4-FFF2-40B4-BE49-F238E27FC236}">
                <a16:creationId xmlns:a16="http://schemas.microsoft.com/office/drawing/2014/main" id="{5C4E5B17-2FA4-4302-9D6D-7538B8C39D6B}"/>
              </a:ext>
            </a:extLst>
          </p:cNvPr>
          <p:cNvGraphicFramePr>
            <a:graphicFrameLocks noGrp="1"/>
          </p:cNvGraphicFramePr>
          <p:nvPr>
            <p:ph type="tbl" sz="quarter" idx="13"/>
            <p:extLst>
              <p:ext uri="{D42A27DB-BD31-4B8C-83A1-F6EECF244321}">
                <p14:modId xmlns:p14="http://schemas.microsoft.com/office/powerpoint/2010/main" val="977607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48123264"/>
                    </a:ext>
                  </a:extLst>
                </a:gridCol>
                <a:gridCol w="246888">
                  <a:extLst>
                    <a:ext uri="{9D8B030D-6E8A-4147-A177-3AD203B41FA5}">
                      <a16:colId xmlns:a16="http://schemas.microsoft.com/office/drawing/2014/main" val="441138415"/>
                    </a:ext>
                  </a:extLst>
                </a:gridCol>
                <a:gridCol w="246888">
                  <a:extLst>
                    <a:ext uri="{9D8B030D-6E8A-4147-A177-3AD203B41FA5}">
                      <a16:colId xmlns:a16="http://schemas.microsoft.com/office/drawing/2014/main" val="2566864531"/>
                    </a:ext>
                  </a:extLst>
                </a:gridCol>
                <a:gridCol w="246888">
                  <a:extLst>
                    <a:ext uri="{9D8B030D-6E8A-4147-A177-3AD203B41FA5}">
                      <a16:colId xmlns:a16="http://schemas.microsoft.com/office/drawing/2014/main" val="2060445178"/>
                    </a:ext>
                  </a:extLst>
                </a:gridCol>
                <a:gridCol w="246888">
                  <a:extLst>
                    <a:ext uri="{9D8B030D-6E8A-4147-A177-3AD203B41FA5}">
                      <a16:colId xmlns:a16="http://schemas.microsoft.com/office/drawing/2014/main" val="1291157512"/>
                    </a:ext>
                  </a:extLst>
                </a:gridCol>
                <a:gridCol w="246888">
                  <a:extLst>
                    <a:ext uri="{9D8B030D-6E8A-4147-A177-3AD203B41FA5}">
                      <a16:colId xmlns:a16="http://schemas.microsoft.com/office/drawing/2014/main" val="70428774"/>
                    </a:ext>
                  </a:extLst>
                </a:gridCol>
                <a:gridCol w="246888">
                  <a:extLst>
                    <a:ext uri="{9D8B030D-6E8A-4147-A177-3AD203B41FA5}">
                      <a16:colId xmlns:a16="http://schemas.microsoft.com/office/drawing/2014/main" val="3631287447"/>
                    </a:ext>
                  </a:extLst>
                </a:gridCol>
                <a:gridCol w="246888">
                  <a:extLst>
                    <a:ext uri="{9D8B030D-6E8A-4147-A177-3AD203B41FA5}">
                      <a16:colId xmlns:a16="http://schemas.microsoft.com/office/drawing/2014/main" val="3246828603"/>
                    </a:ext>
                  </a:extLst>
                </a:gridCol>
                <a:gridCol w="246888">
                  <a:extLst>
                    <a:ext uri="{9D8B030D-6E8A-4147-A177-3AD203B41FA5}">
                      <a16:colId xmlns:a16="http://schemas.microsoft.com/office/drawing/2014/main" val="638871421"/>
                    </a:ext>
                  </a:extLst>
                </a:gridCol>
                <a:gridCol w="246888">
                  <a:extLst>
                    <a:ext uri="{9D8B030D-6E8A-4147-A177-3AD203B41FA5}">
                      <a16:colId xmlns:a16="http://schemas.microsoft.com/office/drawing/2014/main" val="2561102055"/>
                    </a:ext>
                  </a:extLst>
                </a:gridCol>
                <a:gridCol w="246888">
                  <a:extLst>
                    <a:ext uri="{9D8B030D-6E8A-4147-A177-3AD203B41FA5}">
                      <a16:colId xmlns:a16="http://schemas.microsoft.com/office/drawing/2014/main" val="4023182815"/>
                    </a:ext>
                  </a:extLst>
                </a:gridCol>
                <a:gridCol w="246888">
                  <a:extLst>
                    <a:ext uri="{9D8B030D-6E8A-4147-A177-3AD203B41FA5}">
                      <a16:colId xmlns:a16="http://schemas.microsoft.com/office/drawing/2014/main" val="4130034044"/>
                    </a:ext>
                  </a:extLst>
                </a:gridCol>
                <a:gridCol w="246888">
                  <a:extLst>
                    <a:ext uri="{9D8B030D-6E8A-4147-A177-3AD203B41FA5}">
                      <a16:colId xmlns:a16="http://schemas.microsoft.com/office/drawing/2014/main" val="3802562085"/>
                    </a:ext>
                  </a:extLst>
                </a:gridCol>
                <a:gridCol w="246888">
                  <a:extLst>
                    <a:ext uri="{9D8B030D-6E8A-4147-A177-3AD203B41FA5}">
                      <a16:colId xmlns:a16="http://schemas.microsoft.com/office/drawing/2014/main" val="2534394860"/>
                    </a:ext>
                  </a:extLst>
                </a:gridCol>
                <a:gridCol w="246888">
                  <a:extLst>
                    <a:ext uri="{9D8B030D-6E8A-4147-A177-3AD203B41FA5}">
                      <a16:colId xmlns:a16="http://schemas.microsoft.com/office/drawing/2014/main" val="4083931620"/>
                    </a:ext>
                  </a:extLst>
                </a:gridCol>
                <a:gridCol w="246888">
                  <a:extLst>
                    <a:ext uri="{9D8B030D-6E8A-4147-A177-3AD203B41FA5}">
                      <a16:colId xmlns:a16="http://schemas.microsoft.com/office/drawing/2014/main" val="541945275"/>
                    </a:ext>
                  </a:extLst>
                </a:gridCol>
                <a:gridCol w="246888">
                  <a:extLst>
                    <a:ext uri="{9D8B030D-6E8A-4147-A177-3AD203B41FA5}">
                      <a16:colId xmlns:a16="http://schemas.microsoft.com/office/drawing/2014/main" val="3410424176"/>
                    </a:ext>
                  </a:extLst>
                </a:gridCol>
                <a:gridCol w="246888">
                  <a:extLst>
                    <a:ext uri="{9D8B030D-6E8A-4147-A177-3AD203B41FA5}">
                      <a16:colId xmlns:a16="http://schemas.microsoft.com/office/drawing/2014/main" val="1294311552"/>
                    </a:ext>
                  </a:extLst>
                </a:gridCol>
                <a:gridCol w="246888">
                  <a:extLst>
                    <a:ext uri="{9D8B030D-6E8A-4147-A177-3AD203B41FA5}">
                      <a16:colId xmlns:a16="http://schemas.microsoft.com/office/drawing/2014/main" val="1308040434"/>
                    </a:ext>
                  </a:extLst>
                </a:gridCol>
                <a:gridCol w="246888">
                  <a:extLst>
                    <a:ext uri="{9D8B030D-6E8A-4147-A177-3AD203B41FA5}">
                      <a16:colId xmlns:a16="http://schemas.microsoft.com/office/drawing/2014/main" val="1303269741"/>
                    </a:ext>
                  </a:extLst>
                </a:gridCol>
                <a:gridCol w="246888">
                  <a:extLst>
                    <a:ext uri="{9D8B030D-6E8A-4147-A177-3AD203B41FA5}">
                      <a16:colId xmlns:a16="http://schemas.microsoft.com/office/drawing/2014/main" val="2401233866"/>
                    </a:ext>
                  </a:extLst>
                </a:gridCol>
                <a:gridCol w="246888">
                  <a:extLst>
                    <a:ext uri="{9D8B030D-6E8A-4147-A177-3AD203B41FA5}">
                      <a16:colId xmlns:a16="http://schemas.microsoft.com/office/drawing/2014/main" val="2360377813"/>
                    </a:ext>
                  </a:extLst>
                </a:gridCol>
                <a:gridCol w="246888">
                  <a:extLst>
                    <a:ext uri="{9D8B030D-6E8A-4147-A177-3AD203B41FA5}">
                      <a16:colId xmlns:a16="http://schemas.microsoft.com/office/drawing/2014/main" val="932654674"/>
                    </a:ext>
                  </a:extLst>
                </a:gridCol>
                <a:gridCol w="246888">
                  <a:extLst>
                    <a:ext uri="{9D8B030D-6E8A-4147-A177-3AD203B41FA5}">
                      <a16:colId xmlns:a16="http://schemas.microsoft.com/office/drawing/2014/main" val="3446045782"/>
                    </a:ext>
                  </a:extLst>
                </a:gridCol>
                <a:gridCol w="246888">
                  <a:extLst>
                    <a:ext uri="{9D8B030D-6E8A-4147-A177-3AD203B41FA5}">
                      <a16:colId xmlns:a16="http://schemas.microsoft.com/office/drawing/2014/main" val="4259586440"/>
                    </a:ext>
                  </a:extLst>
                </a:gridCol>
                <a:gridCol w="246888">
                  <a:extLst>
                    <a:ext uri="{9D8B030D-6E8A-4147-A177-3AD203B41FA5}">
                      <a16:colId xmlns:a16="http://schemas.microsoft.com/office/drawing/2014/main" val="1061937877"/>
                    </a:ext>
                  </a:extLst>
                </a:gridCol>
                <a:gridCol w="246888">
                  <a:extLst>
                    <a:ext uri="{9D8B030D-6E8A-4147-A177-3AD203B41FA5}">
                      <a16:colId xmlns:a16="http://schemas.microsoft.com/office/drawing/2014/main" val="2325525141"/>
                    </a:ext>
                  </a:extLst>
                </a:gridCol>
                <a:gridCol w="246888">
                  <a:extLst>
                    <a:ext uri="{9D8B030D-6E8A-4147-A177-3AD203B41FA5}">
                      <a16:colId xmlns:a16="http://schemas.microsoft.com/office/drawing/2014/main" val="1021117774"/>
                    </a:ext>
                  </a:extLst>
                </a:gridCol>
                <a:gridCol w="246888">
                  <a:extLst>
                    <a:ext uri="{9D8B030D-6E8A-4147-A177-3AD203B41FA5}">
                      <a16:colId xmlns:a16="http://schemas.microsoft.com/office/drawing/2014/main" val="3735130743"/>
                    </a:ext>
                  </a:extLst>
                </a:gridCol>
                <a:gridCol w="246888">
                  <a:extLst>
                    <a:ext uri="{9D8B030D-6E8A-4147-A177-3AD203B41FA5}">
                      <a16:colId xmlns:a16="http://schemas.microsoft.com/office/drawing/2014/main" val="1910776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046015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- 2022-06-04 09:12:01</a:t>
                      </a:r>
                      <a:r>
                        <a:rPr kumimoji="0" lang="de-DE" sz="1000" b="0" i="0" u="none" strike="noStrike" kern="1200" cap="none" spc="0" normalizeH="0" baseline="0" noProof="0">
                          <a:ln>
                            <a:noFill/>
                          </a:ln>
                          <a:solidFill>
                            <a:prstClr val="black"/>
                          </a:solidFill>
                          <a:effectLst/>
                          <a:uLnTx/>
                          <a:uFillTx/>
                          <a:latin typeface="+mn-lt"/>
                          <a:ea typeface="+mn-ea"/>
                          <a:cs typeface="+mn-cs"/>
                        </a:rPr>
                        <a:t>
 Ein Rauchverbot 🚭 in der Münchner Tram? Das war 1961 der große Aufreger. Wie unsere Umfrage in der Straßenbahn beweist.
📺 Ein Themenabend von alpha-retro zu Straßenbahnen - heute ab 22.30 Uhr in ARD alpha.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535974.92006667</a:t>
                      </a:r>
                    </a:p>
                  </a:txBody>
                  <a:tcPr/>
                </a:tc>
                <a:extLst>
                  <a:ext uri="{0D108BD9-81ED-4DB2-BD59-A6C34878D82A}">
                    <a16:rowId xmlns:a16="http://schemas.microsoft.com/office/drawing/2014/main" val="1291056423"/>
                  </a:ext>
                </a:extLst>
              </a:tr>
            </a:tbl>
          </a:graphicData>
        </a:graphic>
      </p:graphicFrame>
      <p:sp>
        <p:nvSpPr>
          <p:cNvPr id="4" name="Text Placeholder 3">
            <a:extLst>
              <a:ext uri="{FF2B5EF4-FFF2-40B4-BE49-F238E27FC236}">
                <a16:creationId xmlns:a16="http://schemas.microsoft.com/office/drawing/2014/main" id="{B9F6285E-27BC-4C78-B751-E5BFA1DA704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004875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7B910-414F-4376-BA5B-292B3091DA38}"/>
              </a:ext>
            </a:extLst>
          </p:cNvPr>
          <p:cNvSpPr>
            <a:spLocks noGrp="1"/>
          </p:cNvSpPr>
          <p:nvPr>
            <p:ph type="title"/>
          </p:nvPr>
        </p:nvSpPr>
        <p:spPr/>
        <p:txBody>
          <a:bodyPr/>
          <a:lstStyle/>
          <a:p>
            <a:r>
              <a:rPr lang="en-US"/>
              <a:t>Facebook Hitliste nach Aktiven Nutzern: inkl. Interaktionen on Shared Posts | BR Social Media - 5 of 26</a:t>
            </a:r>
          </a:p>
        </p:txBody>
      </p:sp>
      <p:graphicFrame>
        <p:nvGraphicFramePr>
          <p:cNvPr id="5" name="Table Placeholder 4">
            <a:extLst>
              <a:ext uri="{FF2B5EF4-FFF2-40B4-BE49-F238E27FC236}">
                <a16:creationId xmlns:a16="http://schemas.microsoft.com/office/drawing/2014/main" id="{B9ACD628-560B-4697-96EB-3A5C05D34F82}"/>
              </a:ext>
            </a:extLst>
          </p:cNvPr>
          <p:cNvGraphicFramePr>
            <a:graphicFrameLocks noGrp="1"/>
          </p:cNvGraphicFramePr>
          <p:nvPr>
            <p:ph type="tbl" sz="quarter" idx="13"/>
            <p:extLst>
              <p:ext uri="{D42A27DB-BD31-4B8C-83A1-F6EECF244321}">
                <p14:modId xmlns:p14="http://schemas.microsoft.com/office/powerpoint/2010/main" val="1684431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31299742"/>
                    </a:ext>
                  </a:extLst>
                </a:gridCol>
                <a:gridCol w="246888">
                  <a:extLst>
                    <a:ext uri="{9D8B030D-6E8A-4147-A177-3AD203B41FA5}">
                      <a16:colId xmlns:a16="http://schemas.microsoft.com/office/drawing/2014/main" val="3471194839"/>
                    </a:ext>
                  </a:extLst>
                </a:gridCol>
                <a:gridCol w="246888">
                  <a:extLst>
                    <a:ext uri="{9D8B030D-6E8A-4147-A177-3AD203B41FA5}">
                      <a16:colId xmlns:a16="http://schemas.microsoft.com/office/drawing/2014/main" val="818081098"/>
                    </a:ext>
                  </a:extLst>
                </a:gridCol>
                <a:gridCol w="246888">
                  <a:extLst>
                    <a:ext uri="{9D8B030D-6E8A-4147-A177-3AD203B41FA5}">
                      <a16:colId xmlns:a16="http://schemas.microsoft.com/office/drawing/2014/main" val="1418377689"/>
                    </a:ext>
                  </a:extLst>
                </a:gridCol>
                <a:gridCol w="246888">
                  <a:extLst>
                    <a:ext uri="{9D8B030D-6E8A-4147-A177-3AD203B41FA5}">
                      <a16:colId xmlns:a16="http://schemas.microsoft.com/office/drawing/2014/main" val="3801673529"/>
                    </a:ext>
                  </a:extLst>
                </a:gridCol>
                <a:gridCol w="246888">
                  <a:extLst>
                    <a:ext uri="{9D8B030D-6E8A-4147-A177-3AD203B41FA5}">
                      <a16:colId xmlns:a16="http://schemas.microsoft.com/office/drawing/2014/main" val="1438735910"/>
                    </a:ext>
                  </a:extLst>
                </a:gridCol>
                <a:gridCol w="246888">
                  <a:extLst>
                    <a:ext uri="{9D8B030D-6E8A-4147-A177-3AD203B41FA5}">
                      <a16:colId xmlns:a16="http://schemas.microsoft.com/office/drawing/2014/main" val="2583428634"/>
                    </a:ext>
                  </a:extLst>
                </a:gridCol>
                <a:gridCol w="246888">
                  <a:extLst>
                    <a:ext uri="{9D8B030D-6E8A-4147-A177-3AD203B41FA5}">
                      <a16:colId xmlns:a16="http://schemas.microsoft.com/office/drawing/2014/main" val="2928324860"/>
                    </a:ext>
                  </a:extLst>
                </a:gridCol>
                <a:gridCol w="246888">
                  <a:extLst>
                    <a:ext uri="{9D8B030D-6E8A-4147-A177-3AD203B41FA5}">
                      <a16:colId xmlns:a16="http://schemas.microsoft.com/office/drawing/2014/main" val="1698267557"/>
                    </a:ext>
                  </a:extLst>
                </a:gridCol>
                <a:gridCol w="246888">
                  <a:extLst>
                    <a:ext uri="{9D8B030D-6E8A-4147-A177-3AD203B41FA5}">
                      <a16:colId xmlns:a16="http://schemas.microsoft.com/office/drawing/2014/main" val="4047449680"/>
                    </a:ext>
                  </a:extLst>
                </a:gridCol>
                <a:gridCol w="246888">
                  <a:extLst>
                    <a:ext uri="{9D8B030D-6E8A-4147-A177-3AD203B41FA5}">
                      <a16:colId xmlns:a16="http://schemas.microsoft.com/office/drawing/2014/main" val="999344140"/>
                    </a:ext>
                  </a:extLst>
                </a:gridCol>
                <a:gridCol w="246888">
                  <a:extLst>
                    <a:ext uri="{9D8B030D-6E8A-4147-A177-3AD203B41FA5}">
                      <a16:colId xmlns:a16="http://schemas.microsoft.com/office/drawing/2014/main" val="3653400045"/>
                    </a:ext>
                  </a:extLst>
                </a:gridCol>
                <a:gridCol w="246888">
                  <a:extLst>
                    <a:ext uri="{9D8B030D-6E8A-4147-A177-3AD203B41FA5}">
                      <a16:colId xmlns:a16="http://schemas.microsoft.com/office/drawing/2014/main" val="351337775"/>
                    </a:ext>
                  </a:extLst>
                </a:gridCol>
                <a:gridCol w="246888">
                  <a:extLst>
                    <a:ext uri="{9D8B030D-6E8A-4147-A177-3AD203B41FA5}">
                      <a16:colId xmlns:a16="http://schemas.microsoft.com/office/drawing/2014/main" val="2007316169"/>
                    </a:ext>
                  </a:extLst>
                </a:gridCol>
                <a:gridCol w="246888">
                  <a:extLst>
                    <a:ext uri="{9D8B030D-6E8A-4147-A177-3AD203B41FA5}">
                      <a16:colId xmlns:a16="http://schemas.microsoft.com/office/drawing/2014/main" val="1977708315"/>
                    </a:ext>
                  </a:extLst>
                </a:gridCol>
                <a:gridCol w="246888">
                  <a:extLst>
                    <a:ext uri="{9D8B030D-6E8A-4147-A177-3AD203B41FA5}">
                      <a16:colId xmlns:a16="http://schemas.microsoft.com/office/drawing/2014/main" val="294989477"/>
                    </a:ext>
                  </a:extLst>
                </a:gridCol>
                <a:gridCol w="246888">
                  <a:extLst>
                    <a:ext uri="{9D8B030D-6E8A-4147-A177-3AD203B41FA5}">
                      <a16:colId xmlns:a16="http://schemas.microsoft.com/office/drawing/2014/main" val="2342052193"/>
                    </a:ext>
                  </a:extLst>
                </a:gridCol>
                <a:gridCol w="246888">
                  <a:extLst>
                    <a:ext uri="{9D8B030D-6E8A-4147-A177-3AD203B41FA5}">
                      <a16:colId xmlns:a16="http://schemas.microsoft.com/office/drawing/2014/main" val="2627072464"/>
                    </a:ext>
                  </a:extLst>
                </a:gridCol>
                <a:gridCol w="246888">
                  <a:extLst>
                    <a:ext uri="{9D8B030D-6E8A-4147-A177-3AD203B41FA5}">
                      <a16:colId xmlns:a16="http://schemas.microsoft.com/office/drawing/2014/main" val="1861668818"/>
                    </a:ext>
                  </a:extLst>
                </a:gridCol>
                <a:gridCol w="246888">
                  <a:extLst>
                    <a:ext uri="{9D8B030D-6E8A-4147-A177-3AD203B41FA5}">
                      <a16:colId xmlns:a16="http://schemas.microsoft.com/office/drawing/2014/main" val="455354401"/>
                    </a:ext>
                  </a:extLst>
                </a:gridCol>
                <a:gridCol w="246888">
                  <a:extLst>
                    <a:ext uri="{9D8B030D-6E8A-4147-A177-3AD203B41FA5}">
                      <a16:colId xmlns:a16="http://schemas.microsoft.com/office/drawing/2014/main" val="1687904804"/>
                    </a:ext>
                  </a:extLst>
                </a:gridCol>
                <a:gridCol w="246888">
                  <a:extLst>
                    <a:ext uri="{9D8B030D-6E8A-4147-A177-3AD203B41FA5}">
                      <a16:colId xmlns:a16="http://schemas.microsoft.com/office/drawing/2014/main" val="3891295979"/>
                    </a:ext>
                  </a:extLst>
                </a:gridCol>
                <a:gridCol w="246888">
                  <a:extLst>
                    <a:ext uri="{9D8B030D-6E8A-4147-A177-3AD203B41FA5}">
                      <a16:colId xmlns:a16="http://schemas.microsoft.com/office/drawing/2014/main" val="3165443993"/>
                    </a:ext>
                  </a:extLst>
                </a:gridCol>
                <a:gridCol w="246888">
                  <a:extLst>
                    <a:ext uri="{9D8B030D-6E8A-4147-A177-3AD203B41FA5}">
                      <a16:colId xmlns:a16="http://schemas.microsoft.com/office/drawing/2014/main" val="3359376383"/>
                    </a:ext>
                  </a:extLst>
                </a:gridCol>
                <a:gridCol w="246888">
                  <a:extLst>
                    <a:ext uri="{9D8B030D-6E8A-4147-A177-3AD203B41FA5}">
                      <a16:colId xmlns:a16="http://schemas.microsoft.com/office/drawing/2014/main" val="163483681"/>
                    </a:ext>
                  </a:extLst>
                </a:gridCol>
                <a:gridCol w="246888">
                  <a:extLst>
                    <a:ext uri="{9D8B030D-6E8A-4147-A177-3AD203B41FA5}">
                      <a16:colId xmlns:a16="http://schemas.microsoft.com/office/drawing/2014/main" val="2858491142"/>
                    </a:ext>
                  </a:extLst>
                </a:gridCol>
                <a:gridCol w="246888">
                  <a:extLst>
                    <a:ext uri="{9D8B030D-6E8A-4147-A177-3AD203B41FA5}">
                      <a16:colId xmlns:a16="http://schemas.microsoft.com/office/drawing/2014/main" val="2249292072"/>
                    </a:ext>
                  </a:extLst>
                </a:gridCol>
                <a:gridCol w="246888">
                  <a:extLst>
                    <a:ext uri="{9D8B030D-6E8A-4147-A177-3AD203B41FA5}">
                      <a16:colId xmlns:a16="http://schemas.microsoft.com/office/drawing/2014/main" val="2583217869"/>
                    </a:ext>
                  </a:extLst>
                </a:gridCol>
                <a:gridCol w="246888">
                  <a:extLst>
                    <a:ext uri="{9D8B030D-6E8A-4147-A177-3AD203B41FA5}">
                      <a16:colId xmlns:a16="http://schemas.microsoft.com/office/drawing/2014/main" val="2855922762"/>
                    </a:ext>
                  </a:extLst>
                </a:gridCol>
                <a:gridCol w="246888">
                  <a:extLst>
                    <a:ext uri="{9D8B030D-6E8A-4147-A177-3AD203B41FA5}">
                      <a16:colId xmlns:a16="http://schemas.microsoft.com/office/drawing/2014/main" val="1737633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67158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Zündfunk - 2022-06-22 07:00:03</a:t>
                      </a:r>
                      <a:r>
                        <a:rPr kumimoji="0" lang="de-DE" sz="1000" b="0" i="0" u="none" strike="noStrike" kern="1200" cap="none" spc="0" normalizeH="0" baseline="0" noProof="0">
                          <a:ln>
                            <a:noFill/>
                          </a:ln>
                          <a:solidFill>
                            <a:prstClr val="black"/>
                          </a:solidFill>
                          <a:effectLst/>
                          <a:uLnTx/>
                          <a:uFillTx/>
                          <a:latin typeface="+mn-lt"/>
                          <a:ea typeface="+mn-ea"/>
                          <a:cs typeface="+mn-cs"/>
                        </a:rPr>
                        <a:t>
 Und es war Sommer und Campino wurde 60. Happy Birthday!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0252354"/>
                  </a:ext>
                </a:extLst>
              </a:tr>
            </a:tbl>
          </a:graphicData>
        </a:graphic>
      </p:graphicFrame>
      <p:sp>
        <p:nvSpPr>
          <p:cNvPr id="4" name="Text Placeholder 3">
            <a:extLst>
              <a:ext uri="{FF2B5EF4-FFF2-40B4-BE49-F238E27FC236}">
                <a16:creationId xmlns:a16="http://schemas.microsoft.com/office/drawing/2014/main" id="{D5751DEC-CE35-4694-BCB7-6D98A40985A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911950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B2A2-3EAB-4BFE-B2FF-11DA6CF322FA}"/>
              </a:ext>
            </a:extLst>
          </p:cNvPr>
          <p:cNvSpPr>
            <a:spLocks noGrp="1"/>
          </p:cNvSpPr>
          <p:nvPr>
            <p:ph type="title"/>
          </p:nvPr>
        </p:nvSpPr>
        <p:spPr/>
        <p:txBody>
          <a:bodyPr/>
          <a:lstStyle/>
          <a:p>
            <a:r>
              <a:rPr lang="en-US"/>
              <a:t>Facebook Hitliste nach Aktiven Nutzern: inkl. Interaktionen on Shared Posts | BR Social Media - 6 of 26</a:t>
            </a:r>
          </a:p>
        </p:txBody>
      </p:sp>
      <p:graphicFrame>
        <p:nvGraphicFramePr>
          <p:cNvPr id="5" name="Table Placeholder 4">
            <a:extLst>
              <a:ext uri="{FF2B5EF4-FFF2-40B4-BE49-F238E27FC236}">
                <a16:creationId xmlns:a16="http://schemas.microsoft.com/office/drawing/2014/main" id="{F52AC496-6776-433E-8D1E-A253FCFB3313}"/>
              </a:ext>
            </a:extLst>
          </p:cNvPr>
          <p:cNvGraphicFramePr>
            <a:graphicFrameLocks noGrp="1"/>
          </p:cNvGraphicFramePr>
          <p:nvPr>
            <p:ph type="tbl" sz="quarter" idx="13"/>
            <p:extLst>
              <p:ext uri="{D42A27DB-BD31-4B8C-83A1-F6EECF244321}">
                <p14:modId xmlns:p14="http://schemas.microsoft.com/office/powerpoint/2010/main" val="3417967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59124930"/>
                    </a:ext>
                  </a:extLst>
                </a:gridCol>
                <a:gridCol w="246888">
                  <a:extLst>
                    <a:ext uri="{9D8B030D-6E8A-4147-A177-3AD203B41FA5}">
                      <a16:colId xmlns:a16="http://schemas.microsoft.com/office/drawing/2014/main" val="316197696"/>
                    </a:ext>
                  </a:extLst>
                </a:gridCol>
                <a:gridCol w="246888">
                  <a:extLst>
                    <a:ext uri="{9D8B030D-6E8A-4147-A177-3AD203B41FA5}">
                      <a16:colId xmlns:a16="http://schemas.microsoft.com/office/drawing/2014/main" val="1239206510"/>
                    </a:ext>
                  </a:extLst>
                </a:gridCol>
                <a:gridCol w="246888">
                  <a:extLst>
                    <a:ext uri="{9D8B030D-6E8A-4147-A177-3AD203B41FA5}">
                      <a16:colId xmlns:a16="http://schemas.microsoft.com/office/drawing/2014/main" val="2556642339"/>
                    </a:ext>
                  </a:extLst>
                </a:gridCol>
                <a:gridCol w="246888">
                  <a:extLst>
                    <a:ext uri="{9D8B030D-6E8A-4147-A177-3AD203B41FA5}">
                      <a16:colId xmlns:a16="http://schemas.microsoft.com/office/drawing/2014/main" val="351713151"/>
                    </a:ext>
                  </a:extLst>
                </a:gridCol>
                <a:gridCol w="246888">
                  <a:extLst>
                    <a:ext uri="{9D8B030D-6E8A-4147-A177-3AD203B41FA5}">
                      <a16:colId xmlns:a16="http://schemas.microsoft.com/office/drawing/2014/main" val="2279745676"/>
                    </a:ext>
                  </a:extLst>
                </a:gridCol>
                <a:gridCol w="246888">
                  <a:extLst>
                    <a:ext uri="{9D8B030D-6E8A-4147-A177-3AD203B41FA5}">
                      <a16:colId xmlns:a16="http://schemas.microsoft.com/office/drawing/2014/main" val="2860318692"/>
                    </a:ext>
                  </a:extLst>
                </a:gridCol>
                <a:gridCol w="246888">
                  <a:extLst>
                    <a:ext uri="{9D8B030D-6E8A-4147-A177-3AD203B41FA5}">
                      <a16:colId xmlns:a16="http://schemas.microsoft.com/office/drawing/2014/main" val="3329430910"/>
                    </a:ext>
                  </a:extLst>
                </a:gridCol>
                <a:gridCol w="246888">
                  <a:extLst>
                    <a:ext uri="{9D8B030D-6E8A-4147-A177-3AD203B41FA5}">
                      <a16:colId xmlns:a16="http://schemas.microsoft.com/office/drawing/2014/main" val="3544734880"/>
                    </a:ext>
                  </a:extLst>
                </a:gridCol>
                <a:gridCol w="246888">
                  <a:extLst>
                    <a:ext uri="{9D8B030D-6E8A-4147-A177-3AD203B41FA5}">
                      <a16:colId xmlns:a16="http://schemas.microsoft.com/office/drawing/2014/main" val="3975826714"/>
                    </a:ext>
                  </a:extLst>
                </a:gridCol>
                <a:gridCol w="246888">
                  <a:extLst>
                    <a:ext uri="{9D8B030D-6E8A-4147-A177-3AD203B41FA5}">
                      <a16:colId xmlns:a16="http://schemas.microsoft.com/office/drawing/2014/main" val="3881504159"/>
                    </a:ext>
                  </a:extLst>
                </a:gridCol>
                <a:gridCol w="246888">
                  <a:extLst>
                    <a:ext uri="{9D8B030D-6E8A-4147-A177-3AD203B41FA5}">
                      <a16:colId xmlns:a16="http://schemas.microsoft.com/office/drawing/2014/main" val="2766931665"/>
                    </a:ext>
                  </a:extLst>
                </a:gridCol>
                <a:gridCol w="246888">
                  <a:extLst>
                    <a:ext uri="{9D8B030D-6E8A-4147-A177-3AD203B41FA5}">
                      <a16:colId xmlns:a16="http://schemas.microsoft.com/office/drawing/2014/main" val="882043130"/>
                    </a:ext>
                  </a:extLst>
                </a:gridCol>
                <a:gridCol w="246888">
                  <a:extLst>
                    <a:ext uri="{9D8B030D-6E8A-4147-A177-3AD203B41FA5}">
                      <a16:colId xmlns:a16="http://schemas.microsoft.com/office/drawing/2014/main" val="2692689458"/>
                    </a:ext>
                  </a:extLst>
                </a:gridCol>
                <a:gridCol w="246888">
                  <a:extLst>
                    <a:ext uri="{9D8B030D-6E8A-4147-A177-3AD203B41FA5}">
                      <a16:colId xmlns:a16="http://schemas.microsoft.com/office/drawing/2014/main" val="2771423107"/>
                    </a:ext>
                  </a:extLst>
                </a:gridCol>
                <a:gridCol w="246888">
                  <a:extLst>
                    <a:ext uri="{9D8B030D-6E8A-4147-A177-3AD203B41FA5}">
                      <a16:colId xmlns:a16="http://schemas.microsoft.com/office/drawing/2014/main" val="3124779675"/>
                    </a:ext>
                  </a:extLst>
                </a:gridCol>
                <a:gridCol w="246888">
                  <a:extLst>
                    <a:ext uri="{9D8B030D-6E8A-4147-A177-3AD203B41FA5}">
                      <a16:colId xmlns:a16="http://schemas.microsoft.com/office/drawing/2014/main" val="2114584421"/>
                    </a:ext>
                  </a:extLst>
                </a:gridCol>
                <a:gridCol w="246888">
                  <a:extLst>
                    <a:ext uri="{9D8B030D-6E8A-4147-A177-3AD203B41FA5}">
                      <a16:colId xmlns:a16="http://schemas.microsoft.com/office/drawing/2014/main" val="2412696307"/>
                    </a:ext>
                  </a:extLst>
                </a:gridCol>
                <a:gridCol w="246888">
                  <a:extLst>
                    <a:ext uri="{9D8B030D-6E8A-4147-A177-3AD203B41FA5}">
                      <a16:colId xmlns:a16="http://schemas.microsoft.com/office/drawing/2014/main" val="1883237463"/>
                    </a:ext>
                  </a:extLst>
                </a:gridCol>
                <a:gridCol w="246888">
                  <a:extLst>
                    <a:ext uri="{9D8B030D-6E8A-4147-A177-3AD203B41FA5}">
                      <a16:colId xmlns:a16="http://schemas.microsoft.com/office/drawing/2014/main" val="3261015749"/>
                    </a:ext>
                  </a:extLst>
                </a:gridCol>
                <a:gridCol w="246888">
                  <a:extLst>
                    <a:ext uri="{9D8B030D-6E8A-4147-A177-3AD203B41FA5}">
                      <a16:colId xmlns:a16="http://schemas.microsoft.com/office/drawing/2014/main" val="2892574725"/>
                    </a:ext>
                  </a:extLst>
                </a:gridCol>
                <a:gridCol w="246888">
                  <a:extLst>
                    <a:ext uri="{9D8B030D-6E8A-4147-A177-3AD203B41FA5}">
                      <a16:colId xmlns:a16="http://schemas.microsoft.com/office/drawing/2014/main" val="4063123647"/>
                    </a:ext>
                  </a:extLst>
                </a:gridCol>
                <a:gridCol w="246888">
                  <a:extLst>
                    <a:ext uri="{9D8B030D-6E8A-4147-A177-3AD203B41FA5}">
                      <a16:colId xmlns:a16="http://schemas.microsoft.com/office/drawing/2014/main" val="1304743530"/>
                    </a:ext>
                  </a:extLst>
                </a:gridCol>
                <a:gridCol w="246888">
                  <a:extLst>
                    <a:ext uri="{9D8B030D-6E8A-4147-A177-3AD203B41FA5}">
                      <a16:colId xmlns:a16="http://schemas.microsoft.com/office/drawing/2014/main" val="1200221788"/>
                    </a:ext>
                  </a:extLst>
                </a:gridCol>
                <a:gridCol w="246888">
                  <a:extLst>
                    <a:ext uri="{9D8B030D-6E8A-4147-A177-3AD203B41FA5}">
                      <a16:colId xmlns:a16="http://schemas.microsoft.com/office/drawing/2014/main" val="1090585800"/>
                    </a:ext>
                  </a:extLst>
                </a:gridCol>
                <a:gridCol w="246888">
                  <a:extLst>
                    <a:ext uri="{9D8B030D-6E8A-4147-A177-3AD203B41FA5}">
                      <a16:colId xmlns:a16="http://schemas.microsoft.com/office/drawing/2014/main" val="2837186707"/>
                    </a:ext>
                  </a:extLst>
                </a:gridCol>
                <a:gridCol w="246888">
                  <a:extLst>
                    <a:ext uri="{9D8B030D-6E8A-4147-A177-3AD203B41FA5}">
                      <a16:colId xmlns:a16="http://schemas.microsoft.com/office/drawing/2014/main" val="4131751193"/>
                    </a:ext>
                  </a:extLst>
                </a:gridCol>
                <a:gridCol w="246888">
                  <a:extLst>
                    <a:ext uri="{9D8B030D-6E8A-4147-A177-3AD203B41FA5}">
                      <a16:colId xmlns:a16="http://schemas.microsoft.com/office/drawing/2014/main" val="1104850333"/>
                    </a:ext>
                  </a:extLst>
                </a:gridCol>
                <a:gridCol w="246888">
                  <a:extLst>
                    <a:ext uri="{9D8B030D-6E8A-4147-A177-3AD203B41FA5}">
                      <a16:colId xmlns:a16="http://schemas.microsoft.com/office/drawing/2014/main" val="2254642477"/>
                    </a:ext>
                  </a:extLst>
                </a:gridCol>
                <a:gridCol w="246888">
                  <a:extLst>
                    <a:ext uri="{9D8B030D-6E8A-4147-A177-3AD203B41FA5}">
                      <a16:colId xmlns:a16="http://schemas.microsoft.com/office/drawing/2014/main" val="2169803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101762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Grünwald Freitagscomedy - 2022-06-24 17:00:02</a:t>
                      </a:r>
                      <a:r>
                        <a:rPr kumimoji="0" lang="de-DE" sz="1000" b="0" i="0" u="none" strike="noStrike" kern="1200" cap="none" spc="0" normalizeH="0" baseline="0" noProof="0">
                          <a:ln>
                            <a:noFill/>
                          </a:ln>
                          <a:solidFill>
                            <a:prstClr val="black"/>
                          </a:solidFill>
                          <a:effectLst/>
                          <a:uLnTx/>
                          <a:uFillTx/>
                          <a:latin typeface="+mn-lt"/>
                          <a:ea typeface="+mn-ea"/>
                          <a:cs typeface="+mn-cs"/>
                        </a:rPr>
                        <a:t>
 Rezeptideen fürs Wochenende.
Ihr wollt mehr von 🟢🌳🌳🌳? Dann hier entlang! 👇
https://1.ard.de/GruenwaldFreitagscomedy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888500.63475</a:t>
                      </a:r>
                    </a:p>
                  </a:txBody>
                  <a:tcPr/>
                </a:tc>
                <a:extLst>
                  <a:ext uri="{0D108BD9-81ED-4DB2-BD59-A6C34878D82A}">
                    <a16:rowId xmlns:a16="http://schemas.microsoft.com/office/drawing/2014/main" val="716344053"/>
                  </a:ext>
                </a:extLst>
              </a:tr>
            </a:tbl>
          </a:graphicData>
        </a:graphic>
      </p:graphicFrame>
      <p:sp>
        <p:nvSpPr>
          <p:cNvPr id="4" name="Text Placeholder 3">
            <a:extLst>
              <a:ext uri="{FF2B5EF4-FFF2-40B4-BE49-F238E27FC236}">
                <a16:creationId xmlns:a16="http://schemas.microsoft.com/office/drawing/2014/main" id="{58EFE027-5FBA-45A8-B88A-E5446844E8E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189864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5EEF1-A661-40E9-8495-54617BA9EEE2}"/>
              </a:ext>
            </a:extLst>
          </p:cNvPr>
          <p:cNvSpPr>
            <a:spLocks noGrp="1"/>
          </p:cNvSpPr>
          <p:nvPr>
            <p:ph type="title"/>
          </p:nvPr>
        </p:nvSpPr>
        <p:spPr/>
        <p:txBody>
          <a:bodyPr/>
          <a:lstStyle/>
          <a:p>
            <a:r>
              <a:rPr lang="en-US"/>
              <a:t>Facebook Hitliste nach Aktiven Nutzern: inkl. Interaktionen on Shared Posts | BR Social Media - 7 of 26</a:t>
            </a:r>
          </a:p>
        </p:txBody>
      </p:sp>
      <p:graphicFrame>
        <p:nvGraphicFramePr>
          <p:cNvPr id="5" name="Table Placeholder 4">
            <a:extLst>
              <a:ext uri="{FF2B5EF4-FFF2-40B4-BE49-F238E27FC236}">
                <a16:creationId xmlns:a16="http://schemas.microsoft.com/office/drawing/2014/main" id="{EF3297B0-5BFF-4514-9AC5-11B03F04A44F}"/>
              </a:ext>
            </a:extLst>
          </p:cNvPr>
          <p:cNvGraphicFramePr>
            <a:graphicFrameLocks noGrp="1"/>
          </p:cNvGraphicFramePr>
          <p:nvPr>
            <p:ph type="tbl" sz="quarter" idx="13"/>
            <p:extLst>
              <p:ext uri="{D42A27DB-BD31-4B8C-83A1-F6EECF244321}">
                <p14:modId xmlns:p14="http://schemas.microsoft.com/office/powerpoint/2010/main" val="2799659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42813203"/>
                    </a:ext>
                  </a:extLst>
                </a:gridCol>
                <a:gridCol w="246888">
                  <a:extLst>
                    <a:ext uri="{9D8B030D-6E8A-4147-A177-3AD203B41FA5}">
                      <a16:colId xmlns:a16="http://schemas.microsoft.com/office/drawing/2014/main" val="3284613751"/>
                    </a:ext>
                  </a:extLst>
                </a:gridCol>
                <a:gridCol w="246888">
                  <a:extLst>
                    <a:ext uri="{9D8B030D-6E8A-4147-A177-3AD203B41FA5}">
                      <a16:colId xmlns:a16="http://schemas.microsoft.com/office/drawing/2014/main" val="4090596356"/>
                    </a:ext>
                  </a:extLst>
                </a:gridCol>
                <a:gridCol w="246888">
                  <a:extLst>
                    <a:ext uri="{9D8B030D-6E8A-4147-A177-3AD203B41FA5}">
                      <a16:colId xmlns:a16="http://schemas.microsoft.com/office/drawing/2014/main" val="3218832533"/>
                    </a:ext>
                  </a:extLst>
                </a:gridCol>
                <a:gridCol w="246888">
                  <a:extLst>
                    <a:ext uri="{9D8B030D-6E8A-4147-A177-3AD203B41FA5}">
                      <a16:colId xmlns:a16="http://schemas.microsoft.com/office/drawing/2014/main" val="192897527"/>
                    </a:ext>
                  </a:extLst>
                </a:gridCol>
                <a:gridCol w="246888">
                  <a:extLst>
                    <a:ext uri="{9D8B030D-6E8A-4147-A177-3AD203B41FA5}">
                      <a16:colId xmlns:a16="http://schemas.microsoft.com/office/drawing/2014/main" val="2293642177"/>
                    </a:ext>
                  </a:extLst>
                </a:gridCol>
                <a:gridCol w="246888">
                  <a:extLst>
                    <a:ext uri="{9D8B030D-6E8A-4147-A177-3AD203B41FA5}">
                      <a16:colId xmlns:a16="http://schemas.microsoft.com/office/drawing/2014/main" val="4062654422"/>
                    </a:ext>
                  </a:extLst>
                </a:gridCol>
                <a:gridCol w="246888">
                  <a:extLst>
                    <a:ext uri="{9D8B030D-6E8A-4147-A177-3AD203B41FA5}">
                      <a16:colId xmlns:a16="http://schemas.microsoft.com/office/drawing/2014/main" val="235828039"/>
                    </a:ext>
                  </a:extLst>
                </a:gridCol>
                <a:gridCol w="246888">
                  <a:extLst>
                    <a:ext uri="{9D8B030D-6E8A-4147-A177-3AD203B41FA5}">
                      <a16:colId xmlns:a16="http://schemas.microsoft.com/office/drawing/2014/main" val="471751925"/>
                    </a:ext>
                  </a:extLst>
                </a:gridCol>
                <a:gridCol w="246888">
                  <a:extLst>
                    <a:ext uri="{9D8B030D-6E8A-4147-A177-3AD203B41FA5}">
                      <a16:colId xmlns:a16="http://schemas.microsoft.com/office/drawing/2014/main" val="2827300777"/>
                    </a:ext>
                  </a:extLst>
                </a:gridCol>
                <a:gridCol w="246888">
                  <a:extLst>
                    <a:ext uri="{9D8B030D-6E8A-4147-A177-3AD203B41FA5}">
                      <a16:colId xmlns:a16="http://schemas.microsoft.com/office/drawing/2014/main" val="2259013671"/>
                    </a:ext>
                  </a:extLst>
                </a:gridCol>
                <a:gridCol w="246888">
                  <a:extLst>
                    <a:ext uri="{9D8B030D-6E8A-4147-A177-3AD203B41FA5}">
                      <a16:colId xmlns:a16="http://schemas.microsoft.com/office/drawing/2014/main" val="3372008977"/>
                    </a:ext>
                  </a:extLst>
                </a:gridCol>
                <a:gridCol w="246888">
                  <a:extLst>
                    <a:ext uri="{9D8B030D-6E8A-4147-A177-3AD203B41FA5}">
                      <a16:colId xmlns:a16="http://schemas.microsoft.com/office/drawing/2014/main" val="1974845801"/>
                    </a:ext>
                  </a:extLst>
                </a:gridCol>
                <a:gridCol w="246888">
                  <a:extLst>
                    <a:ext uri="{9D8B030D-6E8A-4147-A177-3AD203B41FA5}">
                      <a16:colId xmlns:a16="http://schemas.microsoft.com/office/drawing/2014/main" val="1696044260"/>
                    </a:ext>
                  </a:extLst>
                </a:gridCol>
                <a:gridCol w="246888">
                  <a:extLst>
                    <a:ext uri="{9D8B030D-6E8A-4147-A177-3AD203B41FA5}">
                      <a16:colId xmlns:a16="http://schemas.microsoft.com/office/drawing/2014/main" val="1293939732"/>
                    </a:ext>
                  </a:extLst>
                </a:gridCol>
                <a:gridCol w="246888">
                  <a:extLst>
                    <a:ext uri="{9D8B030D-6E8A-4147-A177-3AD203B41FA5}">
                      <a16:colId xmlns:a16="http://schemas.microsoft.com/office/drawing/2014/main" val="2527860106"/>
                    </a:ext>
                  </a:extLst>
                </a:gridCol>
                <a:gridCol w="246888">
                  <a:extLst>
                    <a:ext uri="{9D8B030D-6E8A-4147-A177-3AD203B41FA5}">
                      <a16:colId xmlns:a16="http://schemas.microsoft.com/office/drawing/2014/main" val="1864118396"/>
                    </a:ext>
                  </a:extLst>
                </a:gridCol>
                <a:gridCol w="246888">
                  <a:extLst>
                    <a:ext uri="{9D8B030D-6E8A-4147-A177-3AD203B41FA5}">
                      <a16:colId xmlns:a16="http://schemas.microsoft.com/office/drawing/2014/main" val="1204620907"/>
                    </a:ext>
                  </a:extLst>
                </a:gridCol>
                <a:gridCol w="246888">
                  <a:extLst>
                    <a:ext uri="{9D8B030D-6E8A-4147-A177-3AD203B41FA5}">
                      <a16:colId xmlns:a16="http://schemas.microsoft.com/office/drawing/2014/main" val="1248300949"/>
                    </a:ext>
                  </a:extLst>
                </a:gridCol>
                <a:gridCol w="246888">
                  <a:extLst>
                    <a:ext uri="{9D8B030D-6E8A-4147-A177-3AD203B41FA5}">
                      <a16:colId xmlns:a16="http://schemas.microsoft.com/office/drawing/2014/main" val="1873471948"/>
                    </a:ext>
                  </a:extLst>
                </a:gridCol>
                <a:gridCol w="246888">
                  <a:extLst>
                    <a:ext uri="{9D8B030D-6E8A-4147-A177-3AD203B41FA5}">
                      <a16:colId xmlns:a16="http://schemas.microsoft.com/office/drawing/2014/main" val="539230235"/>
                    </a:ext>
                  </a:extLst>
                </a:gridCol>
                <a:gridCol w="246888">
                  <a:extLst>
                    <a:ext uri="{9D8B030D-6E8A-4147-A177-3AD203B41FA5}">
                      <a16:colId xmlns:a16="http://schemas.microsoft.com/office/drawing/2014/main" val="3098024185"/>
                    </a:ext>
                  </a:extLst>
                </a:gridCol>
                <a:gridCol w="246888">
                  <a:extLst>
                    <a:ext uri="{9D8B030D-6E8A-4147-A177-3AD203B41FA5}">
                      <a16:colId xmlns:a16="http://schemas.microsoft.com/office/drawing/2014/main" val="1812344776"/>
                    </a:ext>
                  </a:extLst>
                </a:gridCol>
                <a:gridCol w="246888">
                  <a:extLst>
                    <a:ext uri="{9D8B030D-6E8A-4147-A177-3AD203B41FA5}">
                      <a16:colId xmlns:a16="http://schemas.microsoft.com/office/drawing/2014/main" val="1227694959"/>
                    </a:ext>
                  </a:extLst>
                </a:gridCol>
                <a:gridCol w="246888">
                  <a:extLst>
                    <a:ext uri="{9D8B030D-6E8A-4147-A177-3AD203B41FA5}">
                      <a16:colId xmlns:a16="http://schemas.microsoft.com/office/drawing/2014/main" val="3861711602"/>
                    </a:ext>
                  </a:extLst>
                </a:gridCol>
                <a:gridCol w="246888">
                  <a:extLst>
                    <a:ext uri="{9D8B030D-6E8A-4147-A177-3AD203B41FA5}">
                      <a16:colId xmlns:a16="http://schemas.microsoft.com/office/drawing/2014/main" val="2073483552"/>
                    </a:ext>
                  </a:extLst>
                </a:gridCol>
                <a:gridCol w="246888">
                  <a:extLst>
                    <a:ext uri="{9D8B030D-6E8A-4147-A177-3AD203B41FA5}">
                      <a16:colId xmlns:a16="http://schemas.microsoft.com/office/drawing/2014/main" val="2058582862"/>
                    </a:ext>
                  </a:extLst>
                </a:gridCol>
                <a:gridCol w="246888">
                  <a:extLst>
                    <a:ext uri="{9D8B030D-6E8A-4147-A177-3AD203B41FA5}">
                      <a16:colId xmlns:a16="http://schemas.microsoft.com/office/drawing/2014/main" val="4059736317"/>
                    </a:ext>
                  </a:extLst>
                </a:gridCol>
                <a:gridCol w="246888">
                  <a:extLst>
                    <a:ext uri="{9D8B030D-6E8A-4147-A177-3AD203B41FA5}">
                      <a16:colId xmlns:a16="http://schemas.microsoft.com/office/drawing/2014/main" val="2677341928"/>
                    </a:ext>
                  </a:extLst>
                </a:gridCol>
                <a:gridCol w="246888">
                  <a:extLst>
                    <a:ext uri="{9D8B030D-6E8A-4147-A177-3AD203B41FA5}">
                      <a16:colId xmlns:a16="http://schemas.microsoft.com/office/drawing/2014/main" val="3673393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133435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Wintersport - 2022-06-08 08:34:14</a:t>
                      </a:r>
                      <a:r>
                        <a:rPr kumimoji="0" lang="de-DE" sz="1000" b="0" i="0" u="none" strike="noStrike" kern="1200" cap="none" spc="0" normalizeH="0" baseline="0" noProof="0">
                          <a:ln>
                            <a:noFill/>
                          </a:ln>
                          <a:solidFill>
                            <a:prstClr val="black"/>
                          </a:solidFill>
                          <a:effectLst/>
                          <a:uLnTx/>
                          <a:uFillTx/>
                          <a:latin typeface="+mn-lt"/>
                          <a:ea typeface="+mn-ea"/>
                          <a:cs typeface="+mn-cs"/>
                        </a:rPr>
                        <a:t>
 Hater würden sagen, Felix Loch fährt gar nicht wirklich Wasserski... 😉 #BR24Wintersport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12343.617683333</a:t>
                      </a:r>
                    </a:p>
                  </a:txBody>
                  <a:tcPr/>
                </a:tc>
                <a:extLst>
                  <a:ext uri="{0D108BD9-81ED-4DB2-BD59-A6C34878D82A}">
                    <a16:rowId xmlns:a16="http://schemas.microsoft.com/office/drawing/2014/main" val="821309421"/>
                  </a:ext>
                </a:extLst>
              </a:tr>
            </a:tbl>
          </a:graphicData>
        </a:graphic>
      </p:graphicFrame>
      <p:sp>
        <p:nvSpPr>
          <p:cNvPr id="4" name="Text Placeholder 3">
            <a:extLst>
              <a:ext uri="{FF2B5EF4-FFF2-40B4-BE49-F238E27FC236}">
                <a16:creationId xmlns:a16="http://schemas.microsoft.com/office/drawing/2014/main" id="{DC460E18-02A7-483B-AF4E-20EE8A838B7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775771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BE501-E6CB-468D-8DDE-EBC33F49B792}"/>
              </a:ext>
            </a:extLst>
          </p:cNvPr>
          <p:cNvSpPr>
            <a:spLocks noGrp="1"/>
          </p:cNvSpPr>
          <p:nvPr>
            <p:ph type="title"/>
          </p:nvPr>
        </p:nvSpPr>
        <p:spPr/>
        <p:txBody>
          <a:bodyPr/>
          <a:lstStyle/>
          <a:p>
            <a:r>
              <a:rPr lang="en-US"/>
              <a:t>Facebook Hitliste nach Aktiven Nutzern: inkl. Interaktionen on Shared Posts | BR Social Media - 8 of 26</a:t>
            </a:r>
          </a:p>
        </p:txBody>
      </p:sp>
      <p:graphicFrame>
        <p:nvGraphicFramePr>
          <p:cNvPr id="5" name="Table Placeholder 4">
            <a:extLst>
              <a:ext uri="{FF2B5EF4-FFF2-40B4-BE49-F238E27FC236}">
                <a16:creationId xmlns:a16="http://schemas.microsoft.com/office/drawing/2014/main" id="{5C08B036-14FC-4A5A-A9E7-4ABFC2D81254}"/>
              </a:ext>
            </a:extLst>
          </p:cNvPr>
          <p:cNvGraphicFramePr>
            <a:graphicFrameLocks noGrp="1"/>
          </p:cNvGraphicFramePr>
          <p:nvPr>
            <p:ph type="tbl" sz="quarter" idx="13"/>
            <p:extLst>
              <p:ext uri="{D42A27DB-BD31-4B8C-83A1-F6EECF244321}">
                <p14:modId xmlns:p14="http://schemas.microsoft.com/office/powerpoint/2010/main" val="2308833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622140476"/>
                    </a:ext>
                  </a:extLst>
                </a:gridCol>
                <a:gridCol w="246888">
                  <a:extLst>
                    <a:ext uri="{9D8B030D-6E8A-4147-A177-3AD203B41FA5}">
                      <a16:colId xmlns:a16="http://schemas.microsoft.com/office/drawing/2014/main" val="2086454776"/>
                    </a:ext>
                  </a:extLst>
                </a:gridCol>
                <a:gridCol w="246888">
                  <a:extLst>
                    <a:ext uri="{9D8B030D-6E8A-4147-A177-3AD203B41FA5}">
                      <a16:colId xmlns:a16="http://schemas.microsoft.com/office/drawing/2014/main" val="1482447867"/>
                    </a:ext>
                  </a:extLst>
                </a:gridCol>
                <a:gridCol w="246888">
                  <a:extLst>
                    <a:ext uri="{9D8B030D-6E8A-4147-A177-3AD203B41FA5}">
                      <a16:colId xmlns:a16="http://schemas.microsoft.com/office/drawing/2014/main" val="1774907126"/>
                    </a:ext>
                  </a:extLst>
                </a:gridCol>
                <a:gridCol w="246888">
                  <a:extLst>
                    <a:ext uri="{9D8B030D-6E8A-4147-A177-3AD203B41FA5}">
                      <a16:colId xmlns:a16="http://schemas.microsoft.com/office/drawing/2014/main" val="2329935432"/>
                    </a:ext>
                  </a:extLst>
                </a:gridCol>
                <a:gridCol w="246888">
                  <a:extLst>
                    <a:ext uri="{9D8B030D-6E8A-4147-A177-3AD203B41FA5}">
                      <a16:colId xmlns:a16="http://schemas.microsoft.com/office/drawing/2014/main" val="1390475361"/>
                    </a:ext>
                  </a:extLst>
                </a:gridCol>
                <a:gridCol w="246888">
                  <a:extLst>
                    <a:ext uri="{9D8B030D-6E8A-4147-A177-3AD203B41FA5}">
                      <a16:colId xmlns:a16="http://schemas.microsoft.com/office/drawing/2014/main" val="1214526934"/>
                    </a:ext>
                  </a:extLst>
                </a:gridCol>
                <a:gridCol w="246888">
                  <a:extLst>
                    <a:ext uri="{9D8B030D-6E8A-4147-A177-3AD203B41FA5}">
                      <a16:colId xmlns:a16="http://schemas.microsoft.com/office/drawing/2014/main" val="3560758386"/>
                    </a:ext>
                  </a:extLst>
                </a:gridCol>
                <a:gridCol w="246888">
                  <a:extLst>
                    <a:ext uri="{9D8B030D-6E8A-4147-A177-3AD203B41FA5}">
                      <a16:colId xmlns:a16="http://schemas.microsoft.com/office/drawing/2014/main" val="441893300"/>
                    </a:ext>
                  </a:extLst>
                </a:gridCol>
                <a:gridCol w="246888">
                  <a:extLst>
                    <a:ext uri="{9D8B030D-6E8A-4147-A177-3AD203B41FA5}">
                      <a16:colId xmlns:a16="http://schemas.microsoft.com/office/drawing/2014/main" val="193331074"/>
                    </a:ext>
                  </a:extLst>
                </a:gridCol>
                <a:gridCol w="246888">
                  <a:extLst>
                    <a:ext uri="{9D8B030D-6E8A-4147-A177-3AD203B41FA5}">
                      <a16:colId xmlns:a16="http://schemas.microsoft.com/office/drawing/2014/main" val="2485847743"/>
                    </a:ext>
                  </a:extLst>
                </a:gridCol>
                <a:gridCol w="246888">
                  <a:extLst>
                    <a:ext uri="{9D8B030D-6E8A-4147-A177-3AD203B41FA5}">
                      <a16:colId xmlns:a16="http://schemas.microsoft.com/office/drawing/2014/main" val="1812731858"/>
                    </a:ext>
                  </a:extLst>
                </a:gridCol>
                <a:gridCol w="246888">
                  <a:extLst>
                    <a:ext uri="{9D8B030D-6E8A-4147-A177-3AD203B41FA5}">
                      <a16:colId xmlns:a16="http://schemas.microsoft.com/office/drawing/2014/main" val="3319396730"/>
                    </a:ext>
                  </a:extLst>
                </a:gridCol>
                <a:gridCol w="246888">
                  <a:extLst>
                    <a:ext uri="{9D8B030D-6E8A-4147-A177-3AD203B41FA5}">
                      <a16:colId xmlns:a16="http://schemas.microsoft.com/office/drawing/2014/main" val="1315460655"/>
                    </a:ext>
                  </a:extLst>
                </a:gridCol>
                <a:gridCol w="246888">
                  <a:extLst>
                    <a:ext uri="{9D8B030D-6E8A-4147-A177-3AD203B41FA5}">
                      <a16:colId xmlns:a16="http://schemas.microsoft.com/office/drawing/2014/main" val="786518019"/>
                    </a:ext>
                  </a:extLst>
                </a:gridCol>
                <a:gridCol w="246888">
                  <a:extLst>
                    <a:ext uri="{9D8B030D-6E8A-4147-A177-3AD203B41FA5}">
                      <a16:colId xmlns:a16="http://schemas.microsoft.com/office/drawing/2014/main" val="1059649473"/>
                    </a:ext>
                  </a:extLst>
                </a:gridCol>
                <a:gridCol w="246888">
                  <a:extLst>
                    <a:ext uri="{9D8B030D-6E8A-4147-A177-3AD203B41FA5}">
                      <a16:colId xmlns:a16="http://schemas.microsoft.com/office/drawing/2014/main" val="4211786844"/>
                    </a:ext>
                  </a:extLst>
                </a:gridCol>
                <a:gridCol w="246888">
                  <a:extLst>
                    <a:ext uri="{9D8B030D-6E8A-4147-A177-3AD203B41FA5}">
                      <a16:colId xmlns:a16="http://schemas.microsoft.com/office/drawing/2014/main" val="358240190"/>
                    </a:ext>
                  </a:extLst>
                </a:gridCol>
                <a:gridCol w="246888">
                  <a:extLst>
                    <a:ext uri="{9D8B030D-6E8A-4147-A177-3AD203B41FA5}">
                      <a16:colId xmlns:a16="http://schemas.microsoft.com/office/drawing/2014/main" val="2457152826"/>
                    </a:ext>
                  </a:extLst>
                </a:gridCol>
                <a:gridCol w="246888">
                  <a:extLst>
                    <a:ext uri="{9D8B030D-6E8A-4147-A177-3AD203B41FA5}">
                      <a16:colId xmlns:a16="http://schemas.microsoft.com/office/drawing/2014/main" val="1434865810"/>
                    </a:ext>
                  </a:extLst>
                </a:gridCol>
                <a:gridCol w="246888">
                  <a:extLst>
                    <a:ext uri="{9D8B030D-6E8A-4147-A177-3AD203B41FA5}">
                      <a16:colId xmlns:a16="http://schemas.microsoft.com/office/drawing/2014/main" val="3313761446"/>
                    </a:ext>
                  </a:extLst>
                </a:gridCol>
                <a:gridCol w="246888">
                  <a:extLst>
                    <a:ext uri="{9D8B030D-6E8A-4147-A177-3AD203B41FA5}">
                      <a16:colId xmlns:a16="http://schemas.microsoft.com/office/drawing/2014/main" val="1739405132"/>
                    </a:ext>
                  </a:extLst>
                </a:gridCol>
                <a:gridCol w="246888">
                  <a:extLst>
                    <a:ext uri="{9D8B030D-6E8A-4147-A177-3AD203B41FA5}">
                      <a16:colId xmlns:a16="http://schemas.microsoft.com/office/drawing/2014/main" val="366305263"/>
                    </a:ext>
                  </a:extLst>
                </a:gridCol>
                <a:gridCol w="246888">
                  <a:extLst>
                    <a:ext uri="{9D8B030D-6E8A-4147-A177-3AD203B41FA5}">
                      <a16:colId xmlns:a16="http://schemas.microsoft.com/office/drawing/2014/main" val="3545980456"/>
                    </a:ext>
                  </a:extLst>
                </a:gridCol>
                <a:gridCol w="246888">
                  <a:extLst>
                    <a:ext uri="{9D8B030D-6E8A-4147-A177-3AD203B41FA5}">
                      <a16:colId xmlns:a16="http://schemas.microsoft.com/office/drawing/2014/main" val="536969660"/>
                    </a:ext>
                  </a:extLst>
                </a:gridCol>
                <a:gridCol w="246888">
                  <a:extLst>
                    <a:ext uri="{9D8B030D-6E8A-4147-A177-3AD203B41FA5}">
                      <a16:colId xmlns:a16="http://schemas.microsoft.com/office/drawing/2014/main" val="2287104408"/>
                    </a:ext>
                  </a:extLst>
                </a:gridCol>
                <a:gridCol w="246888">
                  <a:extLst>
                    <a:ext uri="{9D8B030D-6E8A-4147-A177-3AD203B41FA5}">
                      <a16:colId xmlns:a16="http://schemas.microsoft.com/office/drawing/2014/main" val="2832896527"/>
                    </a:ext>
                  </a:extLst>
                </a:gridCol>
                <a:gridCol w="246888">
                  <a:extLst>
                    <a:ext uri="{9D8B030D-6E8A-4147-A177-3AD203B41FA5}">
                      <a16:colId xmlns:a16="http://schemas.microsoft.com/office/drawing/2014/main" val="2639608369"/>
                    </a:ext>
                  </a:extLst>
                </a:gridCol>
                <a:gridCol w="246888">
                  <a:extLst>
                    <a:ext uri="{9D8B030D-6E8A-4147-A177-3AD203B41FA5}">
                      <a16:colId xmlns:a16="http://schemas.microsoft.com/office/drawing/2014/main" val="1449024652"/>
                    </a:ext>
                  </a:extLst>
                </a:gridCol>
                <a:gridCol w="246888">
                  <a:extLst>
                    <a:ext uri="{9D8B030D-6E8A-4147-A177-3AD203B41FA5}">
                      <a16:colId xmlns:a16="http://schemas.microsoft.com/office/drawing/2014/main" val="1645700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445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3 - 2022-06-05 10:44:01</a:t>
                      </a:r>
                      <a:r>
                        <a:rPr kumimoji="0" lang="de-DE" sz="1000" b="0" i="0" u="none" strike="noStrike" kern="1200" cap="none" spc="0" normalizeH="0" baseline="0" noProof="0">
                          <a:ln>
                            <a:noFill/>
                          </a:ln>
                          <a:solidFill>
                            <a:prstClr val="black"/>
                          </a:solidFill>
                          <a:effectLst/>
                          <a:uLnTx/>
                          <a:uFillTx/>
                          <a:latin typeface="+mn-lt"/>
                          <a:ea typeface="+mn-ea"/>
                          <a:cs typeface="+mn-cs"/>
                        </a:rPr>
                        <a:t>
 Wenn du dich als Urlauber oder Zugereister auf das Abenteuer Bayern einlässt, wirst du sehr schnell merken, dass sich hier nicht alles ums Bier und um Lederhosen dreht. Welche Vorurteile stimmen tatsächlich und welche sind Quatsch?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4702219"/>
                  </a:ext>
                </a:extLst>
              </a:tr>
            </a:tbl>
          </a:graphicData>
        </a:graphic>
      </p:graphicFrame>
      <p:sp>
        <p:nvSpPr>
          <p:cNvPr id="4" name="Text Placeholder 3">
            <a:extLst>
              <a:ext uri="{FF2B5EF4-FFF2-40B4-BE49-F238E27FC236}">
                <a16:creationId xmlns:a16="http://schemas.microsoft.com/office/drawing/2014/main" id="{2DC61365-3705-4AE9-ABBB-7CEEF552AD1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1934741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DEF95-33F9-47F2-8F18-1ACDB9D838A3}"/>
              </a:ext>
            </a:extLst>
          </p:cNvPr>
          <p:cNvSpPr>
            <a:spLocks noGrp="1"/>
          </p:cNvSpPr>
          <p:nvPr>
            <p:ph type="title"/>
          </p:nvPr>
        </p:nvSpPr>
        <p:spPr/>
        <p:txBody>
          <a:bodyPr/>
          <a:lstStyle/>
          <a:p>
            <a:r>
              <a:rPr lang="en-US"/>
              <a:t>Facebook Hitliste nach Aktiven Nutzern: inkl. Interaktionen on Shared Posts | BR Social Media - 9 of 26</a:t>
            </a:r>
          </a:p>
        </p:txBody>
      </p:sp>
      <p:graphicFrame>
        <p:nvGraphicFramePr>
          <p:cNvPr id="5" name="Table Placeholder 4">
            <a:extLst>
              <a:ext uri="{FF2B5EF4-FFF2-40B4-BE49-F238E27FC236}">
                <a16:creationId xmlns:a16="http://schemas.microsoft.com/office/drawing/2014/main" id="{B3BD97E1-CDC6-4056-A903-398217020720}"/>
              </a:ext>
            </a:extLst>
          </p:cNvPr>
          <p:cNvGraphicFramePr>
            <a:graphicFrameLocks noGrp="1"/>
          </p:cNvGraphicFramePr>
          <p:nvPr>
            <p:ph type="tbl" sz="quarter" idx="13"/>
            <p:extLst>
              <p:ext uri="{D42A27DB-BD31-4B8C-83A1-F6EECF244321}">
                <p14:modId xmlns:p14="http://schemas.microsoft.com/office/powerpoint/2010/main" val="327991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92867796"/>
                    </a:ext>
                  </a:extLst>
                </a:gridCol>
                <a:gridCol w="246888">
                  <a:extLst>
                    <a:ext uri="{9D8B030D-6E8A-4147-A177-3AD203B41FA5}">
                      <a16:colId xmlns:a16="http://schemas.microsoft.com/office/drawing/2014/main" val="3899440428"/>
                    </a:ext>
                  </a:extLst>
                </a:gridCol>
                <a:gridCol w="246888">
                  <a:extLst>
                    <a:ext uri="{9D8B030D-6E8A-4147-A177-3AD203B41FA5}">
                      <a16:colId xmlns:a16="http://schemas.microsoft.com/office/drawing/2014/main" val="3912218128"/>
                    </a:ext>
                  </a:extLst>
                </a:gridCol>
                <a:gridCol w="246888">
                  <a:extLst>
                    <a:ext uri="{9D8B030D-6E8A-4147-A177-3AD203B41FA5}">
                      <a16:colId xmlns:a16="http://schemas.microsoft.com/office/drawing/2014/main" val="799749977"/>
                    </a:ext>
                  </a:extLst>
                </a:gridCol>
                <a:gridCol w="246888">
                  <a:extLst>
                    <a:ext uri="{9D8B030D-6E8A-4147-A177-3AD203B41FA5}">
                      <a16:colId xmlns:a16="http://schemas.microsoft.com/office/drawing/2014/main" val="274250901"/>
                    </a:ext>
                  </a:extLst>
                </a:gridCol>
                <a:gridCol w="246888">
                  <a:extLst>
                    <a:ext uri="{9D8B030D-6E8A-4147-A177-3AD203B41FA5}">
                      <a16:colId xmlns:a16="http://schemas.microsoft.com/office/drawing/2014/main" val="3243509217"/>
                    </a:ext>
                  </a:extLst>
                </a:gridCol>
                <a:gridCol w="246888">
                  <a:extLst>
                    <a:ext uri="{9D8B030D-6E8A-4147-A177-3AD203B41FA5}">
                      <a16:colId xmlns:a16="http://schemas.microsoft.com/office/drawing/2014/main" val="2365213560"/>
                    </a:ext>
                  </a:extLst>
                </a:gridCol>
                <a:gridCol w="246888">
                  <a:extLst>
                    <a:ext uri="{9D8B030D-6E8A-4147-A177-3AD203B41FA5}">
                      <a16:colId xmlns:a16="http://schemas.microsoft.com/office/drawing/2014/main" val="333861584"/>
                    </a:ext>
                  </a:extLst>
                </a:gridCol>
                <a:gridCol w="246888">
                  <a:extLst>
                    <a:ext uri="{9D8B030D-6E8A-4147-A177-3AD203B41FA5}">
                      <a16:colId xmlns:a16="http://schemas.microsoft.com/office/drawing/2014/main" val="1921034795"/>
                    </a:ext>
                  </a:extLst>
                </a:gridCol>
                <a:gridCol w="246888">
                  <a:extLst>
                    <a:ext uri="{9D8B030D-6E8A-4147-A177-3AD203B41FA5}">
                      <a16:colId xmlns:a16="http://schemas.microsoft.com/office/drawing/2014/main" val="3124916919"/>
                    </a:ext>
                  </a:extLst>
                </a:gridCol>
                <a:gridCol w="246888">
                  <a:extLst>
                    <a:ext uri="{9D8B030D-6E8A-4147-A177-3AD203B41FA5}">
                      <a16:colId xmlns:a16="http://schemas.microsoft.com/office/drawing/2014/main" val="1822917705"/>
                    </a:ext>
                  </a:extLst>
                </a:gridCol>
                <a:gridCol w="246888">
                  <a:extLst>
                    <a:ext uri="{9D8B030D-6E8A-4147-A177-3AD203B41FA5}">
                      <a16:colId xmlns:a16="http://schemas.microsoft.com/office/drawing/2014/main" val="3525929798"/>
                    </a:ext>
                  </a:extLst>
                </a:gridCol>
                <a:gridCol w="246888">
                  <a:extLst>
                    <a:ext uri="{9D8B030D-6E8A-4147-A177-3AD203B41FA5}">
                      <a16:colId xmlns:a16="http://schemas.microsoft.com/office/drawing/2014/main" val="1055573149"/>
                    </a:ext>
                  </a:extLst>
                </a:gridCol>
                <a:gridCol w="246888">
                  <a:extLst>
                    <a:ext uri="{9D8B030D-6E8A-4147-A177-3AD203B41FA5}">
                      <a16:colId xmlns:a16="http://schemas.microsoft.com/office/drawing/2014/main" val="1916173579"/>
                    </a:ext>
                  </a:extLst>
                </a:gridCol>
                <a:gridCol w="246888">
                  <a:extLst>
                    <a:ext uri="{9D8B030D-6E8A-4147-A177-3AD203B41FA5}">
                      <a16:colId xmlns:a16="http://schemas.microsoft.com/office/drawing/2014/main" val="3678729502"/>
                    </a:ext>
                  </a:extLst>
                </a:gridCol>
                <a:gridCol w="246888">
                  <a:extLst>
                    <a:ext uri="{9D8B030D-6E8A-4147-A177-3AD203B41FA5}">
                      <a16:colId xmlns:a16="http://schemas.microsoft.com/office/drawing/2014/main" val="205903562"/>
                    </a:ext>
                  </a:extLst>
                </a:gridCol>
                <a:gridCol w="246888">
                  <a:extLst>
                    <a:ext uri="{9D8B030D-6E8A-4147-A177-3AD203B41FA5}">
                      <a16:colId xmlns:a16="http://schemas.microsoft.com/office/drawing/2014/main" val="2691057349"/>
                    </a:ext>
                  </a:extLst>
                </a:gridCol>
                <a:gridCol w="246888">
                  <a:extLst>
                    <a:ext uri="{9D8B030D-6E8A-4147-A177-3AD203B41FA5}">
                      <a16:colId xmlns:a16="http://schemas.microsoft.com/office/drawing/2014/main" val="3780953738"/>
                    </a:ext>
                  </a:extLst>
                </a:gridCol>
                <a:gridCol w="246888">
                  <a:extLst>
                    <a:ext uri="{9D8B030D-6E8A-4147-A177-3AD203B41FA5}">
                      <a16:colId xmlns:a16="http://schemas.microsoft.com/office/drawing/2014/main" val="2636403080"/>
                    </a:ext>
                  </a:extLst>
                </a:gridCol>
                <a:gridCol w="246888">
                  <a:extLst>
                    <a:ext uri="{9D8B030D-6E8A-4147-A177-3AD203B41FA5}">
                      <a16:colId xmlns:a16="http://schemas.microsoft.com/office/drawing/2014/main" val="1834132431"/>
                    </a:ext>
                  </a:extLst>
                </a:gridCol>
                <a:gridCol w="246888">
                  <a:extLst>
                    <a:ext uri="{9D8B030D-6E8A-4147-A177-3AD203B41FA5}">
                      <a16:colId xmlns:a16="http://schemas.microsoft.com/office/drawing/2014/main" val="339768733"/>
                    </a:ext>
                  </a:extLst>
                </a:gridCol>
                <a:gridCol w="246888">
                  <a:extLst>
                    <a:ext uri="{9D8B030D-6E8A-4147-A177-3AD203B41FA5}">
                      <a16:colId xmlns:a16="http://schemas.microsoft.com/office/drawing/2014/main" val="172720471"/>
                    </a:ext>
                  </a:extLst>
                </a:gridCol>
                <a:gridCol w="246888">
                  <a:extLst>
                    <a:ext uri="{9D8B030D-6E8A-4147-A177-3AD203B41FA5}">
                      <a16:colId xmlns:a16="http://schemas.microsoft.com/office/drawing/2014/main" val="2618081046"/>
                    </a:ext>
                  </a:extLst>
                </a:gridCol>
                <a:gridCol w="246888">
                  <a:extLst>
                    <a:ext uri="{9D8B030D-6E8A-4147-A177-3AD203B41FA5}">
                      <a16:colId xmlns:a16="http://schemas.microsoft.com/office/drawing/2014/main" val="1841730974"/>
                    </a:ext>
                  </a:extLst>
                </a:gridCol>
                <a:gridCol w="246888">
                  <a:extLst>
                    <a:ext uri="{9D8B030D-6E8A-4147-A177-3AD203B41FA5}">
                      <a16:colId xmlns:a16="http://schemas.microsoft.com/office/drawing/2014/main" val="3982265378"/>
                    </a:ext>
                  </a:extLst>
                </a:gridCol>
                <a:gridCol w="246888">
                  <a:extLst>
                    <a:ext uri="{9D8B030D-6E8A-4147-A177-3AD203B41FA5}">
                      <a16:colId xmlns:a16="http://schemas.microsoft.com/office/drawing/2014/main" val="2382815648"/>
                    </a:ext>
                  </a:extLst>
                </a:gridCol>
                <a:gridCol w="246888">
                  <a:extLst>
                    <a:ext uri="{9D8B030D-6E8A-4147-A177-3AD203B41FA5}">
                      <a16:colId xmlns:a16="http://schemas.microsoft.com/office/drawing/2014/main" val="3830781554"/>
                    </a:ext>
                  </a:extLst>
                </a:gridCol>
                <a:gridCol w="246888">
                  <a:extLst>
                    <a:ext uri="{9D8B030D-6E8A-4147-A177-3AD203B41FA5}">
                      <a16:colId xmlns:a16="http://schemas.microsoft.com/office/drawing/2014/main" val="3872116616"/>
                    </a:ext>
                  </a:extLst>
                </a:gridCol>
                <a:gridCol w="246888">
                  <a:extLst>
                    <a:ext uri="{9D8B030D-6E8A-4147-A177-3AD203B41FA5}">
                      <a16:colId xmlns:a16="http://schemas.microsoft.com/office/drawing/2014/main" val="3630717928"/>
                    </a:ext>
                  </a:extLst>
                </a:gridCol>
                <a:gridCol w="246888">
                  <a:extLst>
                    <a:ext uri="{9D8B030D-6E8A-4147-A177-3AD203B41FA5}">
                      <a16:colId xmlns:a16="http://schemas.microsoft.com/office/drawing/2014/main" val="4286661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033892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- 2022-06-25 17:07:03</a:t>
                      </a:r>
                      <a:r>
                        <a:rPr kumimoji="0" lang="de-DE" sz="1000" b="0" i="0" u="none" strike="noStrike" kern="1200" cap="none" spc="0" normalizeH="0" baseline="0" noProof="0">
                          <a:ln>
                            <a:noFill/>
                          </a:ln>
                          <a:solidFill>
                            <a:prstClr val="black"/>
                          </a:solidFill>
                          <a:effectLst/>
                          <a:uLnTx/>
                          <a:uFillTx/>
                          <a:latin typeface="+mn-lt"/>
                          <a:ea typeface="+mn-ea"/>
                          <a:cs typeface="+mn-cs"/>
                        </a:rPr>
                        <a:t>
 "Nach der dritten Maß, do samma überhaupt Menschen." 🍺🍺🍺 Nach diesem Motto gestaltet ein Stammgast seinen Biergartenbesuch im Hirschgarten im Juli 1967. Und viele taten es ihm gleich - Sommerabend für Sommerabend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416490.73125</a:t>
                      </a:r>
                    </a:p>
                  </a:txBody>
                  <a:tcPr/>
                </a:tc>
                <a:extLst>
                  <a:ext uri="{0D108BD9-81ED-4DB2-BD59-A6C34878D82A}">
                    <a16:rowId xmlns:a16="http://schemas.microsoft.com/office/drawing/2014/main" val="2475249404"/>
                  </a:ext>
                </a:extLst>
              </a:tr>
            </a:tbl>
          </a:graphicData>
        </a:graphic>
      </p:graphicFrame>
      <p:sp>
        <p:nvSpPr>
          <p:cNvPr id="4" name="Text Placeholder 3">
            <a:extLst>
              <a:ext uri="{FF2B5EF4-FFF2-40B4-BE49-F238E27FC236}">
                <a16:creationId xmlns:a16="http://schemas.microsoft.com/office/drawing/2014/main" id="{B28180F4-BDFF-4A14-87D5-3B333CAD339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906391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D69D-5F46-449A-91C9-5B29B28A34B6}"/>
              </a:ext>
            </a:extLst>
          </p:cNvPr>
          <p:cNvSpPr>
            <a:spLocks noGrp="1"/>
          </p:cNvSpPr>
          <p:nvPr>
            <p:ph type="title"/>
          </p:nvPr>
        </p:nvSpPr>
        <p:spPr/>
        <p:txBody>
          <a:bodyPr/>
          <a:lstStyle/>
          <a:p>
            <a:r>
              <a:rPr lang="en-US"/>
              <a:t>Facebook Hitliste nach Aktiven Nutzern: inkl. Interaktionen on Shared Posts | BR Social Media - 10 of 26</a:t>
            </a:r>
          </a:p>
        </p:txBody>
      </p:sp>
      <p:graphicFrame>
        <p:nvGraphicFramePr>
          <p:cNvPr id="5" name="Table Placeholder 4">
            <a:extLst>
              <a:ext uri="{FF2B5EF4-FFF2-40B4-BE49-F238E27FC236}">
                <a16:creationId xmlns:a16="http://schemas.microsoft.com/office/drawing/2014/main" id="{18EF1F4C-6151-4F6B-97D3-8ABFA2C27A2C}"/>
              </a:ext>
            </a:extLst>
          </p:cNvPr>
          <p:cNvGraphicFramePr>
            <a:graphicFrameLocks noGrp="1"/>
          </p:cNvGraphicFramePr>
          <p:nvPr>
            <p:ph type="tbl" sz="quarter" idx="13"/>
            <p:extLst>
              <p:ext uri="{D42A27DB-BD31-4B8C-83A1-F6EECF244321}">
                <p14:modId xmlns:p14="http://schemas.microsoft.com/office/powerpoint/2010/main" val="1294560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03113436"/>
                    </a:ext>
                  </a:extLst>
                </a:gridCol>
                <a:gridCol w="246888">
                  <a:extLst>
                    <a:ext uri="{9D8B030D-6E8A-4147-A177-3AD203B41FA5}">
                      <a16:colId xmlns:a16="http://schemas.microsoft.com/office/drawing/2014/main" val="2544537538"/>
                    </a:ext>
                  </a:extLst>
                </a:gridCol>
                <a:gridCol w="246888">
                  <a:extLst>
                    <a:ext uri="{9D8B030D-6E8A-4147-A177-3AD203B41FA5}">
                      <a16:colId xmlns:a16="http://schemas.microsoft.com/office/drawing/2014/main" val="894808180"/>
                    </a:ext>
                  </a:extLst>
                </a:gridCol>
                <a:gridCol w="246888">
                  <a:extLst>
                    <a:ext uri="{9D8B030D-6E8A-4147-A177-3AD203B41FA5}">
                      <a16:colId xmlns:a16="http://schemas.microsoft.com/office/drawing/2014/main" val="2381930211"/>
                    </a:ext>
                  </a:extLst>
                </a:gridCol>
                <a:gridCol w="246888">
                  <a:extLst>
                    <a:ext uri="{9D8B030D-6E8A-4147-A177-3AD203B41FA5}">
                      <a16:colId xmlns:a16="http://schemas.microsoft.com/office/drawing/2014/main" val="3123160165"/>
                    </a:ext>
                  </a:extLst>
                </a:gridCol>
                <a:gridCol w="246888">
                  <a:extLst>
                    <a:ext uri="{9D8B030D-6E8A-4147-A177-3AD203B41FA5}">
                      <a16:colId xmlns:a16="http://schemas.microsoft.com/office/drawing/2014/main" val="1859718236"/>
                    </a:ext>
                  </a:extLst>
                </a:gridCol>
                <a:gridCol w="246888">
                  <a:extLst>
                    <a:ext uri="{9D8B030D-6E8A-4147-A177-3AD203B41FA5}">
                      <a16:colId xmlns:a16="http://schemas.microsoft.com/office/drawing/2014/main" val="171526662"/>
                    </a:ext>
                  </a:extLst>
                </a:gridCol>
                <a:gridCol w="246888">
                  <a:extLst>
                    <a:ext uri="{9D8B030D-6E8A-4147-A177-3AD203B41FA5}">
                      <a16:colId xmlns:a16="http://schemas.microsoft.com/office/drawing/2014/main" val="281963006"/>
                    </a:ext>
                  </a:extLst>
                </a:gridCol>
                <a:gridCol w="246888">
                  <a:extLst>
                    <a:ext uri="{9D8B030D-6E8A-4147-A177-3AD203B41FA5}">
                      <a16:colId xmlns:a16="http://schemas.microsoft.com/office/drawing/2014/main" val="1838916399"/>
                    </a:ext>
                  </a:extLst>
                </a:gridCol>
                <a:gridCol w="246888">
                  <a:extLst>
                    <a:ext uri="{9D8B030D-6E8A-4147-A177-3AD203B41FA5}">
                      <a16:colId xmlns:a16="http://schemas.microsoft.com/office/drawing/2014/main" val="2336756779"/>
                    </a:ext>
                  </a:extLst>
                </a:gridCol>
                <a:gridCol w="246888">
                  <a:extLst>
                    <a:ext uri="{9D8B030D-6E8A-4147-A177-3AD203B41FA5}">
                      <a16:colId xmlns:a16="http://schemas.microsoft.com/office/drawing/2014/main" val="318120109"/>
                    </a:ext>
                  </a:extLst>
                </a:gridCol>
                <a:gridCol w="246888">
                  <a:extLst>
                    <a:ext uri="{9D8B030D-6E8A-4147-A177-3AD203B41FA5}">
                      <a16:colId xmlns:a16="http://schemas.microsoft.com/office/drawing/2014/main" val="1144825932"/>
                    </a:ext>
                  </a:extLst>
                </a:gridCol>
                <a:gridCol w="246888">
                  <a:extLst>
                    <a:ext uri="{9D8B030D-6E8A-4147-A177-3AD203B41FA5}">
                      <a16:colId xmlns:a16="http://schemas.microsoft.com/office/drawing/2014/main" val="2803062645"/>
                    </a:ext>
                  </a:extLst>
                </a:gridCol>
                <a:gridCol w="246888">
                  <a:extLst>
                    <a:ext uri="{9D8B030D-6E8A-4147-A177-3AD203B41FA5}">
                      <a16:colId xmlns:a16="http://schemas.microsoft.com/office/drawing/2014/main" val="483514826"/>
                    </a:ext>
                  </a:extLst>
                </a:gridCol>
                <a:gridCol w="246888">
                  <a:extLst>
                    <a:ext uri="{9D8B030D-6E8A-4147-A177-3AD203B41FA5}">
                      <a16:colId xmlns:a16="http://schemas.microsoft.com/office/drawing/2014/main" val="2767097918"/>
                    </a:ext>
                  </a:extLst>
                </a:gridCol>
                <a:gridCol w="246888">
                  <a:extLst>
                    <a:ext uri="{9D8B030D-6E8A-4147-A177-3AD203B41FA5}">
                      <a16:colId xmlns:a16="http://schemas.microsoft.com/office/drawing/2014/main" val="617787632"/>
                    </a:ext>
                  </a:extLst>
                </a:gridCol>
                <a:gridCol w="246888">
                  <a:extLst>
                    <a:ext uri="{9D8B030D-6E8A-4147-A177-3AD203B41FA5}">
                      <a16:colId xmlns:a16="http://schemas.microsoft.com/office/drawing/2014/main" val="2239495050"/>
                    </a:ext>
                  </a:extLst>
                </a:gridCol>
                <a:gridCol w="246888">
                  <a:extLst>
                    <a:ext uri="{9D8B030D-6E8A-4147-A177-3AD203B41FA5}">
                      <a16:colId xmlns:a16="http://schemas.microsoft.com/office/drawing/2014/main" val="536155590"/>
                    </a:ext>
                  </a:extLst>
                </a:gridCol>
                <a:gridCol w="246888">
                  <a:extLst>
                    <a:ext uri="{9D8B030D-6E8A-4147-A177-3AD203B41FA5}">
                      <a16:colId xmlns:a16="http://schemas.microsoft.com/office/drawing/2014/main" val="474966929"/>
                    </a:ext>
                  </a:extLst>
                </a:gridCol>
                <a:gridCol w="246888">
                  <a:extLst>
                    <a:ext uri="{9D8B030D-6E8A-4147-A177-3AD203B41FA5}">
                      <a16:colId xmlns:a16="http://schemas.microsoft.com/office/drawing/2014/main" val="1611870308"/>
                    </a:ext>
                  </a:extLst>
                </a:gridCol>
                <a:gridCol w="246888">
                  <a:extLst>
                    <a:ext uri="{9D8B030D-6E8A-4147-A177-3AD203B41FA5}">
                      <a16:colId xmlns:a16="http://schemas.microsoft.com/office/drawing/2014/main" val="3727723034"/>
                    </a:ext>
                  </a:extLst>
                </a:gridCol>
                <a:gridCol w="246888">
                  <a:extLst>
                    <a:ext uri="{9D8B030D-6E8A-4147-A177-3AD203B41FA5}">
                      <a16:colId xmlns:a16="http://schemas.microsoft.com/office/drawing/2014/main" val="3094004329"/>
                    </a:ext>
                  </a:extLst>
                </a:gridCol>
                <a:gridCol w="246888">
                  <a:extLst>
                    <a:ext uri="{9D8B030D-6E8A-4147-A177-3AD203B41FA5}">
                      <a16:colId xmlns:a16="http://schemas.microsoft.com/office/drawing/2014/main" val="2153549295"/>
                    </a:ext>
                  </a:extLst>
                </a:gridCol>
                <a:gridCol w="246888">
                  <a:extLst>
                    <a:ext uri="{9D8B030D-6E8A-4147-A177-3AD203B41FA5}">
                      <a16:colId xmlns:a16="http://schemas.microsoft.com/office/drawing/2014/main" val="4054262598"/>
                    </a:ext>
                  </a:extLst>
                </a:gridCol>
                <a:gridCol w="246888">
                  <a:extLst>
                    <a:ext uri="{9D8B030D-6E8A-4147-A177-3AD203B41FA5}">
                      <a16:colId xmlns:a16="http://schemas.microsoft.com/office/drawing/2014/main" val="230652352"/>
                    </a:ext>
                  </a:extLst>
                </a:gridCol>
                <a:gridCol w="246888">
                  <a:extLst>
                    <a:ext uri="{9D8B030D-6E8A-4147-A177-3AD203B41FA5}">
                      <a16:colId xmlns:a16="http://schemas.microsoft.com/office/drawing/2014/main" val="3064391888"/>
                    </a:ext>
                  </a:extLst>
                </a:gridCol>
                <a:gridCol w="246888">
                  <a:extLst>
                    <a:ext uri="{9D8B030D-6E8A-4147-A177-3AD203B41FA5}">
                      <a16:colId xmlns:a16="http://schemas.microsoft.com/office/drawing/2014/main" val="1946809414"/>
                    </a:ext>
                  </a:extLst>
                </a:gridCol>
                <a:gridCol w="246888">
                  <a:extLst>
                    <a:ext uri="{9D8B030D-6E8A-4147-A177-3AD203B41FA5}">
                      <a16:colId xmlns:a16="http://schemas.microsoft.com/office/drawing/2014/main" val="3281187221"/>
                    </a:ext>
                  </a:extLst>
                </a:gridCol>
                <a:gridCol w="246888">
                  <a:extLst>
                    <a:ext uri="{9D8B030D-6E8A-4147-A177-3AD203B41FA5}">
                      <a16:colId xmlns:a16="http://schemas.microsoft.com/office/drawing/2014/main" val="3746722401"/>
                    </a:ext>
                  </a:extLst>
                </a:gridCol>
                <a:gridCol w="246888">
                  <a:extLst>
                    <a:ext uri="{9D8B030D-6E8A-4147-A177-3AD203B41FA5}">
                      <a16:colId xmlns:a16="http://schemas.microsoft.com/office/drawing/2014/main" val="579769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60237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Zündfunk - 2022-06-25 12:06:59</a:t>
                      </a:r>
                      <a:r>
                        <a:rPr kumimoji="0" lang="de-DE" sz="1000" b="0" i="0" u="none" strike="noStrike" kern="1200" cap="none" spc="0" normalizeH="0" baseline="0" noProof="0">
                          <a:ln>
                            <a:noFill/>
                          </a:ln>
                          <a:solidFill>
                            <a:prstClr val="black"/>
                          </a:solidFill>
                          <a:effectLst/>
                          <a:uLnTx/>
                          <a:uFillTx/>
                          <a:latin typeface="+mn-lt"/>
                          <a:ea typeface="+mn-ea"/>
                          <a:cs typeface="+mn-cs"/>
                        </a:rPr>
                        <a:t>
 So reagiert der Horror-Schriftsteller Stephen King auf die Abschaffung des landesweit geltenden Rechts auf einen Schwangerschaftsabbruch in den USA.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772920"/>
                  </a:ext>
                </a:extLst>
              </a:tr>
            </a:tbl>
          </a:graphicData>
        </a:graphic>
      </p:graphicFrame>
      <p:sp>
        <p:nvSpPr>
          <p:cNvPr id="4" name="Text Placeholder 3">
            <a:extLst>
              <a:ext uri="{FF2B5EF4-FFF2-40B4-BE49-F238E27FC236}">
                <a16:creationId xmlns:a16="http://schemas.microsoft.com/office/drawing/2014/main" id="{DA65E2B0-3CBB-4CE5-B9C9-5FD41E6163FD}"/>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770255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3C6DB-B9FA-4AE5-86B0-E8D662546744}"/>
              </a:ext>
            </a:extLst>
          </p:cNvPr>
          <p:cNvSpPr>
            <a:spLocks noGrp="1"/>
          </p:cNvSpPr>
          <p:nvPr>
            <p:ph type="title"/>
          </p:nvPr>
        </p:nvSpPr>
        <p:spPr/>
        <p:txBody>
          <a:bodyPr/>
          <a:lstStyle/>
          <a:p>
            <a:r>
              <a:rPr lang="en-US"/>
              <a:t>Facebook Hitliste nach Aktiven Nutzern: inkl. Interaktionen on Shared Posts | BR Social Media - 11 of 26</a:t>
            </a:r>
          </a:p>
        </p:txBody>
      </p:sp>
      <p:graphicFrame>
        <p:nvGraphicFramePr>
          <p:cNvPr id="5" name="Table Placeholder 4">
            <a:extLst>
              <a:ext uri="{FF2B5EF4-FFF2-40B4-BE49-F238E27FC236}">
                <a16:creationId xmlns:a16="http://schemas.microsoft.com/office/drawing/2014/main" id="{3DA267FE-F5C5-4264-8DDF-8BE46E1B6BB8}"/>
              </a:ext>
            </a:extLst>
          </p:cNvPr>
          <p:cNvGraphicFramePr>
            <a:graphicFrameLocks noGrp="1"/>
          </p:cNvGraphicFramePr>
          <p:nvPr>
            <p:ph type="tbl" sz="quarter" idx="13"/>
            <p:extLst>
              <p:ext uri="{D42A27DB-BD31-4B8C-83A1-F6EECF244321}">
                <p14:modId xmlns:p14="http://schemas.microsoft.com/office/powerpoint/2010/main" val="3224957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61705483"/>
                    </a:ext>
                  </a:extLst>
                </a:gridCol>
                <a:gridCol w="246888">
                  <a:extLst>
                    <a:ext uri="{9D8B030D-6E8A-4147-A177-3AD203B41FA5}">
                      <a16:colId xmlns:a16="http://schemas.microsoft.com/office/drawing/2014/main" val="502086266"/>
                    </a:ext>
                  </a:extLst>
                </a:gridCol>
                <a:gridCol w="246888">
                  <a:extLst>
                    <a:ext uri="{9D8B030D-6E8A-4147-A177-3AD203B41FA5}">
                      <a16:colId xmlns:a16="http://schemas.microsoft.com/office/drawing/2014/main" val="1514619831"/>
                    </a:ext>
                  </a:extLst>
                </a:gridCol>
                <a:gridCol w="246888">
                  <a:extLst>
                    <a:ext uri="{9D8B030D-6E8A-4147-A177-3AD203B41FA5}">
                      <a16:colId xmlns:a16="http://schemas.microsoft.com/office/drawing/2014/main" val="2649342739"/>
                    </a:ext>
                  </a:extLst>
                </a:gridCol>
                <a:gridCol w="246888">
                  <a:extLst>
                    <a:ext uri="{9D8B030D-6E8A-4147-A177-3AD203B41FA5}">
                      <a16:colId xmlns:a16="http://schemas.microsoft.com/office/drawing/2014/main" val="4067792678"/>
                    </a:ext>
                  </a:extLst>
                </a:gridCol>
                <a:gridCol w="246888">
                  <a:extLst>
                    <a:ext uri="{9D8B030D-6E8A-4147-A177-3AD203B41FA5}">
                      <a16:colId xmlns:a16="http://schemas.microsoft.com/office/drawing/2014/main" val="3554387266"/>
                    </a:ext>
                  </a:extLst>
                </a:gridCol>
                <a:gridCol w="246888">
                  <a:extLst>
                    <a:ext uri="{9D8B030D-6E8A-4147-A177-3AD203B41FA5}">
                      <a16:colId xmlns:a16="http://schemas.microsoft.com/office/drawing/2014/main" val="1599895998"/>
                    </a:ext>
                  </a:extLst>
                </a:gridCol>
                <a:gridCol w="246888">
                  <a:extLst>
                    <a:ext uri="{9D8B030D-6E8A-4147-A177-3AD203B41FA5}">
                      <a16:colId xmlns:a16="http://schemas.microsoft.com/office/drawing/2014/main" val="1411797413"/>
                    </a:ext>
                  </a:extLst>
                </a:gridCol>
                <a:gridCol w="246888">
                  <a:extLst>
                    <a:ext uri="{9D8B030D-6E8A-4147-A177-3AD203B41FA5}">
                      <a16:colId xmlns:a16="http://schemas.microsoft.com/office/drawing/2014/main" val="2707106785"/>
                    </a:ext>
                  </a:extLst>
                </a:gridCol>
                <a:gridCol w="246888">
                  <a:extLst>
                    <a:ext uri="{9D8B030D-6E8A-4147-A177-3AD203B41FA5}">
                      <a16:colId xmlns:a16="http://schemas.microsoft.com/office/drawing/2014/main" val="996861585"/>
                    </a:ext>
                  </a:extLst>
                </a:gridCol>
                <a:gridCol w="246888">
                  <a:extLst>
                    <a:ext uri="{9D8B030D-6E8A-4147-A177-3AD203B41FA5}">
                      <a16:colId xmlns:a16="http://schemas.microsoft.com/office/drawing/2014/main" val="2554873050"/>
                    </a:ext>
                  </a:extLst>
                </a:gridCol>
                <a:gridCol w="246888">
                  <a:extLst>
                    <a:ext uri="{9D8B030D-6E8A-4147-A177-3AD203B41FA5}">
                      <a16:colId xmlns:a16="http://schemas.microsoft.com/office/drawing/2014/main" val="911922555"/>
                    </a:ext>
                  </a:extLst>
                </a:gridCol>
                <a:gridCol w="246888">
                  <a:extLst>
                    <a:ext uri="{9D8B030D-6E8A-4147-A177-3AD203B41FA5}">
                      <a16:colId xmlns:a16="http://schemas.microsoft.com/office/drawing/2014/main" val="3101539556"/>
                    </a:ext>
                  </a:extLst>
                </a:gridCol>
                <a:gridCol w="246888">
                  <a:extLst>
                    <a:ext uri="{9D8B030D-6E8A-4147-A177-3AD203B41FA5}">
                      <a16:colId xmlns:a16="http://schemas.microsoft.com/office/drawing/2014/main" val="1176897482"/>
                    </a:ext>
                  </a:extLst>
                </a:gridCol>
                <a:gridCol w="246888">
                  <a:extLst>
                    <a:ext uri="{9D8B030D-6E8A-4147-A177-3AD203B41FA5}">
                      <a16:colId xmlns:a16="http://schemas.microsoft.com/office/drawing/2014/main" val="1839144393"/>
                    </a:ext>
                  </a:extLst>
                </a:gridCol>
                <a:gridCol w="246888">
                  <a:extLst>
                    <a:ext uri="{9D8B030D-6E8A-4147-A177-3AD203B41FA5}">
                      <a16:colId xmlns:a16="http://schemas.microsoft.com/office/drawing/2014/main" val="3999299376"/>
                    </a:ext>
                  </a:extLst>
                </a:gridCol>
                <a:gridCol w="246888">
                  <a:extLst>
                    <a:ext uri="{9D8B030D-6E8A-4147-A177-3AD203B41FA5}">
                      <a16:colId xmlns:a16="http://schemas.microsoft.com/office/drawing/2014/main" val="4125942510"/>
                    </a:ext>
                  </a:extLst>
                </a:gridCol>
                <a:gridCol w="246888">
                  <a:extLst>
                    <a:ext uri="{9D8B030D-6E8A-4147-A177-3AD203B41FA5}">
                      <a16:colId xmlns:a16="http://schemas.microsoft.com/office/drawing/2014/main" val="625632356"/>
                    </a:ext>
                  </a:extLst>
                </a:gridCol>
                <a:gridCol w="246888">
                  <a:extLst>
                    <a:ext uri="{9D8B030D-6E8A-4147-A177-3AD203B41FA5}">
                      <a16:colId xmlns:a16="http://schemas.microsoft.com/office/drawing/2014/main" val="3868179098"/>
                    </a:ext>
                  </a:extLst>
                </a:gridCol>
                <a:gridCol w="246888">
                  <a:extLst>
                    <a:ext uri="{9D8B030D-6E8A-4147-A177-3AD203B41FA5}">
                      <a16:colId xmlns:a16="http://schemas.microsoft.com/office/drawing/2014/main" val="3914187726"/>
                    </a:ext>
                  </a:extLst>
                </a:gridCol>
                <a:gridCol w="246888">
                  <a:extLst>
                    <a:ext uri="{9D8B030D-6E8A-4147-A177-3AD203B41FA5}">
                      <a16:colId xmlns:a16="http://schemas.microsoft.com/office/drawing/2014/main" val="2209926037"/>
                    </a:ext>
                  </a:extLst>
                </a:gridCol>
                <a:gridCol w="246888">
                  <a:extLst>
                    <a:ext uri="{9D8B030D-6E8A-4147-A177-3AD203B41FA5}">
                      <a16:colId xmlns:a16="http://schemas.microsoft.com/office/drawing/2014/main" val="2624221638"/>
                    </a:ext>
                  </a:extLst>
                </a:gridCol>
                <a:gridCol w="246888">
                  <a:extLst>
                    <a:ext uri="{9D8B030D-6E8A-4147-A177-3AD203B41FA5}">
                      <a16:colId xmlns:a16="http://schemas.microsoft.com/office/drawing/2014/main" val="2367877985"/>
                    </a:ext>
                  </a:extLst>
                </a:gridCol>
                <a:gridCol w="246888">
                  <a:extLst>
                    <a:ext uri="{9D8B030D-6E8A-4147-A177-3AD203B41FA5}">
                      <a16:colId xmlns:a16="http://schemas.microsoft.com/office/drawing/2014/main" val="3761888224"/>
                    </a:ext>
                  </a:extLst>
                </a:gridCol>
                <a:gridCol w="246888">
                  <a:extLst>
                    <a:ext uri="{9D8B030D-6E8A-4147-A177-3AD203B41FA5}">
                      <a16:colId xmlns:a16="http://schemas.microsoft.com/office/drawing/2014/main" val="2326752670"/>
                    </a:ext>
                  </a:extLst>
                </a:gridCol>
                <a:gridCol w="246888">
                  <a:extLst>
                    <a:ext uri="{9D8B030D-6E8A-4147-A177-3AD203B41FA5}">
                      <a16:colId xmlns:a16="http://schemas.microsoft.com/office/drawing/2014/main" val="1315118799"/>
                    </a:ext>
                  </a:extLst>
                </a:gridCol>
                <a:gridCol w="246888">
                  <a:extLst>
                    <a:ext uri="{9D8B030D-6E8A-4147-A177-3AD203B41FA5}">
                      <a16:colId xmlns:a16="http://schemas.microsoft.com/office/drawing/2014/main" val="1866547637"/>
                    </a:ext>
                  </a:extLst>
                </a:gridCol>
                <a:gridCol w="246888">
                  <a:extLst>
                    <a:ext uri="{9D8B030D-6E8A-4147-A177-3AD203B41FA5}">
                      <a16:colId xmlns:a16="http://schemas.microsoft.com/office/drawing/2014/main" val="1982880662"/>
                    </a:ext>
                  </a:extLst>
                </a:gridCol>
                <a:gridCol w="246888">
                  <a:extLst>
                    <a:ext uri="{9D8B030D-6E8A-4147-A177-3AD203B41FA5}">
                      <a16:colId xmlns:a16="http://schemas.microsoft.com/office/drawing/2014/main" val="675168255"/>
                    </a:ext>
                  </a:extLst>
                </a:gridCol>
                <a:gridCol w="246888">
                  <a:extLst>
                    <a:ext uri="{9D8B030D-6E8A-4147-A177-3AD203B41FA5}">
                      <a16:colId xmlns:a16="http://schemas.microsoft.com/office/drawing/2014/main" val="3784852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418552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BR24 - 2022-06-25 13:55:02</a:t>
                      </a:r>
                      <a:r>
                        <a:rPr kumimoji="0" lang="de-DE" sz="1000" b="0" i="0" u="none" strike="noStrike" kern="1200" cap="none" spc="0" normalizeH="0" baseline="0" noProof="0">
                          <a:ln>
                            <a:noFill/>
                          </a:ln>
                          <a:solidFill>
                            <a:prstClr val="black"/>
                          </a:solidFill>
                          <a:effectLst/>
                          <a:uLnTx/>
                          <a:uFillTx/>
                          <a:latin typeface="+mn-lt"/>
                          <a:ea typeface="+mn-ea"/>
                          <a:cs typeface="+mn-cs"/>
                        </a:rPr>
                        <a:t>
 Die Bundesregierung ruft zum Sparen von Gas auf, auch um eine langfristige Gasknappheit zu vermeiden. Das rät die Verbraucherzentrale Mietern und Hauseigentümern. Mehr dazu auch hier: https://www.br.de/nachrichten/w,T9PSX2h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54925578"/>
                  </a:ext>
                </a:extLst>
              </a:tr>
            </a:tbl>
          </a:graphicData>
        </a:graphic>
      </p:graphicFrame>
      <p:sp>
        <p:nvSpPr>
          <p:cNvPr id="4" name="Text Placeholder 3">
            <a:extLst>
              <a:ext uri="{FF2B5EF4-FFF2-40B4-BE49-F238E27FC236}">
                <a16:creationId xmlns:a16="http://schemas.microsoft.com/office/drawing/2014/main" id="{8B24D812-033D-4F0B-A912-B3A0F4D0979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7891847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218A4-31BF-4FDE-A3F8-BCEE392FE7C4}"/>
              </a:ext>
            </a:extLst>
          </p:cNvPr>
          <p:cNvSpPr>
            <a:spLocks noGrp="1"/>
          </p:cNvSpPr>
          <p:nvPr>
            <p:ph type="title"/>
          </p:nvPr>
        </p:nvSpPr>
        <p:spPr/>
        <p:txBody>
          <a:bodyPr/>
          <a:lstStyle/>
          <a:p>
            <a:r>
              <a:rPr lang="en-US"/>
              <a:t>Facebook Hitliste nach Aktiven Nutzern: inkl. Interaktionen on Shared Posts | BR Social Media - 12 of 26</a:t>
            </a:r>
          </a:p>
        </p:txBody>
      </p:sp>
      <p:graphicFrame>
        <p:nvGraphicFramePr>
          <p:cNvPr id="5" name="Table Placeholder 4">
            <a:extLst>
              <a:ext uri="{FF2B5EF4-FFF2-40B4-BE49-F238E27FC236}">
                <a16:creationId xmlns:a16="http://schemas.microsoft.com/office/drawing/2014/main" id="{E8AA288C-0DB5-476B-A2B9-6AE42CB234BE}"/>
              </a:ext>
            </a:extLst>
          </p:cNvPr>
          <p:cNvGraphicFramePr>
            <a:graphicFrameLocks noGrp="1"/>
          </p:cNvGraphicFramePr>
          <p:nvPr>
            <p:ph type="tbl" sz="quarter" idx="13"/>
            <p:extLst>
              <p:ext uri="{D42A27DB-BD31-4B8C-83A1-F6EECF244321}">
                <p14:modId xmlns:p14="http://schemas.microsoft.com/office/powerpoint/2010/main" val="808180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52067833"/>
                    </a:ext>
                  </a:extLst>
                </a:gridCol>
                <a:gridCol w="246888">
                  <a:extLst>
                    <a:ext uri="{9D8B030D-6E8A-4147-A177-3AD203B41FA5}">
                      <a16:colId xmlns:a16="http://schemas.microsoft.com/office/drawing/2014/main" val="3552864147"/>
                    </a:ext>
                  </a:extLst>
                </a:gridCol>
                <a:gridCol w="246888">
                  <a:extLst>
                    <a:ext uri="{9D8B030D-6E8A-4147-A177-3AD203B41FA5}">
                      <a16:colId xmlns:a16="http://schemas.microsoft.com/office/drawing/2014/main" val="3689619909"/>
                    </a:ext>
                  </a:extLst>
                </a:gridCol>
                <a:gridCol w="246888">
                  <a:extLst>
                    <a:ext uri="{9D8B030D-6E8A-4147-A177-3AD203B41FA5}">
                      <a16:colId xmlns:a16="http://schemas.microsoft.com/office/drawing/2014/main" val="95097205"/>
                    </a:ext>
                  </a:extLst>
                </a:gridCol>
                <a:gridCol w="246888">
                  <a:extLst>
                    <a:ext uri="{9D8B030D-6E8A-4147-A177-3AD203B41FA5}">
                      <a16:colId xmlns:a16="http://schemas.microsoft.com/office/drawing/2014/main" val="3345802568"/>
                    </a:ext>
                  </a:extLst>
                </a:gridCol>
                <a:gridCol w="246888">
                  <a:extLst>
                    <a:ext uri="{9D8B030D-6E8A-4147-A177-3AD203B41FA5}">
                      <a16:colId xmlns:a16="http://schemas.microsoft.com/office/drawing/2014/main" val="3732399634"/>
                    </a:ext>
                  </a:extLst>
                </a:gridCol>
                <a:gridCol w="246888">
                  <a:extLst>
                    <a:ext uri="{9D8B030D-6E8A-4147-A177-3AD203B41FA5}">
                      <a16:colId xmlns:a16="http://schemas.microsoft.com/office/drawing/2014/main" val="471540953"/>
                    </a:ext>
                  </a:extLst>
                </a:gridCol>
                <a:gridCol w="246888">
                  <a:extLst>
                    <a:ext uri="{9D8B030D-6E8A-4147-A177-3AD203B41FA5}">
                      <a16:colId xmlns:a16="http://schemas.microsoft.com/office/drawing/2014/main" val="3737541600"/>
                    </a:ext>
                  </a:extLst>
                </a:gridCol>
                <a:gridCol w="246888">
                  <a:extLst>
                    <a:ext uri="{9D8B030D-6E8A-4147-A177-3AD203B41FA5}">
                      <a16:colId xmlns:a16="http://schemas.microsoft.com/office/drawing/2014/main" val="154924820"/>
                    </a:ext>
                  </a:extLst>
                </a:gridCol>
                <a:gridCol w="246888">
                  <a:extLst>
                    <a:ext uri="{9D8B030D-6E8A-4147-A177-3AD203B41FA5}">
                      <a16:colId xmlns:a16="http://schemas.microsoft.com/office/drawing/2014/main" val="2251195795"/>
                    </a:ext>
                  </a:extLst>
                </a:gridCol>
                <a:gridCol w="246888">
                  <a:extLst>
                    <a:ext uri="{9D8B030D-6E8A-4147-A177-3AD203B41FA5}">
                      <a16:colId xmlns:a16="http://schemas.microsoft.com/office/drawing/2014/main" val="3751081321"/>
                    </a:ext>
                  </a:extLst>
                </a:gridCol>
                <a:gridCol w="246888">
                  <a:extLst>
                    <a:ext uri="{9D8B030D-6E8A-4147-A177-3AD203B41FA5}">
                      <a16:colId xmlns:a16="http://schemas.microsoft.com/office/drawing/2014/main" val="2639018001"/>
                    </a:ext>
                  </a:extLst>
                </a:gridCol>
                <a:gridCol w="246888">
                  <a:extLst>
                    <a:ext uri="{9D8B030D-6E8A-4147-A177-3AD203B41FA5}">
                      <a16:colId xmlns:a16="http://schemas.microsoft.com/office/drawing/2014/main" val="3098399147"/>
                    </a:ext>
                  </a:extLst>
                </a:gridCol>
                <a:gridCol w="246888">
                  <a:extLst>
                    <a:ext uri="{9D8B030D-6E8A-4147-A177-3AD203B41FA5}">
                      <a16:colId xmlns:a16="http://schemas.microsoft.com/office/drawing/2014/main" val="3409040490"/>
                    </a:ext>
                  </a:extLst>
                </a:gridCol>
                <a:gridCol w="246888">
                  <a:extLst>
                    <a:ext uri="{9D8B030D-6E8A-4147-A177-3AD203B41FA5}">
                      <a16:colId xmlns:a16="http://schemas.microsoft.com/office/drawing/2014/main" val="2572244739"/>
                    </a:ext>
                  </a:extLst>
                </a:gridCol>
                <a:gridCol w="246888">
                  <a:extLst>
                    <a:ext uri="{9D8B030D-6E8A-4147-A177-3AD203B41FA5}">
                      <a16:colId xmlns:a16="http://schemas.microsoft.com/office/drawing/2014/main" val="1414935983"/>
                    </a:ext>
                  </a:extLst>
                </a:gridCol>
                <a:gridCol w="246888">
                  <a:extLst>
                    <a:ext uri="{9D8B030D-6E8A-4147-A177-3AD203B41FA5}">
                      <a16:colId xmlns:a16="http://schemas.microsoft.com/office/drawing/2014/main" val="851933992"/>
                    </a:ext>
                  </a:extLst>
                </a:gridCol>
                <a:gridCol w="246888">
                  <a:extLst>
                    <a:ext uri="{9D8B030D-6E8A-4147-A177-3AD203B41FA5}">
                      <a16:colId xmlns:a16="http://schemas.microsoft.com/office/drawing/2014/main" val="783830721"/>
                    </a:ext>
                  </a:extLst>
                </a:gridCol>
                <a:gridCol w="246888">
                  <a:extLst>
                    <a:ext uri="{9D8B030D-6E8A-4147-A177-3AD203B41FA5}">
                      <a16:colId xmlns:a16="http://schemas.microsoft.com/office/drawing/2014/main" val="3079781813"/>
                    </a:ext>
                  </a:extLst>
                </a:gridCol>
                <a:gridCol w="246888">
                  <a:extLst>
                    <a:ext uri="{9D8B030D-6E8A-4147-A177-3AD203B41FA5}">
                      <a16:colId xmlns:a16="http://schemas.microsoft.com/office/drawing/2014/main" val="1484840692"/>
                    </a:ext>
                  </a:extLst>
                </a:gridCol>
                <a:gridCol w="246888">
                  <a:extLst>
                    <a:ext uri="{9D8B030D-6E8A-4147-A177-3AD203B41FA5}">
                      <a16:colId xmlns:a16="http://schemas.microsoft.com/office/drawing/2014/main" val="2828048946"/>
                    </a:ext>
                  </a:extLst>
                </a:gridCol>
                <a:gridCol w="246888">
                  <a:extLst>
                    <a:ext uri="{9D8B030D-6E8A-4147-A177-3AD203B41FA5}">
                      <a16:colId xmlns:a16="http://schemas.microsoft.com/office/drawing/2014/main" val="263007225"/>
                    </a:ext>
                  </a:extLst>
                </a:gridCol>
                <a:gridCol w="246888">
                  <a:extLst>
                    <a:ext uri="{9D8B030D-6E8A-4147-A177-3AD203B41FA5}">
                      <a16:colId xmlns:a16="http://schemas.microsoft.com/office/drawing/2014/main" val="4191848967"/>
                    </a:ext>
                  </a:extLst>
                </a:gridCol>
                <a:gridCol w="246888">
                  <a:extLst>
                    <a:ext uri="{9D8B030D-6E8A-4147-A177-3AD203B41FA5}">
                      <a16:colId xmlns:a16="http://schemas.microsoft.com/office/drawing/2014/main" val="494239627"/>
                    </a:ext>
                  </a:extLst>
                </a:gridCol>
                <a:gridCol w="246888">
                  <a:extLst>
                    <a:ext uri="{9D8B030D-6E8A-4147-A177-3AD203B41FA5}">
                      <a16:colId xmlns:a16="http://schemas.microsoft.com/office/drawing/2014/main" val="174375699"/>
                    </a:ext>
                  </a:extLst>
                </a:gridCol>
                <a:gridCol w="246888">
                  <a:extLst>
                    <a:ext uri="{9D8B030D-6E8A-4147-A177-3AD203B41FA5}">
                      <a16:colId xmlns:a16="http://schemas.microsoft.com/office/drawing/2014/main" val="254504458"/>
                    </a:ext>
                  </a:extLst>
                </a:gridCol>
                <a:gridCol w="246888">
                  <a:extLst>
                    <a:ext uri="{9D8B030D-6E8A-4147-A177-3AD203B41FA5}">
                      <a16:colId xmlns:a16="http://schemas.microsoft.com/office/drawing/2014/main" val="2225520416"/>
                    </a:ext>
                  </a:extLst>
                </a:gridCol>
                <a:gridCol w="246888">
                  <a:extLst>
                    <a:ext uri="{9D8B030D-6E8A-4147-A177-3AD203B41FA5}">
                      <a16:colId xmlns:a16="http://schemas.microsoft.com/office/drawing/2014/main" val="396845628"/>
                    </a:ext>
                  </a:extLst>
                </a:gridCol>
                <a:gridCol w="246888">
                  <a:extLst>
                    <a:ext uri="{9D8B030D-6E8A-4147-A177-3AD203B41FA5}">
                      <a16:colId xmlns:a16="http://schemas.microsoft.com/office/drawing/2014/main" val="2250755019"/>
                    </a:ext>
                  </a:extLst>
                </a:gridCol>
                <a:gridCol w="246888">
                  <a:extLst>
                    <a:ext uri="{9D8B030D-6E8A-4147-A177-3AD203B41FA5}">
                      <a16:colId xmlns:a16="http://schemas.microsoft.com/office/drawing/2014/main" val="3443514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414233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Sport - 2022-06-21 14:43:16</a:t>
                      </a:r>
                      <a:r>
                        <a:rPr kumimoji="0" lang="de-DE" sz="1000" b="0" i="0" u="none" strike="noStrike" kern="1200" cap="none" spc="0" normalizeH="0" baseline="0" noProof="0">
                          <a:ln>
                            <a:noFill/>
                          </a:ln>
                          <a:solidFill>
                            <a:prstClr val="black"/>
                          </a:solidFill>
                          <a:effectLst/>
                          <a:uLnTx/>
                          <a:uFillTx/>
                          <a:latin typeface="+mn-lt"/>
                          <a:ea typeface="+mn-ea"/>
                          <a:cs typeface="+mn-cs"/>
                        </a:rPr>
                        <a:t>
 Für alle die sich fragen, was Bayern-Legende Arjen Robben nach seinem Karrierende so treibt. Quelle: Tiktok/@arsenmehmeti02 😅😂 #BR24Sport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17774.580683333</a:t>
                      </a:r>
                    </a:p>
                  </a:txBody>
                  <a:tcPr/>
                </a:tc>
                <a:extLst>
                  <a:ext uri="{0D108BD9-81ED-4DB2-BD59-A6C34878D82A}">
                    <a16:rowId xmlns:a16="http://schemas.microsoft.com/office/drawing/2014/main" val="598403133"/>
                  </a:ext>
                </a:extLst>
              </a:tr>
            </a:tbl>
          </a:graphicData>
        </a:graphic>
      </p:graphicFrame>
      <p:sp>
        <p:nvSpPr>
          <p:cNvPr id="4" name="Text Placeholder 3">
            <a:extLst>
              <a:ext uri="{FF2B5EF4-FFF2-40B4-BE49-F238E27FC236}">
                <a16:creationId xmlns:a16="http://schemas.microsoft.com/office/drawing/2014/main" id="{1CFAF9A9-097B-4BFC-86B6-4ED7759885B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6569337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245FB-F701-4B3E-B928-0E8B002AC7D7}"/>
              </a:ext>
            </a:extLst>
          </p:cNvPr>
          <p:cNvSpPr>
            <a:spLocks noGrp="1"/>
          </p:cNvSpPr>
          <p:nvPr>
            <p:ph type="title"/>
          </p:nvPr>
        </p:nvSpPr>
        <p:spPr/>
        <p:txBody>
          <a:bodyPr/>
          <a:lstStyle/>
          <a:p>
            <a:r>
              <a:rPr lang="en-US"/>
              <a:t>Facebook Hitliste nach Aktiven Nutzern: inkl. Interaktionen on Shared Posts | BR Social Media - 13 of 26</a:t>
            </a:r>
          </a:p>
        </p:txBody>
      </p:sp>
      <p:graphicFrame>
        <p:nvGraphicFramePr>
          <p:cNvPr id="5" name="Table Placeholder 4">
            <a:extLst>
              <a:ext uri="{FF2B5EF4-FFF2-40B4-BE49-F238E27FC236}">
                <a16:creationId xmlns:a16="http://schemas.microsoft.com/office/drawing/2014/main" id="{9A66AE9C-707A-4786-9895-FAC7A1DA384C}"/>
              </a:ext>
            </a:extLst>
          </p:cNvPr>
          <p:cNvGraphicFramePr>
            <a:graphicFrameLocks noGrp="1"/>
          </p:cNvGraphicFramePr>
          <p:nvPr>
            <p:ph type="tbl" sz="quarter" idx="13"/>
            <p:extLst>
              <p:ext uri="{D42A27DB-BD31-4B8C-83A1-F6EECF244321}">
                <p14:modId xmlns:p14="http://schemas.microsoft.com/office/powerpoint/2010/main" val="2346896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22134011"/>
                    </a:ext>
                  </a:extLst>
                </a:gridCol>
                <a:gridCol w="246888">
                  <a:extLst>
                    <a:ext uri="{9D8B030D-6E8A-4147-A177-3AD203B41FA5}">
                      <a16:colId xmlns:a16="http://schemas.microsoft.com/office/drawing/2014/main" val="4196254112"/>
                    </a:ext>
                  </a:extLst>
                </a:gridCol>
                <a:gridCol w="246888">
                  <a:extLst>
                    <a:ext uri="{9D8B030D-6E8A-4147-A177-3AD203B41FA5}">
                      <a16:colId xmlns:a16="http://schemas.microsoft.com/office/drawing/2014/main" val="3380476365"/>
                    </a:ext>
                  </a:extLst>
                </a:gridCol>
                <a:gridCol w="246888">
                  <a:extLst>
                    <a:ext uri="{9D8B030D-6E8A-4147-A177-3AD203B41FA5}">
                      <a16:colId xmlns:a16="http://schemas.microsoft.com/office/drawing/2014/main" val="3788042128"/>
                    </a:ext>
                  </a:extLst>
                </a:gridCol>
                <a:gridCol w="246888">
                  <a:extLst>
                    <a:ext uri="{9D8B030D-6E8A-4147-A177-3AD203B41FA5}">
                      <a16:colId xmlns:a16="http://schemas.microsoft.com/office/drawing/2014/main" val="2776069610"/>
                    </a:ext>
                  </a:extLst>
                </a:gridCol>
                <a:gridCol w="246888">
                  <a:extLst>
                    <a:ext uri="{9D8B030D-6E8A-4147-A177-3AD203B41FA5}">
                      <a16:colId xmlns:a16="http://schemas.microsoft.com/office/drawing/2014/main" val="38351505"/>
                    </a:ext>
                  </a:extLst>
                </a:gridCol>
                <a:gridCol w="246888">
                  <a:extLst>
                    <a:ext uri="{9D8B030D-6E8A-4147-A177-3AD203B41FA5}">
                      <a16:colId xmlns:a16="http://schemas.microsoft.com/office/drawing/2014/main" val="1880471056"/>
                    </a:ext>
                  </a:extLst>
                </a:gridCol>
                <a:gridCol w="246888">
                  <a:extLst>
                    <a:ext uri="{9D8B030D-6E8A-4147-A177-3AD203B41FA5}">
                      <a16:colId xmlns:a16="http://schemas.microsoft.com/office/drawing/2014/main" val="2281771928"/>
                    </a:ext>
                  </a:extLst>
                </a:gridCol>
                <a:gridCol w="246888">
                  <a:extLst>
                    <a:ext uri="{9D8B030D-6E8A-4147-A177-3AD203B41FA5}">
                      <a16:colId xmlns:a16="http://schemas.microsoft.com/office/drawing/2014/main" val="3319276337"/>
                    </a:ext>
                  </a:extLst>
                </a:gridCol>
                <a:gridCol w="246888">
                  <a:extLst>
                    <a:ext uri="{9D8B030D-6E8A-4147-A177-3AD203B41FA5}">
                      <a16:colId xmlns:a16="http://schemas.microsoft.com/office/drawing/2014/main" val="137268121"/>
                    </a:ext>
                  </a:extLst>
                </a:gridCol>
                <a:gridCol w="246888">
                  <a:extLst>
                    <a:ext uri="{9D8B030D-6E8A-4147-A177-3AD203B41FA5}">
                      <a16:colId xmlns:a16="http://schemas.microsoft.com/office/drawing/2014/main" val="3350437293"/>
                    </a:ext>
                  </a:extLst>
                </a:gridCol>
                <a:gridCol w="246888">
                  <a:extLst>
                    <a:ext uri="{9D8B030D-6E8A-4147-A177-3AD203B41FA5}">
                      <a16:colId xmlns:a16="http://schemas.microsoft.com/office/drawing/2014/main" val="1925649400"/>
                    </a:ext>
                  </a:extLst>
                </a:gridCol>
                <a:gridCol w="246888">
                  <a:extLst>
                    <a:ext uri="{9D8B030D-6E8A-4147-A177-3AD203B41FA5}">
                      <a16:colId xmlns:a16="http://schemas.microsoft.com/office/drawing/2014/main" val="484871640"/>
                    </a:ext>
                  </a:extLst>
                </a:gridCol>
                <a:gridCol w="246888">
                  <a:extLst>
                    <a:ext uri="{9D8B030D-6E8A-4147-A177-3AD203B41FA5}">
                      <a16:colId xmlns:a16="http://schemas.microsoft.com/office/drawing/2014/main" val="364528217"/>
                    </a:ext>
                  </a:extLst>
                </a:gridCol>
                <a:gridCol w="246888">
                  <a:extLst>
                    <a:ext uri="{9D8B030D-6E8A-4147-A177-3AD203B41FA5}">
                      <a16:colId xmlns:a16="http://schemas.microsoft.com/office/drawing/2014/main" val="2094438903"/>
                    </a:ext>
                  </a:extLst>
                </a:gridCol>
                <a:gridCol w="246888">
                  <a:extLst>
                    <a:ext uri="{9D8B030D-6E8A-4147-A177-3AD203B41FA5}">
                      <a16:colId xmlns:a16="http://schemas.microsoft.com/office/drawing/2014/main" val="1607856744"/>
                    </a:ext>
                  </a:extLst>
                </a:gridCol>
                <a:gridCol w="246888">
                  <a:extLst>
                    <a:ext uri="{9D8B030D-6E8A-4147-A177-3AD203B41FA5}">
                      <a16:colId xmlns:a16="http://schemas.microsoft.com/office/drawing/2014/main" val="1460380910"/>
                    </a:ext>
                  </a:extLst>
                </a:gridCol>
                <a:gridCol w="246888">
                  <a:extLst>
                    <a:ext uri="{9D8B030D-6E8A-4147-A177-3AD203B41FA5}">
                      <a16:colId xmlns:a16="http://schemas.microsoft.com/office/drawing/2014/main" val="3782291881"/>
                    </a:ext>
                  </a:extLst>
                </a:gridCol>
                <a:gridCol w="246888">
                  <a:extLst>
                    <a:ext uri="{9D8B030D-6E8A-4147-A177-3AD203B41FA5}">
                      <a16:colId xmlns:a16="http://schemas.microsoft.com/office/drawing/2014/main" val="3142416564"/>
                    </a:ext>
                  </a:extLst>
                </a:gridCol>
                <a:gridCol w="246888">
                  <a:extLst>
                    <a:ext uri="{9D8B030D-6E8A-4147-A177-3AD203B41FA5}">
                      <a16:colId xmlns:a16="http://schemas.microsoft.com/office/drawing/2014/main" val="320666992"/>
                    </a:ext>
                  </a:extLst>
                </a:gridCol>
                <a:gridCol w="246888">
                  <a:extLst>
                    <a:ext uri="{9D8B030D-6E8A-4147-A177-3AD203B41FA5}">
                      <a16:colId xmlns:a16="http://schemas.microsoft.com/office/drawing/2014/main" val="1909828648"/>
                    </a:ext>
                  </a:extLst>
                </a:gridCol>
                <a:gridCol w="246888">
                  <a:extLst>
                    <a:ext uri="{9D8B030D-6E8A-4147-A177-3AD203B41FA5}">
                      <a16:colId xmlns:a16="http://schemas.microsoft.com/office/drawing/2014/main" val="2959895404"/>
                    </a:ext>
                  </a:extLst>
                </a:gridCol>
                <a:gridCol w="246888">
                  <a:extLst>
                    <a:ext uri="{9D8B030D-6E8A-4147-A177-3AD203B41FA5}">
                      <a16:colId xmlns:a16="http://schemas.microsoft.com/office/drawing/2014/main" val="4183127480"/>
                    </a:ext>
                  </a:extLst>
                </a:gridCol>
                <a:gridCol w="246888">
                  <a:extLst>
                    <a:ext uri="{9D8B030D-6E8A-4147-A177-3AD203B41FA5}">
                      <a16:colId xmlns:a16="http://schemas.microsoft.com/office/drawing/2014/main" val="2614584198"/>
                    </a:ext>
                  </a:extLst>
                </a:gridCol>
                <a:gridCol w="246888">
                  <a:extLst>
                    <a:ext uri="{9D8B030D-6E8A-4147-A177-3AD203B41FA5}">
                      <a16:colId xmlns:a16="http://schemas.microsoft.com/office/drawing/2014/main" val="1544750736"/>
                    </a:ext>
                  </a:extLst>
                </a:gridCol>
                <a:gridCol w="246888">
                  <a:extLst>
                    <a:ext uri="{9D8B030D-6E8A-4147-A177-3AD203B41FA5}">
                      <a16:colId xmlns:a16="http://schemas.microsoft.com/office/drawing/2014/main" val="237072447"/>
                    </a:ext>
                  </a:extLst>
                </a:gridCol>
                <a:gridCol w="246888">
                  <a:extLst>
                    <a:ext uri="{9D8B030D-6E8A-4147-A177-3AD203B41FA5}">
                      <a16:colId xmlns:a16="http://schemas.microsoft.com/office/drawing/2014/main" val="4121228189"/>
                    </a:ext>
                  </a:extLst>
                </a:gridCol>
                <a:gridCol w="246888">
                  <a:extLst>
                    <a:ext uri="{9D8B030D-6E8A-4147-A177-3AD203B41FA5}">
                      <a16:colId xmlns:a16="http://schemas.microsoft.com/office/drawing/2014/main" val="1309136917"/>
                    </a:ext>
                  </a:extLst>
                </a:gridCol>
                <a:gridCol w="246888">
                  <a:extLst>
                    <a:ext uri="{9D8B030D-6E8A-4147-A177-3AD203B41FA5}">
                      <a16:colId xmlns:a16="http://schemas.microsoft.com/office/drawing/2014/main" val="2758392872"/>
                    </a:ext>
                  </a:extLst>
                </a:gridCol>
                <a:gridCol w="246888">
                  <a:extLst>
                    <a:ext uri="{9D8B030D-6E8A-4147-A177-3AD203B41FA5}">
                      <a16:colId xmlns:a16="http://schemas.microsoft.com/office/drawing/2014/main" val="2238603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46420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Sport - 2022-06-03 11:04:47</a:t>
                      </a:r>
                      <a:r>
                        <a:rPr kumimoji="0" lang="en-US" sz="1000" b="0" i="0" u="none" strike="noStrike" kern="1200" cap="none" spc="0" normalizeH="0" baseline="0" noProof="0">
                          <a:ln>
                            <a:noFill/>
                          </a:ln>
                          <a:solidFill>
                            <a:prstClr val="black"/>
                          </a:solidFill>
                          <a:effectLst/>
                          <a:uLnTx/>
                          <a:uFillTx/>
                          <a:latin typeface="+mn-lt"/>
                          <a:ea typeface="+mn-ea"/>
                          <a:cs typeface="+mn-cs"/>
                        </a:rPr>
                        <a:t>
 Ton an! 🔊
Dieser Moment bleibt unvergessen. 🤯
Ois guade zum 30. Geburtstag, Mario Götze! 🎊#BR24Sport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30016.458783333</a:t>
                      </a:r>
                    </a:p>
                  </a:txBody>
                  <a:tcPr/>
                </a:tc>
                <a:extLst>
                  <a:ext uri="{0D108BD9-81ED-4DB2-BD59-A6C34878D82A}">
                    <a16:rowId xmlns:a16="http://schemas.microsoft.com/office/drawing/2014/main" val="2932583789"/>
                  </a:ext>
                </a:extLst>
              </a:tr>
            </a:tbl>
          </a:graphicData>
        </a:graphic>
      </p:graphicFrame>
      <p:sp>
        <p:nvSpPr>
          <p:cNvPr id="4" name="Text Placeholder 3">
            <a:extLst>
              <a:ext uri="{FF2B5EF4-FFF2-40B4-BE49-F238E27FC236}">
                <a16:creationId xmlns:a16="http://schemas.microsoft.com/office/drawing/2014/main" id="{348436FF-25AF-470E-A31E-299D784941D6}"/>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534169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128A2-D038-4429-A900-FBD4D8586193}"/>
              </a:ext>
            </a:extLst>
          </p:cNvPr>
          <p:cNvSpPr>
            <a:spLocks noGrp="1"/>
          </p:cNvSpPr>
          <p:nvPr>
            <p:ph type="title"/>
          </p:nvPr>
        </p:nvSpPr>
        <p:spPr/>
        <p:txBody>
          <a:bodyPr/>
          <a:lstStyle/>
          <a:p>
            <a:r>
              <a:rPr lang="en-US"/>
              <a:t>Facebook Hitliste nach Aktiven Nutzern: inkl. Interaktionen on Shared Posts | BR Social Media - 14 of 26</a:t>
            </a:r>
          </a:p>
        </p:txBody>
      </p:sp>
      <p:graphicFrame>
        <p:nvGraphicFramePr>
          <p:cNvPr id="5" name="Table Placeholder 4">
            <a:extLst>
              <a:ext uri="{FF2B5EF4-FFF2-40B4-BE49-F238E27FC236}">
                <a16:creationId xmlns:a16="http://schemas.microsoft.com/office/drawing/2014/main" id="{B3A52F21-AF7C-4229-A6A7-512B43C1D689}"/>
              </a:ext>
            </a:extLst>
          </p:cNvPr>
          <p:cNvGraphicFramePr>
            <a:graphicFrameLocks noGrp="1"/>
          </p:cNvGraphicFramePr>
          <p:nvPr>
            <p:ph type="tbl" sz="quarter" idx="13"/>
            <p:extLst>
              <p:ext uri="{D42A27DB-BD31-4B8C-83A1-F6EECF244321}">
                <p14:modId xmlns:p14="http://schemas.microsoft.com/office/powerpoint/2010/main" val="2182530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59999215"/>
                    </a:ext>
                  </a:extLst>
                </a:gridCol>
                <a:gridCol w="246888">
                  <a:extLst>
                    <a:ext uri="{9D8B030D-6E8A-4147-A177-3AD203B41FA5}">
                      <a16:colId xmlns:a16="http://schemas.microsoft.com/office/drawing/2014/main" val="4061450798"/>
                    </a:ext>
                  </a:extLst>
                </a:gridCol>
                <a:gridCol w="246888">
                  <a:extLst>
                    <a:ext uri="{9D8B030D-6E8A-4147-A177-3AD203B41FA5}">
                      <a16:colId xmlns:a16="http://schemas.microsoft.com/office/drawing/2014/main" val="2589145607"/>
                    </a:ext>
                  </a:extLst>
                </a:gridCol>
                <a:gridCol w="246888">
                  <a:extLst>
                    <a:ext uri="{9D8B030D-6E8A-4147-A177-3AD203B41FA5}">
                      <a16:colId xmlns:a16="http://schemas.microsoft.com/office/drawing/2014/main" val="2012713633"/>
                    </a:ext>
                  </a:extLst>
                </a:gridCol>
                <a:gridCol w="246888">
                  <a:extLst>
                    <a:ext uri="{9D8B030D-6E8A-4147-A177-3AD203B41FA5}">
                      <a16:colId xmlns:a16="http://schemas.microsoft.com/office/drawing/2014/main" val="25226761"/>
                    </a:ext>
                  </a:extLst>
                </a:gridCol>
                <a:gridCol w="246888">
                  <a:extLst>
                    <a:ext uri="{9D8B030D-6E8A-4147-A177-3AD203B41FA5}">
                      <a16:colId xmlns:a16="http://schemas.microsoft.com/office/drawing/2014/main" val="3775306507"/>
                    </a:ext>
                  </a:extLst>
                </a:gridCol>
                <a:gridCol w="246888">
                  <a:extLst>
                    <a:ext uri="{9D8B030D-6E8A-4147-A177-3AD203B41FA5}">
                      <a16:colId xmlns:a16="http://schemas.microsoft.com/office/drawing/2014/main" val="953960898"/>
                    </a:ext>
                  </a:extLst>
                </a:gridCol>
                <a:gridCol w="246888">
                  <a:extLst>
                    <a:ext uri="{9D8B030D-6E8A-4147-A177-3AD203B41FA5}">
                      <a16:colId xmlns:a16="http://schemas.microsoft.com/office/drawing/2014/main" val="471798074"/>
                    </a:ext>
                  </a:extLst>
                </a:gridCol>
                <a:gridCol w="246888">
                  <a:extLst>
                    <a:ext uri="{9D8B030D-6E8A-4147-A177-3AD203B41FA5}">
                      <a16:colId xmlns:a16="http://schemas.microsoft.com/office/drawing/2014/main" val="2626155885"/>
                    </a:ext>
                  </a:extLst>
                </a:gridCol>
                <a:gridCol w="246888">
                  <a:extLst>
                    <a:ext uri="{9D8B030D-6E8A-4147-A177-3AD203B41FA5}">
                      <a16:colId xmlns:a16="http://schemas.microsoft.com/office/drawing/2014/main" val="4079988994"/>
                    </a:ext>
                  </a:extLst>
                </a:gridCol>
                <a:gridCol w="246888">
                  <a:extLst>
                    <a:ext uri="{9D8B030D-6E8A-4147-A177-3AD203B41FA5}">
                      <a16:colId xmlns:a16="http://schemas.microsoft.com/office/drawing/2014/main" val="3463115111"/>
                    </a:ext>
                  </a:extLst>
                </a:gridCol>
                <a:gridCol w="246888">
                  <a:extLst>
                    <a:ext uri="{9D8B030D-6E8A-4147-A177-3AD203B41FA5}">
                      <a16:colId xmlns:a16="http://schemas.microsoft.com/office/drawing/2014/main" val="4128936471"/>
                    </a:ext>
                  </a:extLst>
                </a:gridCol>
                <a:gridCol w="246888">
                  <a:extLst>
                    <a:ext uri="{9D8B030D-6E8A-4147-A177-3AD203B41FA5}">
                      <a16:colId xmlns:a16="http://schemas.microsoft.com/office/drawing/2014/main" val="465714911"/>
                    </a:ext>
                  </a:extLst>
                </a:gridCol>
                <a:gridCol w="246888">
                  <a:extLst>
                    <a:ext uri="{9D8B030D-6E8A-4147-A177-3AD203B41FA5}">
                      <a16:colId xmlns:a16="http://schemas.microsoft.com/office/drawing/2014/main" val="2074577213"/>
                    </a:ext>
                  </a:extLst>
                </a:gridCol>
                <a:gridCol w="246888">
                  <a:extLst>
                    <a:ext uri="{9D8B030D-6E8A-4147-A177-3AD203B41FA5}">
                      <a16:colId xmlns:a16="http://schemas.microsoft.com/office/drawing/2014/main" val="3841605579"/>
                    </a:ext>
                  </a:extLst>
                </a:gridCol>
                <a:gridCol w="246888">
                  <a:extLst>
                    <a:ext uri="{9D8B030D-6E8A-4147-A177-3AD203B41FA5}">
                      <a16:colId xmlns:a16="http://schemas.microsoft.com/office/drawing/2014/main" val="537679514"/>
                    </a:ext>
                  </a:extLst>
                </a:gridCol>
                <a:gridCol w="246888">
                  <a:extLst>
                    <a:ext uri="{9D8B030D-6E8A-4147-A177-3AD203B41FA5}">
                      <a16:colId xmlns:a16="http://schemas.microsoft.com/office/drawing/2014/main" val="1193959287"/>
                    </a:ext>
                  </a:extLst>
                </a:gridCol>
                <a:gridCol w="246888">
                  <a:extLst>
                    <a:ext uri="{9D8B030D-6E8A-4147-A177-3AD203B41FA5}">
                      <a16:colId xmlns:a16="http://schemas.microsoft.com/office/drawing/2014/main" val="3512638645"/>
                    </a:ext>
                  </a:extLst>
                </a:gridCol>
                <a:gridCol w="246888">
                  <a:extLst>
                    <a:ext uri="{9D8B030D-6E8A-4147-A177-3AD203B41FA5}">
                      <a16:colId xmlns:a16="http://schemas.microsoft.com/office/drawing/2014/main" val="3385405832"/>
                    </a:ext>
                  </a:extLst>
                </a:gridCol>
                <a:gridCol w="246888">
                  <a:extLst>
                    <a:ext uri="{9D8B030D-6E8A-4147-A177-3AD203B41FA5}">
                      <a16:colId xmlns:a16="http://schemas.microsoft.com/office/drawing/2014/main" val="1423167559"/>
                    </a:ext>
                  </a:extLst>
                </a:gridCol>
                <a:gridCol w="246888">
                  <a:extLst>
                    <a:ext uri="{9D8B030D-6E8A-4147-A177-3AD203B41FA5}">
                      <a16:colId xmlns:a16="http://schemas.microsoft.com/office/drawing/2014/main" val="598575281"/>
                    </a:ext>
                  </a:extLst>
                </a:gridCol>
                <a:gridCol w="246888">
                  <a:extLst>
                    <a:ext uri="{9D8B030D-6E8A-4147-A177-3AD203B41FA5}">
                      <a16:colId xmlns:a16="http://schemas.microsoft.com/office/drawing/2014/main" val="38344105"/>
                    </a:ext>
                  </a:extLst>
                </a:gridCol>
                <a:gridCol w="246888">
                  <a:extLst>
                    <a:ext uri="{9D8B030D-6E8A-4147-A177-3AD203B41FA5}">
                      <a16:colId xmlns:a16="http://schemas.microsoft.com/office/drawing/2014/main" val="3657514109"/>
                    </a:ext>
                  </a:extLst>
                </a:gridCol>
                <a:gridCol w="246888">
                  <a:extLst>
                    <a:ext uri="{9D8B030D-6E8A-4147-A177-3AD203B41FA5}">
                      <a16:colId xmlns:a16="http://schemas.microsoft.com/office/drawing/2014/main" val="3530667016"/>
                    </a:ext>
                  </a:extLst>
                </a:gridCol>
                <a:gridCol w="246888">
                  <a:extLst>
                    <a:ext uri="{9D8B030D-6E8A-4147-A177-3AD203B41FA5}">
                      <a16:colId xmlns:a16="http://schemas.microsoft.com/office/drawing/2014/main" val="413299359"/>
                    </a:ext>
                  </a:extLst>
                </a:gridCol>
                <a:gridCol w="246888">
                  <a:extLst>
                    <a:ext uri="{9D8B030D-6E8A-4147-A177-3AD203B41FA5}">
                      <a16:colId xmlns:a16="http://schemas.microsoft.com/office/drawing/2014/main" val="2133022640"/>
                    </a:ext>
                  </a:extLst>
                </a:gridCol>
                <a:gridCol w="246888">
                  <a:extLst>
                    <a:ext uri="{9D8B030D-6E8A-4147-A177-3AD203B41FA5}">
                      <a16:colId xmlns:a16="http://schemas.microsoft.com/office/drawing/2014/main" val="236835503"/>
                    </a:ext>
                  </a:extLst>
                </a:gridCol>
                <a:gridCol w="246888">
                  <a:extLst>
                    <a:ext uri="{9D8B030D-6E8A-4147-A177-3AD203B41FA5}">
                      <a16:colId xmlns:a16="http://schemas.microsoft.com/office/drawing/2014/main" val="932891831"/>
                    </a:ext>
                  </a:extLst>
                </a:gridCol>
                <a:gridCol w="246888">
                  <a:extLst>
                    <a:ext uri="{9D8B030D-6E8A-4147-A177-3AD203B41FA5}">
                      <a16:colId xmlns:a16="http://schemas.microsoft.com/office/drawing/2014/main" val="4277461235"/>
                    </a:ext>
                  </a:extLst>
                </a:gridCol>
                <a:gridCol w="246888">
                  <a:extLst>
                    <a:ext uri="{9D8B030D-6E8A-4147-A177-3AD203B41FA5}">
                      <a16:colId xmlns:a16="http://schemas.microsoft.com/office/drawing/2014/main" val="1024097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17310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BR24 - 2022-06-08 09:41:20</a:t>
                      </a:r>
                      <a:r>
                        <a:rPr kumimoji="0" lang="de-DE" sz="1000" b="0" i="0" u="none" strike="noStrike" kern="1200" cap="none" spc="0" normalizeH="0" baseline="0" noProof="0">
                          <a:ln>
                            <a:noFill/>
                          </a:ln>
                          <a:solidFill>
                            <a:prstClr val="black"/>
                          </a:solidFill>
                          <a:effectLst/>
                          <a:uLnTx/>
                          <a:uFillTx/>
                          <a:latin typeface="+mn-lt"/>
                          <a:ea typeface="+mn-ea"/>
                          <a:cs typeface="+mn-cs"/>
                        </a:rPr>
                        <a:t>
 Nach der Einführung des Tankrabatts sind die Spritpreise zuletzt wieder gestiegen. Der Präsident des Bundeskartellamtes sieht Handlungsbedarf.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818322"/>
                  </a:ext>
                </a:extLst>
              </a:tr>
            </a:tbl>
          </a:graphicData>
        </a:graphic>
      </p:graphicFrame>
      <p:sp>
        <p:nvSpPr>
          <p:cNvPr id="4" name="Text Placeholder 3">
            <a:extLst>
              <a:ext uri="{FF2B5EF4-FFF2-40B4-BE49-F238E27FC236}">
                <a16:creationId xmlns:a16="http://schemas.microsoft.com/office/drawing/2014/main" id="{6A47EB48-6022-47BE-A19A-EACB5C372A9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306586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FFB86-9938-4751-B892-EDF795A6FFC6}"/>
              </a:ext>
            </a:extLst>
          </p:cNvPr>
          <p:cNvSpPr>
            <a:spLocks noGrp="1"/>
          </p:cNvSpPr>
          <p:nvPr>
            <p:ph type="title"/>
          </p:nvPr>
        </p:nvSpPr>
        <p:spPr/>
        <p:txBody>
          <a:bodyPr/>
          <a:lstStyle/>
          <a:p>
            <a:r>
              <a:rPr lang="en-US"/>
              <a:t>Facebook Hitliste nach Aktiven Nutzern: inkl. Interaktionen on Shared Posts | BR Social Media - 15 of 26</a:t>
            </a:r>
          </a:p>
        </p:txBody>
      </p:sp>
      <p:graphicFrame>
        <p:nvGraphicFramePr>
          <p:cNvPr id="5" name="Table Placeholder 4">
            <a:extLst>
              <a:ext uri="{FF2B5EF4-FFF2-40B4-BE49-F238E27FC236}">
                <a16:creationId xmlns:a16="http://schemas.microsoft.com/office/drawing/2014/main" id="{333E985E-748F-4EB1-9DE2-870651C4C3F2}"/>
              </a:ext>
            </a:extLst>
          </p:cNvPr>
          <p:cNvGraphicFramePr>
            <a:graphicFrameLocks noGrp="1"/>
          </p:cNvGraphicFramePr>
          <p:nvPr>
            <p:ph type="tbl" sz="quarter" idx="13"/>
            <p:extLst>
              <p:ext uri="{D42A27DB-BD31-4B8C-83A1-F6EECF244321}">
                <p14:modId xmlns:p14="http://schemas.microsoft.com/office/powerpoint/2010/main" val="3907983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261308"/>
                    </a:ext>
                  </a:extLst>
                </a:gridCol>
                <a:gridCol w="246888">
                  <a:extLst>
                    <a:ext uri="{9D8B030D-6E8A-4147-A177-3AD203B41FA5}">
                      <a16:colId xmlns:a16="http://schemas.microsoft.com/office/drawing/2014/main" val="3603500997"/>
                    </a:ext>
                  </a:extLst>
                </a:gridCol>
                <a:gridCol w="246888">
                  <a:extLst>
                    <a:ext uri="{9D8B030D-6E8A-4147-A177-3AD203B41FA5}">
                      <a16:colId xmlns:a16="http://schemas.microsoft.com/office/drawing/2014/main" val="1032098594"/>
                    </a:ext>
                  </a:extLst>
                </a:gridCol>
                <a:gridCol w="246888">
                  <a:extLst>
                    <a:ext uri="{9D8B030D-6E8A-4147-A177-3AD203B41FA5}">
                      <a16:colId xmlns:a16="http://schemas.microsoft.com/office/drawing/2014/main" val="4158313260"/>
                    </a:ext>
                  </a:extLst>
                </a:gridCol>
                <a:gridCol w="246888">
                  <a:extLst>
                    <a:ext uri="{9D8B030D-6E8A-4147-A177-3AD203B41FA5}">
                      <a16:colId xmlns:a16="http://schemas.microsoft.com/office/drawing/2014/main" val="81844540"/>
                    </a:ext>
                  </a:extLst>
                </a:gridCol>
                <a:gridCol w="246888">
                  <a:extLst>
                    <a:ext uri="{9D8B030D-6E8A-4147-A177-3AD203B41FA5}">
                      <a16:colId xmlns:a16="http://schemas.microsoft.com/office/drawing/2014/main" val="703041637"/>
                    </a:ext>
                  </a:extLst>
                </a:gridCol>
                <a:gridCol w="246888">
                  <a:extLst>
                    <a:ext uri="{9D8B030D-6E8A-4147-A177-3AD203B41FA5}">
                      <a16:colId xmlns:a16="http://schemas.microsoft.com/office/drawing/2014/main" val="3735727060"/>
                    </a:ext>
                  </a:extLst>
                </a:gridCol>
                <a:gridCol w="246888">
                  <a:extLst>
                    <a:ext uri="{9D8B030D-6E8A-4147-A177-3AD203B41FA5}">
                      <a16:colId xmlns:a16="http://schemas.microsoft.com/office/drawing/2014/main" val="3313417052"/>
                    </a:ext>
                  </a:extLst>
                </a:gridCol>
                <a:gridCol w="246888">
                  <a:extLst>
                    <a:ext uri="{9D8B030D-6E8A-4147-A177-3AD203B41FA5}">
                      <a16:colId xmlns:a16="http://schemas.microsoft.com/office/drawing/2014/main" val="625572290"/>
                    </a:ext>
                  </a:extLst>
                </a:gridCol>
                <a:gridCol w="246888">
                  <a:extLst>
                    <a:ext uri="{9D8B030D-6E8A-4147-A177-3AD203B41FA5}">
                      <a16:colId xmlns:a16="http://schemas.microsoft.com/office/drawing/2014/main" val="1472461274"/>
                    </a:ext>
                  </a:extLst>
                </a:gridCol>
                <a:gridCol w="246888">
                  <a:extLst>
                    <a:ext uri="{9D8B030D-6E8A-4147-A177-3AD203B41FA5}">
                      <a16:colId xmlns:a16="http://schemas.microsoft.com/office/drawing/2014/main" val="2326624050"/>
                    </a:ext>
                  </a:extLst>
                </a:gridCol>
                <a:gridCol w="246888">
                  <a:extLst>
                    <a:ext uri="{9D8B030D-6E8A-4147-A177-3AD203B41FA5}">
                      <a16:colId xmlns:a16="http://schemas.microsoft.com/office/drawing/2014/main" val="1401282359"/>
                    </a:ext>
                  </a:extLst>
                </a:gridCol>
                <a:gridCol w="246888">
                  <a:extLst>
                    <a:ext uri="{9D8B030D-6E8A-4147-A177-3AD203B41FA5}">
                      <a16:colId xmlns:a16="http://schemas.microsoft.com/office/drawing/2014/main" val="3649134945"/>
                    </a:ext>
                  </a:extLst>
                </a:gridCol>
                <a:gridCol w="246888">
                  <a:extLst>
                    <a:ext uri="{9D8B030D-6E8A-4147-A177-3AD203B41FA5}">
                      <a16:colId xmlns:a16="http://schemas.microsoft.com/office/drawing/2014/main" val="3902823856"/>
                    </a:ext>
                  </a:extLst>
                </a:gridCol>
                <a:gridCol w="246888">
                  <a:extLst>
                    <a:ext uri="{9D8B030D-6E8A-4147-A177-3AD203B41FA5}">
                      <a16:colId xmlns:a16="http://schemas.microsoft.com/office/drawing/2014/main" val="1013259727"/>
                    </a:ext>
                  </a:extLst>
                </a:gridCol>
                <a:gridCol w="246888">
                  <a:extLst>
                    <a:ext uri="{9D8B030D-6E8A-4147-A177-3AD203B41FA5}">
                      <a16:colId xmlns:a16="http://schemas.microsoft.com/office/drawing/2014/main" val="1370054243"/>
                    </a:ext>
                  </a:extLst>
                </a:gridCol>
                <a:gridCol w="246888">
                  <a:extLst>
                    <a:ext uri="{9D8B030D-6E8A-4147-A177-3AD203B41FA5}">
                      <a16:colId xmlns:a16="http://schemas.microsoft.com/office/drawing/2014/main" val="622049965"/>
                    </a:ext>
                  </a:extLst>
                </a:gridCol>
                <a:gridCol w="246888">
                  <a:extLst>
                    <a:ext uri="{9D8B030D-6E8A-4147-A177-3AD203B41FA5}">
                      <a16:colId xmlns:a16="http://schemas.microsoft.com/office/drawing/2014/main" val="2477989741"/>
                    </a:ext>
                  </a:extLst>
                </a:gridCol>
                <a:gridCol w="246888">
                  <a:extLst>
                    <a:ext uri="{9D8B030D-6E8A-4147-A177-3AD203B41FA5}">
                      <a16:colId xmlns:a16="http://schemas.microsoft.com/office/drawing/2014/main" val="2603641935"/>
                    </a:ext>
                  </a:extLst>
                </a:gridCol>
                <a:gridCol w="246888">
                  <a:extLst>
                    <a:ext uri="{9D8B030D-6E8A-4147-A177-3AD203B41FA5}">
                      <a16:colId xmlns:a16="http://schemas.microsoft.com/office/drawing/2014/main" val="2046584045"/>
                    </a:ext>
                  </a:extLst>
                </a:gridCol>
                <a:gridCol w="246888">
                  <a:extLst>
                    <a:ext uri="{9D8B030D-6E8A-4147-A177-3AD203B41FA5}">
                      <a16:colId xmlns:a16="http://schemas.microsoft.com/office/drawing/2014/main" val="3919951141"/>
                    </a:ext>
                  </a:extLst>
                </a:gridCol>
                <a:gridCol w="246888">
                  <a:extLst>
                    <a:ext uri="{9D8B030D-6E8A-4147-A177-3AD203B41FA5}">
                      <a16:colId xmlns:a16="http://schemas.microsoft.com/office/drawing/2014/main" val="4102386524"/>
                    </a:ext>
                  </a:extLst>
                </a:gridCol>
                <a:gridCol w="246888">
                  <a:extLst>
                    <a:ext uri="{9D8B030D-6E8A-4147-A177-3AD203B41FA5}">
                      <a16:colId xmlns:a16="http://schemas.microsoft.com/office/drawing/2014/main" val="1942805935"/>
                    </a:ext>
                  </a:extLst>
                </a:gridCol>
                <a:gridCol w="246888">
                  <a:extLst>
                    <a:ext uri="{9D8B030D-6E8A-4147-A177-3AD203B41FA5}">
                      <a16:colId xmlns:a16="http://schemas.microsoft.com/office/drawing/2014/main" val="3186064180"/>
                    </a:ext>
                  </a:extLst>
                </a:gridCol>
                <a:gridCol w="246888">
                  <a:extLst>
                    <a:ext uri="{9D8B030D-6E8A-4147-A177-3AD203B41FA5}">
                      <a16:colId xmlns:a16="http://schemas.microsoft.com/office/drawing/2014/main" val="3455290415"/>
                    </a:ext>
                  </a:extLst>
                </a:gridCol>
                <a:gridCol w="246888">
                  <a:extLst>
                    <a:ext uri="{9D8B030D-6E8A-4147-A177-3AD203B41FA5}">
                      <a16:colId xmlns:a16="http://schemas.microsoft.com/office/drawing/2014/main" val="2523959700"/>
                    </a:ext>
                  </a:extLst>
                </a:gridCol>
                <a:gridCol w="246888">
                  <a:extLst>
                    <a:ext uri="{9D8B030D-6E8A-4147-A177-3AD203B41FA5}">
                      <a16:colId xmlns:a16="http://schemas.microsoft.com/office/drawing/2014/main" val="2790516670"/>
                    </a:ext>
                  </a:extLst>
                </a:gridCol>
                <a:gridCol w="246888">
                  <a:extLst>
                    <a:ext uri="{9D8B030D-6E8A-4147-A177-3AD203B41FA5}">
                      <a16:colId xmlns:a16="http://schemas.microsoft.com/office/drawing/2014/main" val="1513392867"/>
                    </a:ext>
                  </a:extLst>
                </a:gridCol>
                <a:gridCol w="246888">
                  <a:extLst>
                    <a:ext uri="{9D8B030D-6E8A-4147-A177-3AD203B41FA5}">
                      <a16:colId xmlns:a16="http://schemas.microsoft.com/office/drawing/2014/main" val="2447777307"/>
                    </a:ext>
                  </a:extLst>
                </a:gridCol>
                <a:gridCol w="246888">
                  <a:extLst>
                    <a:ext uri="{9D8B030D-6E8A-4147-A177-3AD203B41FA5}">
                      <a16:colId xmlns:a16="http://schemas.microsoft.com/office/drawing/2014/main" val="641715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174783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BR24 - 2022-06-19 06:38:16</a:t>
                      </a:r>
                      <a:r>
                        <a:rPr kumimoji="0" lang="de-DE" sz="1000" b="0" i="0" u="none" strike="noStrike" kern="1200" cap="none" spc="0" normalizeH="0" baseline="0" noProof="0">
                          <a:ln>
                            <a:noFill/>
                          </a:ln>
                          <a:solidFill>
                            <a:prstClr val="black"/>
                          </a:solidFill>
                          <a:effectLst/>
                          <a:uLnTx/>
                          <a:uFillTx/>
                          <a:latin typeface="+mn-lt"/>
                          <a:ea typeface="+mn-ea"/>
                          <a:cs typeface="+mn-cs"/>
                        </a:rPr>
                        <a:t>
 Auch heute wird es noch einmal warm. Wie Ihr das aushaltet, erfahrt ihr hier und in diesem Beitrag: https://www.br.de/nachrichten/wn,RUPFU25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84156116"/>
                  </a:ext>
                </a:extLst>
              </a:tr>
            </a:tbl>
          </a:graphicData>
        </a:graphic>
      </p:graphicFrame>
      <p:sp>
        <p:nvSpPr>
          <p:cNvPr id="4" name="Text Placeholder 3">
            <a:extLst>
              <a:ext uri="{FF2B5EF4-FFF2-40B4-BE49-F238E27FC236}">
                <a16:creationId xmlns:a16="http://schemas.microsoft.com/office/drawing/2014/main" id="{DA09A6FB-30EC-49CF-9E23-48A28BF2B07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8442292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1D663-FC00-4D51-A904-1483EDD7A094}"/>
              </a:ext>
            </a:extLst>
          </p:cNvPr>
          <p:cNvSpPr>
            <a:spLocks noGrp="1"/>
          </p:cNvSpPr>
          <p:nvPr>
            <p:ph type="title"/>
          </p:nvPr>
        </p:nvSpPr>
        <p:spPr/>
        <p:txBody>
          <a:bodyPr/>
          <a:lstStyle/>
          <a:p>
            <a:r>
              <a:rPr lang="en-US"/>
              <a:t>Facebook Hitliste nach Aktiven Nutzern: inkl. Interaktionen on Shared Posts | BR Social Media - 16 of 26</a:t>
            </a:r>
          </a:p>
        </p:txBody>
      </p:sp>
      <p:graphicFrame>
        <p:nvGraphicFramePr>
          <p:cNvPr id="5" name="Table Placeholder 4">
            <a:extLst>
              <a:ext uri="{FF2B5EF4-FFF2-40B4-BE49-F238E27FC236}">
                <a16:creationId xmlns:a16="http://schemas.microsoft.com/office/drawing/2014/main" id="{A04775BF-0B8E-4F39-82A7-1D49F6904BEB}"/>
              </a:ext>
            </a:extLst>
          </p:cNvPr>
          <p:cNvGraphicFramePr>
            <a:graphicFrameLocks noGrp="1"/>
          </p:cNvGraphicFramePr>
          <p:nvPr>
            <p:ph type="tbl" sz="quarter" idx="13"/>
            <p:extLst>
              <p:ext uri="{D42A27DB-BD31-4B8C-83A1-F6EECF244321}">
                <p14:modId xmlns:p14="http://schemas.microsoft.com/office/powerpoint/2010/main" val="3817171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85922748"/>
                    </a:ext>
                  </a:extLst>
                </a:gridCol>
                <a:gridCol w="246888">
                  <a:extLst>
                    <a:ext uri="{9D8B030D-6E8A-4147-A177-3AD203B41FA5}">
                      <a16:colId xmlns:a16="http://schemas.microsoft.com/office/drawing/2014/main" val="1542452422"/>
                    </a:ext>
                  </a:extLst>
                </a:gridCol>
                <a:gridCol w="246888">
                  <a:extLst>
                    <a:ext uri="{9D8B030D-6E8A-4147-A177-3AD203B41FA5}">
                      <a16:colId xmlns:a16="http://schemas.microsoft.com/office/drawing/2014/main" val="3480032358"/>
                    </a:ext>
                  </a:extLst>
                </a:gridCol>
                <a:gridCol w="246888">
                  <a:extLst>
                    <a:ext uri="{9D8B030D-6E8A-4147-A177-3AD203B41FA5}">
                      <a16:colId xmlns:a16="http://schemas.microsoft.com/office/drawing/2014/main" val="1947885831"/>
                    </a:ext>
                  </a:extLst>
                </a:gridCol>
                <a:gridCol w="246888">
                  <a:extLst>
                    <a:ext uri="{9D8B030D-6E8A-4147-A177-3AD203B41FA5}">
                      <a16:colId xmlns:a16="http://schemas.microsoft.com/office/drawing/2014/main" val="3028124417"/>
                    </a:ext>
                  </a:extLst>
                </a:gridCol>
                <a:gridCol w="246888">
                  <a:extLst>
                    <a:ext uri="{9D8B030D-6E8A-4147-A177-3AD203B41FA5}">
                      <a16:colId xmlns:a16="http://schemas.microsoft.com/office/drawing/2014/main" val="969885436"/>
                    </a:ext>
                  </a:extLst>
                </a:gridCol>
                <a:gridCol w="246888">
                  <a:extLst>
                    <a:ext uri="{9D8B030D-6E8A-4147-A177-3AD203B41FA5}">
                      <a16:colId xmlns:a16="http://schemas.microsoft.com/office/drawing/2014/main" val="3870600707"/>
                    </a:ext>
                  </a:extLst>
                </a:gridCol>
                <a:gridCol w="246888">
                  <a:extLst>
                    <a:ext uri="{9D8B030D-6E8A-4147-A177-3AD203B41FA5}">
                      <a16:colId xmlns:a16="http://schemas.microsoft.com/office/drawing/2014/main" val="3961885851"/>
                    </a:ext>
                  </a:extLst>
                </a:gridCol>
                <a:gridCol w="246888">
                  <a:extLst>
                    <a:ext uri="{9D8B030D-6E8A-4147-A177-3AD203B41FA5}">
                      <a16:colId xmlns:a16="http://schemas.microsoft.com/office/drawing/2014/main" val="1288610660"/>
                    </a:ext>
                  </a:extLst>
                </a:gridCol>
                <a:gridCol w="246888">
                  <a:extLst>
                    <a:ext uri="{9D8B030D-6E8A-4147-A177-3AD203B41FA5}">
                      <a16:colId xmlns:a16="http://schemas.microsoft.com/office/drawing/2014/main" val="3475395875"/>
                    </a:ext>
                  </a:extLst>
                </a:gridCol>
                <a:gridCol w="246888">
                  <a:extLst>
                    <a:ext uri="{9D8B030D-6E8A-4147-A177-3AD203B41FA5}">
                      <a16:colId xmlns:a16="http://schemas.microsoft.com/office/drawing/2014/main" val="1859011619"/>
                    </a:ext>
                  </a:extLst>
                </a:gridCol>
                <a:gridCol w="246888">
                  <a:extLst>
                    <a:ext uri="{9D8B030D-6E8A-4147-A177-3AD203B41FA5}">
                      <a16:colId xmlns:a16="http://schemas.microsoft.com/office/drawing/2014/main" val="1557990204"/>
                    </a:ext>
                  </a:extLst>
                </a:gridCol>
                <a:gridCol w="246888">
                  <a:extLst>
                    <a:ext uri="{9D8B030D-6E8A-4147-A177-3AD203B41FA5}">
                      <a16:colId xmlns:a16="http://schemas.microsoft.com/office/drawing/2014/main" val="2351433881"/>
                    </a:ext>
                  </a:extLst>
                </a:gridCol>
                <a:gridCol w="246888">
                  <a:extLst>
                    <a:ext uri="{9D8B030D-6E8A-4147-A177-3AD203B41FA5}">
                      <a16:colId xmlns:a16="http://schemas.microsoft.com/office/drawing/2014/main" val="3407890669"/>
                    </a:ext>
                  </a:extLst>
                </a:gridCol>
                <a:gridCol w="246888">
                  <a:extLst>
                    <a:ext uri="{9D8B030D-6E8A-4147-A177-3AD203B41FA5}">
                      <a16:colId xmlns:a16="http://schemas.microsoft.com/office/drawing/2014/main" val="1814689645"/>
                    </a:ext>
                  </a:extLst>
                </a:gridCol>
                <a:gridCol w="246888">
                  <a:extLst>
                    <a:ext uri="{9D8B030D-6E8A-4147-A177-3AD203B41FA5}">
                      <a16:colId xmlns:a16="http://schemas.microsoft.com/office/drawing/2014/main" val="377892656"/>
                    </a:ext>
                  </a:extLst>
                </a:gridCol>
                <a:gridCol w="246888">
                  <a:extLst>
                    <a:ext uri="{9D8B030D-6E8A-4147-A177-3AD203B41FA5}">
                      <a16:colId xmlns:a16="http://schemas.microsoft.com/office/drawing/2014/main" val="4161302395"/>
                    </a:ext>
                  </a:extLst>
                </a:gridCol>
                <a:gridCol w="246888">
                  <a:extLst>
                    <a:ext uri="{9D8B030D-6E8A-4147-A177-3AD203B41FA5}">
                      <a16:colId xmlns:a16="http://schemas.microsoft.com/office/drawing/2014/main" val="2161600062"/>
                    </a:ext>
                  </a:extLst>
                </a:gridCol>
                <a:gridCol w="246888">
                  <a:extLst>
                    <a:ext uri="{9D8B030D-6E8A-4147-A177-3AD203B41FA5}">
                      <a16:colId xmlns:a16="http://schemas.microsoft.com/office/drawing/2014/main" val="3488903066"/>
                    </a:ext>
                  </a:extLst>
                </a:gridCol>
                <a:gridCol w="246888">
                  <a:extLst>
                    <a:ext uri="{9D8B030D-6E8A-4147-A177-3AD203B41FA5}">
                      <a16:colId xmlns:a16="http://schemas.microsoft.com/office/drawing/2014/main" val="2092972530"/>
                    </a:ext>
                  </a:extLst>
                </a:gridCol>
                <a:gridCol w="246888">
                  <a:extLst>
                    <a:ext uri="{9D8B030D-6E8A-4147-A177-3AD203B41FA5}">
                      <a16:colId xmlns:a16="http://schemas.microsoft.com/office/drawing/2014/main" val="2210510493"/>
                    </a:ext>
                  </a:extLst>
                </a:gridCol>
                <a:gridCol w="246888">
                  <a:extLst>
                    <a:ext uri="{9D8B030D-6E8A-4147-A177-3AD203B41FA5}">
                      <a16:colId xmlns:a16="http://schemas.microsoft.com/office/drawing/2014/main" val="3509409560"/>
                    </a:ext>
                  </a:extLst>
                </a:gridCol>
                <a:gridCol w="246888">
                  <a:extLst>
                    <a:ext uri="{9D8B030D-6E8A-4147-A177-3AD203B41FA5}">
                      <a16:colId xmlns:a16="http://schemas.microsoft.com/office/drawing/2014/main" val="3952122712"/>
                    </a:ext>
                  </a:extLst>
                </a:gridCol>
                <a:gridCol w="246888">
                  <a:extLst>
                    <a:ext uri="{9D8B030D-6E8A-4147-A177-3AD203B41FA5}">
                      <a16:colId xmlns:a16="http://schemas.microsoft.com/office/drawing/2014/main" val="1563790866"/>
                    </a:ext>
                  </a:extLst>
                </a:gridCol>
                <a:gridCol w="246888">
                  <a:extLst>
                    <a:ext uri="{9D8B030D-6E8A-4147-A177-3AD203B41FA5}">
                      <a16:colId xmlns:a16="http://schemas.microsoft.com/office/drawing/2014/main" val="698708427"/>
                    </a:ext>
                  </a:extLst>
                </a:gridCol>
                <a:gridCol w="246888">
                  <a:extLst>
                    <a:ext uri="{9D8B030D-6E8A-4147-A177-3AD203B41FA5}">
                      <a16:colId xmlns:a16="http://schemas.microsoft.com/office/drawing/2014/main" val="72710870"/>
                    </a:ext>
                  </a:extLst>
                </a:gridCol>
                <a:gridCol w="246888">
                  <a:extLst>
                    <a:ext uri="{9D8B030D-6E8A-4147-A177-3AD203B41FA5}">
                      <a16:colId xmlns:a16="http://schemas.microsoft.com/office/drawing/2014/main" val="3406720845"/>
                    </a:ext>
                  </a:extLst>
                </a:gridCol>
                <a:gridCol w="246888">
                  <a:extLst>
                    <a:ext uri="{9D8B030D-6E8A-4147-A177-3AD203B41FA5}">
                      <a16:colId xmlns:a16="http://schemas.microsoft.com/office/drawing/2014/main" val="3467424956"/>
                    </a:ext>
                  </a:extLst>
                </a:gridCol>
                <a:gridCol w="246888">
                  <a:extLst>
                    <a:ext uri="{9D8B030D-6E8A-4147-A177-3AD203B41FA5}">
                      <a16:colId xmlns:a16="http://schemas.microsoft.com/office/drawing/2014/main" val="2030427620"/>
                    </a:ext>
                  </a:extLst>
                </a:gridCol>
                <a:gridCol w="246888">
                  <a:extLst>
                    <a:ext uri="{9D8B030D-6E8A-4147-A177-3AD203B41FA5}">
                      <a16:colId xmlns:a16="http://schemas.microsoft.com/office/drawing/2014/main" val="2732269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737358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Grünwald Freitagscomedy - 2022-06-01 19:08:24</a:t>
                      </a:r>
                      <a:r>
                        <a:rPr kumimoji="0" lang="de-DE" sz="1000" b="0" i="0" u="none" strike="noStrike" kern="1200" cap="none" spc="0" normalizeH="0" baseline="0" noProof="0">
                          <a:ln>
                            <a:noFill/>
                          </a:ln>
                          <a:solidFill>
                            <a:prstClr val="black"/>
                          </a:solidFill>
                          <a:effectLst/>
                          <a:uLnTx/>
                          <a:uFillTx/>
                          <a:latin typeface="+mn-lt"/>
                          <a:ea typeface="+mn-ea"/>
                          <a:cs typeface="+mn-cs"/>
                        </a:rPr>
                        <a:t>
 Wer hat Interesse an unserem Bauern?
Ihr wollt mehr von 🟢🌳🌳🌳? Dann hier entlang! 👇
https://1.ard.de/GruenwaldFreitagscomedy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474269.5036</a:t>
                      </a:r>
                    </a:p>
                  </a:txBody>
                  <a:tcPr/>
                </a:tc>
                <a:extLst>
                  <a:ext uri="{0D108BD9-81ED-4DB2-BD59-A6C34878D82A}">
                    <a16:rowId xmlns:a16="http://schemas.microsoft.com/office/drawing/2014/main" val="298709571"/>
                  </a:ext>
                </a:extLst>
              </a:tr>
            </a:tbl>
          </a:graphicData>
        </a:graphic>
      </p:graphicFrame>
      <p:sp>
        <p:nvSpPr>
          <p:cNvPr id="4" name="Text Placeholder 3">
            <a:extLst>
              <a:ext uri="{FF2B5EF4-FFF2-40B4-BE49-F238E27FC236}">
                <a16:creationId xmlns:a16="http://schemas.microsoft.com/office/drawing/2014/main" id="{1B47BD16-190D-4298-AAA4-555C15939B2F}"/>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352888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5037D-CB1F-4298-ABC1-D9010C91A4FF}"/>
              </a:ext>
            </a:extLst>
          </p:cNvPr>
          <p:cNvSpPr>
            <a:spLocks noGrp="1"/>
          </p:cNvSpPr>
          <p:nvPr>
            <p:ph type="title"/>
          </p:nvPr>
        </p:nvSpPr>
        <p:spPr/>
        <p:txBody>
          <a:bodyPr/>
          <a:lstStyle/>
          <a:p>
            <a:r>
              <a:rPr lang="en-US"/>
              <a:t>Facebook Hitliste nach Aktiven Nutzern: inkl. Interaktionen on Shared Posts | BR Social Media - 17 of 26</a:t>
            </a:r>
          </a:p>
        </p:txBody>
      </p:sp>
      <p:graphicFrame>
        <p:nvGraphicFramePr>
          <p:cNvPr id="5" name="Table Placeholder 4">
            <a:extLst>
              <a:ext uri="{FF2B5EF4-FFF2-40B4-BE49-F238E27FC236}">
                <a16:creationId xmlns:a16="http://schemas.microsoft.com/office/drawing/2014/main" id="{F285C123-3D0B-42B0-95E6-35D81E50EB2B}"/>
              </a:ext>
            </a:extLst>
          </p:cNvPr>
          <p:cNvGraphicFramePr>
            <a:graphicFrameLocks noGrp="1"/>
          </p:cNvGraphicFramePr>
          <p:nvPr>
            <p:ph type="tbl" sz="quarter" idx="13"/>
            <p:extLst>
              <p:ext uri="{D42A27DB-BD31-4B8C-83A1-F6EECF244321}">
                <p14:modId xmlns:p14="http://schemas.microsoft.com/office/powerpoint/2010/main" val="2679508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751575119"/>
                    </a:ext>
                  </a:extLst>
                </a:gridCol>
                <a:gridCol w="246888">
                  <a:extLst>
                    <a:ext uri="{9D8B030D-6E8A-4147-A177-3AD203B41FA5}">
                      <a16:colId xmlns:a16="http://schemas.microsoft.com/office/drawing/2014/main" val="2880953179"/>
                    </a:ext>
                  </a:extLst>
                </a:gridCol>
                <a:gridCol w="246888">
                  <a:extLst>
                    <a:ext uri="{9D8B030D-6E8A-4147-A177-3AD203B41FA5}">
                      <a16:colId xmlns:a16="http://schemas.microsoft.com/office/drawing/2014/main" val="4029799409"/>
                    </a:ext>
                  </a:extLst>
                </a:gridCol>
                <a:gridCol w="246888">
                  <a:extLst>
                    <a:ext uri="{9D8B030D-6E8A-4147-A177-3AD203B41FA5}">
                      <a16:colId xmlns:a16="http://schemas.microsoft.com/office/drawing/2014/main" val="4124938347"/>
                    </a:ext>
                  </a:extLst>
                </a:gridCol>
                <a:gridCol w="246888">
                  <a:extLst>
                    <a:ext uri="{9D8B030D-6E8A-4147-A177-3AD203B41FA5}">
                      <a16:colId xmlns:a16="http://schemas.microsoft.com/office/drawing/2014/main" val="209261912"/>
                    </a:ext>
                  </a:extLst>
                </a:gridCol>
                <a:gridCol w="246888">
                  <a:extLst>
                    <a:ext uri="{9D8B030D-6E8A-4147-A177-3AD203B41FA5}">
                      <a16:colId xmlns:a16="http://schemas.microsoft.com/office/drawing/2014/main" val="2119560412"/>
                    </a:ext>
                  </a:extLst>
                </a:gridCol>
                <a:gridCol w="246888">
                  <a:extLst>
                    <a:ext uri="{9D8B030D-6E8A-4147-A177-3AD203B41FA5}">
                      <a16:colId xmlns:a16="http://schemas.microsoft.com/office/drawing/2014/main" val="2840845026"/>
                    </a:ext>
                  </a:extLst>
                </a:gridCol>
                <a:gridCol w="246888">
                  <a:extLst>
                    <a:ext uri="{9D8B030D-6E8A-4147-A177-3AD203B41FA5}">
                      <a16:colId xmlns:a16="http://schemas.microsoft.com/office/drawing/2014/main" val="1321996841"/>
                    </a:ext>
                  </a:extLst>
                </a:gridCol>
                <a:gridCol w="246888">
                  <a:extLst>
                    <a:ext uri="{9D8B030D-6E8A-4147-A177-3AD203B41FA5}">
                      <a16:colId xmlns:a16="http://schemas.microsoft.com/office/drawing/2014/main" val="2901108054"/>
                    </a:ext>
                  </a:extLst>
                </a:gridCol>
                <a:gridCol w="246888">
                  <a:extLst>
                    <a:ext uri="{9D8B030D-6E8A-4147-A177-3AD203B41FA5}">
                      <a16:colId xmlns:a16="http://schemas.microsoft.com/office/drawing/2014/main" val="952335107"/>
                    </a:ext>
                  </a:extLst>
                </a:gridCol>
                <a:gridCol w="246888">
                  <a:extLst>
                    <a:ext uri="{9D8B030D-6E8A-4147-A177-3AD203B41FA5}">
                      <a16:colId xmlns:a16="http://schemas.microsoft.com/office/drawing/2014/main" val="319222484"/>
                    </a:ext>
                  </a:extLst>
                </a:gridCol>
                <a:gridCol w="246888">
                  <a:extLst>
                    <a:ext uri="{9D8B030D-6E8A-4147-A177-3AD203B41FA5}">
                      <a16:colId xmlns:a16="http://schemas.microsoft.com/office/drawing/2014/main" val="3148488223"/>
                    </a:ext>
                  </a:extLst>
                </a:gridCol>
                <a:gridCol w="246888">
                  <a:extLst>
                    <a:ext uri="{9D8B030D-6E8A-4147-A177-3AD203B41FA5}">
                      <a16:colId xmlns:a16="http://schemas.microsoft.com/office/drawing/2014/main" val="189300870"/>
                    </a:ext>
                  </a:extLst>
                </a:gridCol>
                <a:gridCol w="246888">
                  <a:extLst>
                    <a:ext uri="{9D8B030D-6E8A-4147-A177-3AD203B41FA5}">
                      <a16:colId xmlns:a16="http://schemas.microsoft.com/office/drawing/2014/main" val="1115260558"/>
                    </a:ext>
                  </a:extLst>
                </a:gridCol>
                <a:gridCol w="246888">
                  <a:extLst>
                    <a:ext uri="{9D8B030D-6E8A-4147-A177-3AD203B41FA5}">
                      <a16:colId xmlns:a16="http://schemas.microsoft.com/office/drawing/2014/main" val="2027874608"/>
                    </a:ext>
                  </a:extLst>
                </a:gridCol>
                <a:gridCol w="246888">
                  <a:extLst>
                    <a:ext uri="{9D8B030D-6E8A-4147-A177-3AD203B41FA5}">
                      <a16:colId xmlns:a16="http://schemas.microsoft.com/office/drawing/2014/main" val="2940166388"/>
                    </a:ext>
                  </a:extLst>
                </a:gridCol>
                <a:gridCol w="246888">
                  <a:extLst>
                    <a:ext uri="{9D8B030D-6E8A-4147-A177-3AD203B41FA5}">
                      <a16:colId xmlns:a16="http://schemas.microsoft.com/office/drawing/2014/main" val="3001579402"/>
                    </a:ext>
                  </a:extLst>
                </a:gridCol>
                <a:gridCol w="246888">
                  <a:extLst>
                    <a:ext uri="{9D8B030D-6E8A-4147-A177-3AD203B41FA5}">
                      <a16:colId xmlns:a16="http://schemas.microsoft.com/office/drawing/2014/main" val="2247330448"/>
                    </a:ext>
                  </a:extLst>
                </a:gridCol>
                <a:gridCol w="246888">
                  <a:extLst>
                    <a:ext uri="{9D8B030D-6E8A-4147-A177-3AD203B41FA5}">
                      <a16:colId xmlns:a16="http://schemas.microsoft.com/office/drawing/2014/main" val="2568226461"/>
                    </a:ext>
                  </a:extLst>
                </a:gridCol>
                <a:gridCol w="246888">
                  <a:extLst>
                    <a:ext uri="{9D8B030D-6E8A-4147-A177-3AD203B41FA5}">
                      <a16:colId xmlns:a16="http://schemas.microsoft.com/office/drawing/2014/main" val="3134653580"/>
                    </a:ext>
                  </a:extLst>
                </a:gridCol>
                <a:gridCol w="246888">
                  <a:extLst>
                    <a:ext uri="{9D8B030D-6E8A-4147-A177-3AD203B41FA5}">
                      <a16:colId xmlns:a16="http://schemas.microsoft.com/office/drawing/2014/main" val="3396925303"/>
                    </a:ext>
                  </a:extLst>
                </a:gridCol>
                <a:gridCol w="246888">
                  <a:extLst>
                    <a:ext uri="{9D8B030D-6E8A-4147-A177-3AD203B41FA5}">
                      <a16:colId xmlns:a16="http://schemas.microsoft.com/office/drawing/2014/main" val="3768677167"/>
                    </a:ext>
                  </a:extLst>
                </a:gridCol>
                <a:gridCol w="246888">
                  <a:extLst>
                    <a:ext uri="{9D8B030D-6E8A-4147-A177-3AD203B41FA5}">
                      <a16:colId xmlns:a16="http://schemas.microsoft.com/office/drawing/2014/main" val="3461269596"/>
                    </a:ext>
                  </a:extLst>
                </a:gridCol>
                <a:gridCol w="246888">
                  <a:extLst>
                    <a:ext uri="{9D8B030D-6E8A-4147-A177-3AD203B41FA5}">
                      <a16:colId xmlns:a16="http://schemas.microsoft.com/office/drawing/2014/main" val="2212484978"/>
                    </a:ext>
                  </a:extLst>
                </a:gridCol>
                <a:gridCol w="246888">
                  <a:extLst>
                    <a:ext uri="{9D8B030D-6E8A-4147-A177-3AD203B41FA5}">
                      <a16:colId xmlns:a16="http://schemas.microsoft.com/office/drawing/2014/main" val="4043810897"/>
                    </a:ext>
                  </a:extLst>
                </a:gridCol>
                <a:gridCol w="246888">
                  <a:extLst>
                    <a:ext uri="{9D8B030D-6E8A-4147-A177-3AD203B41FA5}">
                      <a16:colId xmlns:a16="http://schemas.microsoft.com/office/drawing/2014/main" val="2096983696"/>
                    </a:ext>
                  </a:extLst>
                </a:gridCol>
                <a:gridCol w="246888">
                  <a:extLst>
                    <a:ext uri="{9D8B030D-6E8A-4147-A177-3AD203B41FA5}">
                      <a16:colId xmlns:a16="http://schemas.microsoft.com/office/drawing/2014/main" val="268323197"/>
                    </a:ext>
                  </a:extLst>
                </a:gridCol>
                <a:gridCol w="246888">
                  <a:extLst>
                    <a:ext uri="{9D8B030D-6E8A-4147-A177-3AD203B41FA5}">
                      <a16:colId xmlns:a16="http://schemas.microsoft.com/office/drawing/2014/main" val="3185855913"/>
                    </a:ext>
                  </a:extLst>
                </a:gridCol>
                <a:gridCol w="246888">
                  <a:extLst>
                    <a:ext uri="{9D8B030D-6E8A-4147-A177-3AD203B41FA5}">
                      <a16:colId xmlns:a16="http://schemas.microsoft.com/office/drawing/2014/main" val="545530684"/>
                    </a:ext>
                  </a:extLst>
                </a:gridCol>
                <a:gridCol w="246888">
                  <a:extLst>
                    <a:ext uri="{9D8B030D-6E8A-4147-A177-3AD203B41FA5}">
                      <a16:colId xmlns:a16="http://schemas.microsoft.com/office/drawing/2014/main" val="3730563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84053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BR24 - 2022-06-29 12:56:02</a:t>
                      </a:r>
                      <a:r>
                        <a:rPr kumimoji="0" lang="de-DE" sz="1000" b="0" i="0" u="none" strike="noStrike" kern="1200" cap="none" spc="0" normalizeH="0" baseline="0" noProof="0">
                          <a:ln>
                            <a:noFill/>
                          </a:ln>
                          <a:solidFill>
                            <a:prstClr val="black"/>
                          </a:solidFill>
                          <a:effectLst/>
                          <a:uLnTx/>
                          <a:uFillTx/>
                          <a:latin typeface="+mn-lt"/>
                          <a:ea typeface="+mn-ea"/>
                          <a:cs typeface="+mn-cs"/>
                        </a:rPr>
                        <a:t>
 Mit neuen Erzieher-Ausbildungswegen versucht Bayern den Personalmangel in Kitas aufzufangen.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02340726"/>
                  </a:ext>
                </a:extLst>
              </a:tr>
            </a:tbl>
          </a:graphicData>
        </a:graphic>
      </p:graphicFrame>
      <p:sp>
        <p:nvSpPr>
          <p:cNvPr id="4" name="Text Placeholder 3">
            <a:extLst>
              <a:ext uri="{FF2B5EF4-FFF2-40B4-BE49-F238E27FC236}">
                <a16:creationId xmlns:a16="http://schemas.microsoft.com/office/drawing/2014/main" id="{C8830D5B-ACBD-40BA-9721-62CA46D8B6B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843086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896B5-61C9-405B-A9FF-AB3FF89D4FDC}"/>
              </a:ext>
            </a:extLst>
          </p:cNvPr>
          <p:cNvSpPr>
            <a:spLocks noGrp="1"/>
          </p:cNvSpPr>
          <p:nvPr>
            <p:ph type="title"/>
          </p:nvPr>
        </p:nvSpPr>
        <p:spPr/>
        <p:txBody>
          <a:bodyPr/>
          <a:lstStyle/>
          <a:p>
            <a:r>
              <a:rPr lang="en-US"/>
              <a:t>Facebook Hitliste nach Aktiven Nutzern: inkl. Interaktionen on Shared Posts | BR Social Media - 18 of 26</a:t>
            </a:r>
          </a:p>
        </p:txBody>
      </p:sp>
      <p:graphicFrame>
        <p:nvGraphicFramePr>
          <p:cNvPr id="5" name="Table Placeholder 4">
            <a:extLst>
              <a:ext uri="{FF2B5EF4-FFF2-40B4-BE49-F238E27FC236}">
                <a16:creationId xmlns:a16="http://schemas.microsoft.com/office/drawing/2014/main" id="{1878B1FB-4CB8-47CE-A3ED-B53F6D2926C5}"/>
              </a:ext>
            </a:extLst>
          </p:cNvPr>
          <p:cNvGraphicFramePr>
            <a:graphicFrameLocks noGrp="1"/>
          </p:cNvGraphicFramePr>
          <p:nvPr>
            <p:ph type="tbl" sz="quarter" idx="13"/>
            <p:extLst>
              <p:ext uri="{D42A27DB-BD31-4B8C-83A1-F6EECF244321}">
                <p14:modId xmlns:p14="http://schemas.microsoft.com/office/powerpoint/2010/main" val="3604880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69978533"/>
                    </a:ext>
                  </a:extLst>
                </a:gridCol>
                <a:gridCol w="246888">
                  <a:extLst>
                    <a:ext uri="{9D8B030D-6E8A-4147-A177-3AD203B41FA5}">
                      <a16:colId xmlns:a16="http://schemas.microsoft.com/office/drawing/2014/main" val="1888607680"/>
                    </a:ext>
                  </a:extLst>
                </a:gridCol>
                <a:gridCol w="246888">
                  <a:extLst>
                    <a:ext uri="{9D8B030D-6E8A-4147-A177-3AD203B41FA5}">
                      <a16:colId xmlns:a16="http://schemas.microsoft.com/office/drawing/2014/main" val="2186037763"/>
                    </a:ext>
                  </a:extLst>
                </a:gridCol>
                <a:gridCol w="246888">
                  <a:extLst>
                    <a:ext uri="{9D8B030D-6E8A-4147-A177-3AD203B41FA5}">
                      <a16:colId xmlns:a16="http://schemas.microsoft.com/office/drawing/2014/main" val="823929817"/>
                    </a:ext>
                  </a:extLst>
                </a:gridCol>
                <a:gridCol w="246888">
                  <a:extLst>
                    <a:ext uri="{9D8B030D-6E8A-4147-A177-3AD203B41FA5}">
                      <a16:colId xmlns:a16="http://schemas.microsoft.com/office/drawing/2014/main" val="2770173737"/>
                    </a:ext>
                  </a:extLst>
                </a:gridCol>
                <a:gridCol w="246888">
                  <a:extLst>
                    <a:ext uri="{9D8B030D-6E8A-4147-A177-3AD203B41FA5}">
                      <a16:colId xmlns:a16="http://schemas.microsoft.com/office/drawing/2014/main" val="1184426922"/>
                    </a:ext>
                  </a:extLst>
                </a:gridCol>
                <a:gridCol w="246888">
                  <a:extLst>
                    <a:ext uri="{9D8B030D-6E8A-4147-A177-3AD203B41FA5}">
                      <a16:colId xmlns:a16="http://schemas.microsoft.com/office/drawing/2014/main" val="3977738301"/>
                    </a:ext>
                  </a:extLst>
                </a:gridCol>
                <a:gridCol w="246888">
                  <a:extLst>
                    <a:ext uri="{9D8B030D-6E8A-4147-A177-3AD203B41FA5}">
                      <a16:colId xmlns:a16="http://schemas.microsoft.com/office/drawing/2014/main" val="2165194149"/>
                    </a:ext>
                  </a:extLst>
                </a:gridCol>
                <a:gridCol w="246888">
                  <a:extLst>
                    <a:ext uri="{9D8B030D-6E8A-4147-A177-3AD203B41FA5}">
                      <a16:colId xmlns:a16="http://schemas.microsoft.com/office/drawing/2014/main" val="2474204010"/>
                    </a:ext>
                  </a:extLst>
                </a:gridCol>
                <a:gridCol w="246888">
                  <a:extLst>
                    <a:ext uri="{9D8B030D-6E8A-4147-A177-3AD203B41FA5}">
                      <a16:colId xmlns:a16="http://schemas.microsoft.com/office/drawing/2014/main" val="576693633"/>
                    </a:ext>
                  </a:extLst>
                </a:gridCol>
                <a:gridCol w="246888">
                  <a:extLst>
                    <a:ext uri="{9D8B030D-6E8A-4147-A177-3AD203B41FA5}">
                      <a16:colId xmlns:a16="http://schemas.microsoft.com/office/drawing/2014/main" val="874534111"/>
                    </a:ext>
                  </a:extLst>
                </a:gridCol>
                <a:gridCol w="246888">
                  <a:extLst>
                    <a:ext uri="{9D8B030D-6E8A-4147-A177-3AD203B41FA5}">
                      <a16:colId xmlns:a16="http://schemas.microsoft.com/office/drawing/2014/main" val="1430487755"/>
                    </a:ext>
                  </a:extLst>
                </a:gridCol>
                <a:gridCol w="246888">
                  <a:extLst>
                    <a:ext uri="{9D8B030D-6E8A-4147-A177-3AD203B41FA5}">
                      <a16:colId xmlns:a16="http://schemas.microsoft.com/office/drawing/2014/main" val="2169006212"/>
                    </a:ext>
                  </a:extLst>
                </a:gridCol>
                <a:gridCol w="246888">
                  <a:extLst>
                    <a:ext uri="{9D8B030D-6E8A-4147-A177-3AD203B41FA5}">
                      <a16:colId xmlns:a16="http://schemas.microsoft.com/office/drawing/2014/main" val="313384193"/>
                    </a:ext>
                  </a:extLst>
                </a:gridCol>
                <a:gridCol w="246888">
                  <a:extLst>
                    <a:ext uri="{9D8B030D-6E8A-4147-A177-3AD203B41FA5}">
                      <a16:colId xmlns:a16="http://schemas.microsoft.com/office/drawing/2014/main" val="4294772285"/>
                    </a:ext>
                  </a:extLst>
                </a:gridCol>
                <a:gridCol w="246888">
                  <a:extLst>
                    <a:ext uri="{9D8B030D-6E8A-4147-A177-3AD203B41FA5}">
                      <a16:colId xmlns:a16="http://schemas.microsoft.com/office/drawing/2014/main" val="1203503680"/>
                    </a:ext>
                  </a:extLst>
                </a:gridCol>
                <a:gridCol w="246888">
                  <a:extLst>
                    <a:ext uri="{9D8B030D-6E8A-4147-A177-3AD203B41FA5}">
                      <a16:colId xmlns:a16="http://schemas.microsoft.com/office/drawing/2014/main" val="63402300"/>
                    </a:ext>
                  </a:extLst>
                </a:gridCol>
                <a:gridCol w="246888">
                  <a:extLst>
                    <a:ext uri="{9D8B030D-6E8A-4147-A177-3AD203B41FA5}">
                      <a16:colId xmlns:a16="http://schemas.microsoft.com/office/drawing/2014/main" val="269910582"/>
                    </a:ext>
                  </a:extLst>
                </a:gridCol>
                <a:gridCol w="246888">
                  <a:extLst>
                    <a:ext uri="{9D8B030D-6E8A-4147-A177-3AD203B41FA5}">
                      <a16:colId xmlns:a16="http://schemas.microsoft.com/office/drawing/2014/main" val="2020290076"/>
                    </a:ext>
                  </a:extLst>
                </a:gridCol>
                <a:gridCol w="246888">
                  <a:extLst>
                    <a:ext uri="{9D8B030D-6E8A-4147-A177-3AD203B41FA5}">
                      <a16:colId xmlns:a16="http://schemas.microsoft.com/office/drawing/2014/main" val="2053168654"/>
                    </a:ext>
                  </a:extLst>
                </a:gridCol>
                <a:gridCol w="246888">
                  <a:extLst>
                    <a:ext uri="{9D8B030D-6E8A-4147-A177-3AD203B41FA5}">
                      <a16:colId xmlns:a16="http://schemas.microsoft.com/office/drawing/2014/main" val="470753407"/>
                    </a:ext>
                  </a:extLst>
                </a:gridCol>
                <a:gridCol w="246888">
                  <a:extLst>
                    <a:ext uri="{9D8B030D-6E8A-4147-A177-3AD203B41FA5}">
                      <a16:colId xmlns:a16="http://schemas.microsoft.com/office/drawing/2014/main" val="2364819983"/>
                    </a:ext>
                  </a:extLst>
                </a:gridCol>
                <a:gridCol w="246888">
                  <a:extLst>
                    <a:ext uri="{9D8B030D-6E8A-4147-A177-3AD203B41FA5}">
                      <a16:colId xmlns:a16="http://schemas.microsoft.com/office/drawing/2014/main" val="1014762247"/>
                    </a:ext>
                  </a:extLst>
                </a:gridCol>
                <a:gridCol w="246888">
                  <a:extLst>
                    <a:ext uri="{9D8B030D-6E8A-4147-A177-3AD203B41FA5}">
                      <a16:colId xmlns:a16="http://schemas.microsoft.com/office/drawing/2014/main" val="3449579134"/>
                    </a:ext>
                  </a:extLst>
                </a:gridCol>
                <a:gridCol w="246888">
                  <a:extLst>
                    <a:ext uri="{9D8B030D-6E8A-4147-A177-3AD203B41FA5}">
                      <a16:colId xmlns:a16="http://schemas.microsoft.com/office/drawing/2014/main" val="2238586823"/>
                    </a:ext>
                  </a:extLst>
                </a:gridCol>
                <a:gridCol w="246888">
                  <a:extLst>
                    <a:ext uri="{9D8B030D-6E8A-4147-A177-3AD203B41FA5}">
                      <a16:colId xmlns:a16="http://schemas.microsoft.com/office/drawing/2014/main" val="242724897"/>
                    </a:ext>
                  </a:extLst>
                </a:gridCol>
                <a:gridCol w="246888">
                  <a:extLst>
                    <a:ext uri="{9D8B030D-6E8A-4147-A177-3AD203B41FA5}">
                      <a16:colId xmlns:a16="http://schemas.microsoft.com/office/drawing/2014/main" val="2559990005"/>
                    </a:ext>
                  </a:extLst>
                </a:gridCol>
                <a:gridCol w="246888">
                  <a:extLst>
                    <a:ext uri="{9D8B030D-6E8A-4147-A177-3AD203B41FA5}">
                      <a16:colId xmlns:a16="http://schemas.microsoft.com/office/drawing/2014/main" val="3891469073"/>
                    </a:ext>
                  </a:extLst>
                </a:gridCol>
                <a:gridCol w="246888">
                  <a:extLst>
                    <a:ext uri="{9D8B030D-6E8A-4147-A177-3AD203B41FA5}">
                      <a16:colId xmlns:a16="http://schemas.microsoft.com/office/drawing/2014/main" val="391193578"/>
                    </a:ext>
                  </a:extLst>
                </a:gridCol>
                <a:gridCol w="246888">
                  <a:extLst>
                    <a:ext uri="{9D8B030D-6E8A-4147-A177-3AD203B41FA5}">
                      <a16:colId xmlns:a16="http://schemas.microsoft.com/office/drawing/2014/main" val="1007255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701710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BR24 - 2022-06-14 19:28:01</a:t>
                      </a:r>
                      <a:r>
                        <a:rPr kumimoji="0" lang="de-DE" sz="1000" b="0" i="0" u="none" strike="noStrike" kern="1200" cap="none" spc="0" normalizeH="0" baseline="0" noProof="0">
                          <a:ln>
                            <a:noFill/>
                          </a:ln>
                          <a:solidFill>
                            <a:prstClr val="black"/>
                          </a:solidFill>
                          <a:effectLst/>
                          <a:uLnTx/>
                          <a:uFillTx/>
                          <a:latin typeface="+mn-lt"/>
                          <a:ea typeface="+mn-ea"/>
                          <a:cs typeface="+mn-cs"/>
                        </a:rPr>
                        <a:t>
 Jahrelang waren Baugrundstücke absolute Mangelware – auch im Bayerischen Wald. Jetzt wurden erstmals reservierte Baugrundstücke wieder zurückgegeben. https://www.br.de/nachrichten/bayern/trendwende-beim-bauboom-sinkende-nachfrage-fuer-baugrundstuecke,T8ctOvX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94442785"/>
                  </a:ext>
                </a:extLst>
              </a:tr>
            </a:tbl>
          </a:graphicData>
        </a:graphic>
      </p:graphicFrame>
      <p:sp>
        <p:nvSpPr>
          <p:cNvPr id="4" name="Text Placeholder 3">
            <a:extLst>
              <a:ext uri="{FF2B5EF4-FFF2-40B4-BE49-F238E27FC236}">
                <a16:creationId xmlns:a16="http://schemas.microsoft.com/office/drawing/2014/main" id="{269222D6-DC05-4BE7-B6C1-02E41B3C935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8278013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35095-DCD6-4C92-AA6E-7C4C1AEB6120}"/>
              </a:ext>
            </a:extLst>
          </p:cNvPr>
          <p:cNvSpPr>
            <a:spLocks noGrp="1"/>
          </p:cNvSpPr>
          <p:nvPr>
            <p:ph type="title"/>
          </p:nvPr>
        </p:nvSpPr>
        <p:spPr/>
        <p:txBody>
          <a:bodyPr/>
          <a:lstStyle/>
          <a:p>
            <a:r>
              <a:rPr lang="en-US"/>
              <a:t>Facebook Hitliste nach Aktiven Nutzern: inkl. Interaktionen on Shared Posts | BR Social Media - 19 of 26</a:t>
            </a:r>
          </a:p>
        </p:txBody>
      </p:sp>
      <p:graphicFrame>
        <p:nvGraphicFramePr>
          <p:cNvPr id="5" name="Table Placeholder 4">
            <a:extLst>
              <a:ext uri="{FF2B5EF4-FFF2-40B4-BE49-F238E27FC236}">
                <a16:creationId xmlns:a16="http://schemas.microsoft.com/office/drawing/2014/main" id="{6B644420-E4D5-4735-B40E-35951ED75B1B}"/>
              </a:ext>
            </a:extLst>
          </p:cNvPr>
          <p:cNvGraphicFramePr>
            <a:graphicFrameLocks noGrp="1"/>
          </p:cNvGraphicFramePr>
          <p:nvPr>
            <p:ph type="tbl" sz="quarter" idx="13"/>
            <p:extLst>
              <p:ext uri="{D42A27DB-BD31-4B8C-83A1-F6EECF244321}">
                <p14:modId xmlns:p14="http://schemas.microsoft.com/office/powerpoint/2010/main" val="2473375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39898509"/>
                    </a:ext>
                  </a:extLst>
                </a:gridCol>
                <a:gridCol w="246888">
                  <a:extLst>
                    <a:ext uri="{9D8B030D-6E8A-4147-A177-3AD203B41FA5}">
                      <a16:colId xmlns:a16="http://schemas.microsoft.com/office/drawing/2014/main" val="179809822"/>
                    </a:ext>
                  </a:extLst>
                </a:gridCol>
                <a:gridCol w="246888">
                  <a:extLst>
                    <a:ext uri="{9D8B030D-6E8A-4147-A177-3AD203B41FA5}">
                      <a16:colId xmlns:a16="http://schemas.microsoft.com/office/drawing/2014/main" val="4256203953"/>
                    </a:ext>
                  </a:extLst>
                </a:gridCol>
                <a:gridCol w="246888">
                  <a:extLst>
                    <a:ext uri="{9D8B030D-6E8A-4147-A177-3AD203B41FA5}">
                      <a16:colId xmlns:a16="http://schemas.microsoft.com/office/drawing/2014/main" val="3876325901"/>
                    </a:ext>
                  </a:extLst>
                </a:gridCol>
                <a:gridCol w="246888">
                  <a:extLst>
                    <a:ext uri="{9D8B030D-6E8A-4147-A177-3AD203B41FA5}">
                      <a16:colId xmlns:a16="http://schemas.microsoft.com/office/drawing/2014/main" val="1240045128"/>
                    </a:ext>
                  </a:extLst>
                </a:gridCol>
                <a:gridCol w="246888">
                  <a:extLst>
                    <a:ext uri="{9D8B030D-6E8A-4147-A177-3AD203B41FA5}">
                      <a16:colId xmlns:a16="http://schemas.microsoft.com/office/drawing/2014/main" val="329047571"/>
                    </a:ext>
                  </a:extLst>
                </a:gridCol>
                <a:gridCol w="246888">
                  <a:extLst>
                    <a:ext uri="{9D8B030D-6E8A-4147-A177-3AD203B41FA5}">
                      <a16:colId xmlns:a16="http://schemas.microsoft.com/office/drawing/2014/main" val="2317825210"/>
                    </a:ext>
                  </a:extLst>
                </a:gridCol>
                <a:gridCol w="246888">
                  <a:extLst>
                    <a:ext uri="{9D8B030D-6E8A-4147-A177-3AD203B41FA5}">
                      <a16:colId xmlns:a16="http://schemas.microsoft.com/office/drawing/2014/main" val="2947350000"/>
                    </a:ext>
                  </a:extLst>
                </a:gridCol>
                <a:gridCol w="246888">
                  <a:extLst>
                    <a:ext uri="{9D8B030D-6E8A-4147-A177-3AD203B41FA5}">
                      <a16:colId xmlns:a16="http://schemas.microsoft.com/office/drawing/2014/main" val="4038077867"/>
                    </a:ext>
                  </a:extLst>
                </a:gridCol>
                <a:gridCol w="246888">
                  <a:extLst>
                    <a:ext uri="{9D8B030D-6E8A-4147-A177-3AD203B41FA5}">
                      <a16:colId xmlns:a16="http://schemas.microsoft.com/office/drawing/2014/main" val="3993506100"/>
                    </a:ext>
                  </a:extLst>
                </a:gridCol>
                <a:gridCol w="246888">
                  <a:extLst>
                    <a:ext uri="{9D8B030D-6E8A-4147-A177-3AD203B41FA5}">
                      <a16:colId xmlns:a16="http://schemas.microsoft.com/office/drawing/2014/main" val="3666315622"/>
                    </a:ext>
                  </a:extLst>
                </a:gridCol>
                <a:gridCol w="246888">
                  <a:extLst>
                    <a:ext uri="{9D8B030D-6E8A-4147-A177-3AD203B41FA5}">
                      <a16:colId xmlns:a16="http://schemas.microsoft.com/office/drawing/2014/main" val="1953492663"/>
                    </a:ext>
                  </a:extLst>
                </a:gridCol>
                <a:gridCol w="246888">
                  <a:extLst>
                    <a:ext uri="{9D8B030D-6E8A-4147-A177-3AD203B41FA5}">
                      <a16:colId xmlns:a16="http://schemas.microsoft.com/office/drawing/2014/main" val="3039757690"/>
                    </a:ext>
                  </a:extLst>
                </a:gridCol>
                <a:gridCol w="246888">
                  <a:extLst>
                    <a:ext uri="{9D8B030D-6E8A-4147-A177-3AD203B41FA5}">
                      <a16:colId xmlns:a16="http://schemas.microsoft.com/office/drawing/2014/main" val="2452269098"/>
                    </a:ext>
                  </a:extLst>
                </a:gridCol>
                <a:gridCol w="246888">
                  <a:extLst>
                    <a:ext uri="{9D8B030D-6E8A-4147-A177-3AD203B41FA5}">
                      <a16:colId xmlns:a16="http://schemas.microsoft.com/office/drawing/2014/main" val="2590389331"/>
                    </a:ext>
                  </a:extLst>
                </a:gridCol>
                <a:gridCol w="246888">
                  <a:extLst>
                    <a:ext uri="{9D8B030D-6E8A-4147-A177-3AD203B41FA5}">
                      <a16:colId xmlns:a16="http://schemas.microsoft.com/office/drawing/2014/main" val="3943210043"/>
                    </a:ext>
                  </a:extLst>
                </a:gridCol>
                <a:gridCol w="246888">
                  <a:extLst>
                    <a:ext uri="{9D8B030D-6E8A-4147-A177-3AD203B41FA5}">
                      <a16:colId xmlns:a16="http://schemas.microsoft.com/office/drawing/2014/main" val="210803728"/>
                    </a:ext>
                  </a:extLst>
                </a:gridCol>
                <a:gridCol w="246888">
                  <a:extLst>
                    <a:ext uri="{9D8B030D-6E8A-4147-A177-3AD203B41FA5}">
                      <a16:colId xmlns:a16="http://schemas.microsoft.com/office/drawing/2014/main" val="2512561284"/>
                    </a:ext>
                  </a:extLst>
                </a:gridCol>
                <a:gridCol w="246888">
                  <a:extLst>
                    <a:ext uri="{9D8B030D-6E8A-4147-A177-3AD203B41FA5}">
                      <a16:colId xmlns:a16="http://schemas.microsoft.com/office/drawing/2014/main" val="1092401343"/>
                    </a:ext>
                  </a:extLst>
                </a:gridCol>
                <a:gridCol w="246888">
                  <a:extLst>
                    <a:ext uri="{9D8B030D-6E8A-4147-A177-3AD203B41FA5}">
                      <a16:colId xmlns:a16="http://schemas.microsoft.com/office/drawing/2014/main" val="3144231347"/>
                    </a:ext>
                  </a:extLst>
                </a:gridCol>
                <a:gridCol w="246888">
                  <a:extLst>
                    <a:ext uri="{9D8B030D-6E8A-4147-A177-3AD203B41FA5}">
                      <a16:colId xmlns:a16="http://schemas.microsoft.com/office/drawing/2014/main" val="189699065"/>
                    </a:ext>
                  </a:extLst>
                </a:gridCol>
                <a:gridCol w="246888">
                  <a:extLst>
                    <a:ext uri="{9D8B030D-6E8A-4147-A177-3AD203B41FA5}">
                      <a16:colId xmlns:a16="http://schemas.microsoft.com/office/drawing/2014/main" val="2920075445"/>
                    </a:ext>
                  </a:extLst>
                </a:gridCol>
                <a:gridCol w="246888">
                  <a:extLst>
                    <a:ext uri="{9D8B030D-6E8A-4147-A177-3AD203B41FA5}">
                      <a16:colId xmlns:a16="http://schemas.microsoft.com/office/drawing/2014/main" val="1509723341"/>
                    </a:ext>
                  </a:extLst>
                </a:gridCol>
                <a:gridCol w="246888">
                  <a:extLst>
                    <a:ext uri="{9D8B030D-6E8A-4147-A177-3AD203B41FA5}">
                      <a16:colId xmlns:a16="http://schemas.microsoft.com/office/drawing/2014/main" val="3829794170"/>
                    </a:ext>
                  </a:extLst>
                </a:gridCol>
                <a:gridCol w="246888">
                  <a:extLst>
                    <a:ext uri="{9D8B030D-6E8A-4147-A177-3AD203B41FA5}">
                      <a16:colId xmlns:a16="http://schemas.microsoft.com/office/drawing/2014/main" val="3759471789"/>
                    </a:ext>
                  </a:extLst>
                </a:gridCol>
                <a:gridCol w="246888">
                  <a:extLst>
                    <a:ext uri="{9D8B030D-6E8A-4147-A177-3AD203B41FA5}">
                      <a16:colId xmlns:a16="http://schemas.microsoft.com/office/drawing/2014/main" val="3719229944"/>
                    </a:ext>
                  </a:extLst>
                </a:gridCol>
                <a:gridCol w="246888">
                  <a:extLst>
                    <a:ext uri="{9D8B030D-6E8A-4147-A177-3AD203B41FA5}">
                      <a16:colId xmlns:a16="http://schemas.microsoft.com/office/drawing/2014/main" val="466581636"/>
                    </a:ext>
                  </a:extLst>
                </a:gridCol>
                <a:gridCol w="246888">
                  <a:extLst>
                    <a:ext uri="{9D8B030D-6E8A-4147-A177-3AD203B41FA5}">
                      <a16:colId xmlns:a16="http://schemas.microsoft.com/office/drawing/2014/main" val="597884136"/>
                    </a:ext>
                  </a:extLst>
                </a:gridCol>
                <a:gridCol w="246888">
                  <a:extLst>
                    <a:ext uri="{9D8B030D-6E8A-4147-A177-3AD203B41FA5}">
                      <a16:colId xmlns:a16="http://schemas.microsoft.com/office/drawing/2014/main" val="3065501635"/>
                    </a:ext>
                  </a:extLst>
                </a:gridCol>
                <a:gridCol w="246888">
                  <a:extLst>
                    <a:ext uri="{9D8B030D-6E8A-4147-A177-3AD203B41FA5}">
                      <a16:colId xmlns:a16="http://schemas.microsoft.com/office/drawing/2014/main" val="1808809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83409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BR-KLASSIK - 2022-06-20 18:30:02</a:t>
                      </a:r>
                      <a:r>
                        <a:rPr kumimoji="0" lang="en-US" sz="1000" b="0" i="0" u="none" strike="noStrike" kern="1200" cap="none" spc="0" normalizeH="0" baseline="0" noProof="0">
                          <a:ln>
                            <a:noFill/>
                          </a:ln>
                          <a:solidFill>
                            <a:prstClr val="black"/>
                          </a:solidFill>
                          <a:effectLst/>
                          <a:uLnTx/>
                          <a:uFillTx/>
                          <a:latin typeface="+mn-lt"/>
                          <a:ea typeface="+mn-ea"/>
                          <a:cs typeface="+mn-cs"/>
                        </a:rPr>
                        <a:t>
 Und jetzt alle: Da gibt es kein Halten mehr, wenn "Cancan" durch die Nürnberger Symphoniker erklingt und Dirigent Alexander Shelley dazu tanzt! 👯‍♀️ Der deutsch-französische #Komponist Jakob "Jacques" #Offenbach wurde heute vor 203 Jahren geboren. 🎂 #happybirthday #cancan #Orpheus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212367.02526667</a:t>
                      </a:r>
                    </a:p>
                  </a:txBody>
                  <a:tcPr/>
                </a:tc>
                <a:extLst>
                  <a:ext uri="{0D108BD9-81ED-4DB2-BD59-A6C34878D82A}">
                    <a16:rowId xmlns:a16="http://schemas.microsoft.com/office/drawing/2014/main" val="771336316"/>
                  </a:ext>
                </a:extLst>
              </a:tr>
            </a:tbl>
          </a:graphicData>
        </a:graphic>
      </p:graphicFrame>
      <p:sp>
        <p:nvSpPr>
          <p:cNvPr id="4" name="Text Placeholder 3">
            <a:extLst>
              <a:ext uri="{FF2B5EF4-FFF2-40B4-BE49-F238E27FC236}">
                <a16:creationId xmlns:a16="http://schemas.microsoft.com/office/drawing/2014/main" id="{15B57132-9B4B-4425-8107-FE2F45E9F683}"/>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2271547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23010-0EEF-4A38-B2F3-F0188C7733A8}"/>
              </a:ext>
            </a:extLst>
          </p:cNvPr>
          <p:cNvSpPr>
            <a:spLocks noGrp="1"/>
          </p:cNvSpPr>
          <p:nvPr>
            <p:ph type="title"/>
          </p:nvPr>
        </p:nvSpPr>
        <p:spPr/>
        <p:txBody>
          <a:bodyPr/>
          <a:lstStyle/>
          <a:p>
            <a:r>
              <a:rPr lang="en-US"/>
              <a:t>Facebook Hitliste nach Aktiven Nutzern: inkl. Interaktionen on Shared Posts | BR Social Media - 20 of 26</a:t>
            </a:r>
          </a:p>
        </p:txBody>
      </p:sp>
      <p:graphicFrame>
        <p:nvGraphicFramePr>
          <p:cNvPr id="5" name="Table Placeholder 4">
            <a:extLst>
              <a:ext uri="{FF2B5EF4-FFF2-40B4-BE49-F238E27FC236}">
                <a16:creationId xmlns:a16="http://schemas.microsoft.com/office/drawing/2014/main" id="{3A6E77EB-23BF-4E4B-907B-EA5762DD7FB9}"/>
              </a:ext>
            </a:extLst>
          </p:cNvPr>
          <p:cNvGraphicFramePr>
            <a:graphicFrameLocks noGrp="1"/>
          </p:cNvGraphicFramePr>
          <p:nvPr>
            <p:ph type="tbl" sz="quarter" idx="13"/>
            <p:extLst>
              <p:ext uri="{D42A27DB-BD31-4B8C-83A1-F6EECF244321}">
                <p14:modId xmlns:p14="http://schemas.microsoft.com/office/powerpoint/2010/main" val="4287862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988217533"/>
                    </a:ext>
                  </a:extLst>
                </a:gridCol>
                <a:gridCol w="246888">
                  <a:extLst>
                    <a:ext uri="{9D8B030D-6E8A-4147-A177-3AD203B41FA5}">
                      <a16:colId xmlns:a16="http://schemas.microsoft.com/office/drawing/2014/main" val="1974271768"/>
                    </a:ext>
                  </a:extLst>
                </a:gridCol>
                <a:gridCol w="246888">
                  <a:extLst>
                    <a:ext uri="{9D8B030D-6E8A-4147-A177-3AD203B41FA5}">
                      <a16:colId xmlns:a16="http://schemas.microsoft.com/office/drawing/2014/main" val="3373660481"/>
                    </a:ext>
                  </a:extLst>
                </a:gridCol>
                <a:gridCol w="246888">
                  <a:extLst>
                    <a:ext uri="{9D8B030D-6E8A-4147-A177-3AD203B41FA5}">
                      <a16:colId xmlns:a16="http://schemas.microsoft.com/office/drawing/2014/main" val="1936645734"/>
                    </a:ext>
                  </a:extLst>
                </a:gridCol>
                <a:gridCol w="246888">
                  <a:extLst>
                    <a:ext uri="{9D8B030D-6E8A-4147-A177-3AD203B41FA5}">
                      <a16:colId xmlns:a16="http://schemas.microsoft.com/office/drawing/2014/main" val="2404722348"/>
                    </a:ext>
                  </a:extLst>
                </a:gridCol>
                <a:gridCol w="246888">
                  <a:extLst>
                    <a:ext uri="{9D8B030D-6E8A-4147-A177-3AD203B41FA5}">
                      <a16:colId xmlns:a16="http://schemas.microsoft.com/office/drawing/2014/main" val="486428640"/>
                    </a:ext>
                  </a:extLst>
                </a:gridCol>
                <a:gridCol w="246888">
                  <a:extLst>
                    <a:ext uri="{9D8B030D-6E8A-4147-A177-3AD203B41FA5}">
                      <a16:colId xmlns:a16="http://schemas.microsoft.com/office/drawing/2014/main" val="2598424363"/>
                    </a:ext>
                  </a:extLst>
                </a:gridCol>
                <a:gridCol w="246888">
                  <a:extLst>
                    <a:ext uri="{9D8B030D-6E8A-4147-A177-3AD203B41FA5}">
                      <a16:colId xmlns:a16="http://schemas.microsoft.com/office/drawing/2014/main" val="1222489014"/>
                    </a:ext>
                  </a:extLst>
                </a:gridCol>
                <a:gridCol w="246888">
                  <a:extLst>
                    <a:ext uri="{9D8B030D-6E8A-4147-A177-3AD203B41FA5}">
                      <a16:colId xmlns:a16="http://schemas.microsoft.com/office/drawing/2014/main" val="1914981641"/>
                    </a:ext>
                  </a:extLst>
                </a:gridCol>
                <a:gridCol w="246888">
                  <a:extLst>
                    <a:ext uri="{9D8B030D-6E8A-4147-A177-3AD203B41FA5}">
                      <a16:colId xmlns:a16="http://schemas.microsoft.com/office/drawing/2014/main" val="1118316494"/>
                    </a:ext>
                  </a:extLst>
                </a:gridCol>
                <a:gridCol w="246888">
                  <a:extLst>
                    <a:ext uri="{9D8B030D-6E8A-4147-A177-3AD203B41FA5}">
                      <a16:colId xmlns:a16="http://schemas.microsoft.com/office/drawing/2014/main" val="535384434"/>
                    </a:ext>
                  </a:extLst>
                </a:gridCol>
                <a:gridCol w="246888">
                  <a:extLst>
                    <a:ext uri="{9D8B030D-6E8A-4147-A177-3AD203B41FA5}">
                      <a16:colId xmlns:a16="http://schemas.microsoft.com/office/drawing/2014/main" val="89693631"/>
                    </a:ext>
                  </a:extLst>
                </a:gridCol>
                <a:gridCol w="246888">
                  <a:extLst>
                    <a:ext uri="{9D8B030D-6E8A-4147-A177-3AD203B41FA5}">
                      <a16:colId xmlns:a16="http://schemas.microsoft.com/office/drawing/2014/main" val="3796668047"/>
                    </a:ext>
                  </a:extLst>
                </a:gridCol>
                <a:gridCol w="246888">
                  <a:extLst>
                    <a:ext uri="{9D8B030D-6E8A-4147-A177-3AD203B41FA5}">
                      <a16:colId xmlns:a16="http://schemas.microsoft.com/office/drawing/2014/main" val="3369820764"/>
                    </a:ext>
                  </a:extLst>
                </a:gridCol>
                <a:gridCol w="246888">
                  <a:extLst>
                    <a:ext uri="{9D8B030D-6E8A-4147-A177-3AD203B41FA5}">
                      <a16:colId xmlns:a16="http://schemas.microsoft.com/office/drawing/2014/main" val="2812829544"/>
                    </a:ext>
                  </a:extLst>
                </a:gridCol>
                <a:gridCol w="246888">
                  <a:extLst>
                    <a:ext uri="{9D8B030D-6E8A-4147-A177-3AD203B41FA5}">
                      <a16:colId xmlns:a16="http://schemas.microsoft.com/office/drawing/2014/main" val="3041164015"/>
                    </a:ext>
                  </a:extLst>
                </a:gridCol>
                <a:gridCol w="246888">
                  <a:extLst>
                    <a:ext uri="{9D8B030D-6E8A-4147-A177-3AD203B41FA5}">
                      <a16:colId xmlns:a16="http://schemas.microsoft.com/office/drawing/2014/main" val="2783108286"/>
                    </a:ext>
                  </a:extLst>
                </a:gridCol>
                <a:gridCol w="246888">
                  <a:extLst>
                    <a:ext uri="{9D8B030D-6E8A-4147-A177-3AD203B41FA5}">
                      <a16:colId xmlns:a16="http://schemas.microsoft.com/office/drawing/2014/main" val="1381277663"/>
                    </a:ext>
                  </a:extLst>
                </a:gridCol>
                <a:gridCol w="246888">
                  <a:extLst>
                    <a:ext uri="{9D8B030D-6E8A-4147-A177-3AD203B41FA5}">
                      <a16:colId xmlns:a16="http://schemas.microsoft.com/office/drawing/2014/main" val="1879147449"/>
                    </a:ext>
                  </a:extLst>
                </a:gridCol>
                <a:gridCol w="246888">
                  <a:extLst>
                    <a:ext uri="{9D8B030D-6E8A-4147-A177-3AD203B41FA5}">
                      <a16:colId xmlns:a16="http://schemas.microsoft.com/office/drawing/2014/main" val="69632979"/>
                    </a:ext>
                  </a:extLst>
                </a:gridCol>
                <a:gridCol w="246888">
                  <a:extLst>
                    <a:ext uri="{9D8B030D-6E8A-4147-A177-3AD203B41FA5}">
                      <a16:colId xmlns:a16="http://schemas.microsoft.com/office/drawing/2014/main" val="2588156622"/>
                    </a:ext>
                  </a:extLst>
                </a:gridCol>
                <a:gridCol w="246888">
                  <a:extLst>
                    <a:ext uri="{9D8B030D-6E8A-4147-A177-3AD203B41FA5}">
                      <a16:colId xmlns:a16="http://schemas.microsoft.com/office/drawing/2014/main" val="1212345592"/>
                    </a:ext>
                  </a:extLst>
                </a:gridCol>
                <a:gridCol w="246888">
                  <a:extLst>
                    <a:ext uri="{9D8B030D-6E8A-4147-A177-3AD203B41FA5}">
                      <a16:colId xmlns:a16="http://schemas.microsoft.com/office/drawing/2014/main" val="3029631634"/>
                    </a:ext>
                  </a:extLst>
                </a:gridCol>
                <a:gridCol w="246888">
                  <a:extLst>
                    <a:ext uri="{9D8B030D-6E8A-4147-A177-3AD203B41FA5}">
                      <a16:colId xmlns:a16="http://schemas.microsoft.com/office/drawing/2014/main" val="2721730633"/>
                    </a:ext>
                  </a:extLst>
                </a:gridCol>
                <a:gridCol w="246888">
                  <a:extLst>
                    <a:ext uri="{9D8B030D-6E8A-4147-A177-3AD203B41FA5}">
                      <a16:colId xmlns:a16="http://schemas.microsoft.com/office/drawing/2014/main" val="3206188793"/>
                    </a:ext>
                  </a:extLst>
                </a:gridCol>
                <a:gridCol w="246888">
                  <a:extLst>
                    <a:ext uri="{9D8B030D-6E8A-4147-A177-3AD203B41FA5}">
                      <a16:colId xmlns:a16="http://schemas.microsoft.com/office/drawing/2014/main" val="1828340326"/>
                    </a:ext>
                  </a:extLst>
                </a:gridCol>
                <a:gridCol w="246888">
                  <a:extLst>
                    <a:ext uri="{9D8B030D-6E8A-4147-A177-3AD203B41FA5}">
                      <a16:colId xmlns:a16="http://schemas.microsoft.com/office/drawing/2014/main" val="3662028499"/>
                    </a:ext>
                  </a:extLst>
                </a:gridCol>
                <a:gridCol w="246888">
                  <a:extLst>
                    <a:ext uri="{9D8B030D-6E8A-4147-A177-3AD203B41FA5}">
                      <a16:colId xmlns:a16="http://schemas.microsoft.com/office/drawing/2014/main" val="471380390"/>
                    </a:ext>
                  </a:extLst>
                </a:gridCol>
                <a:gridCol w="246888">
                  <a:extLst>
                    <a:ext uri="{9D8B030D-6E8A-4147-A177-3AD203B41FA5}">
                      <a16:colId xmlns:a16="http://schemas.microsoft.com/office/drawing/2014/main" val="1029197277"/>
                    </a:ext>
                  </a:extLst>
                </a:gridCol>
                <a:gridCol w="246888">
                  <a:extLst>
                    <a:ext uri="{9D8B030D-6E8A-4147-A177-3AD203B41FA5}">
                      <a16:colId xmlns:a16="http://schemas.microsoft.com/office/drawing/2014/main" val="3454416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4204218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BR24 - 2022-06-03 20:13:52</a:t>
                      </a:r>
                      <a:r>
                        <a:rPr kumimoji="0" lang="de-DE" sz="1000" b="0" i="0" u="none" strike="noStrike" kern="1200" cap="none" spc="0" normalizeH="0" baseline="0" noProof="0">
                          <a:ln>
                            <a:noFill/>
                          </a:ln>
                          <a:solidFill>
                            <a:prstClr val="black"/>
                          </a:solidFill>
                          <a:effectLst/>
                          <a:uLnTx/>
                          <a:uFillTx/>
                          <a:latin typeface="+mn-lt"/>
                          <a:ea typeface="+mn-ea"/>
                          <a:cs typeface="+mn-cs"/>
                        </a:rPr>
                        <a:t>
 BR24extra: Zugunglück bei Garmisch - Tote und Verletzte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250457.13426667</a:t>
                      </a:r>
                    </a:p>
                  </a:txBody>
                  <a:tcPr/>
                </a:tc>
                <a:extLst>
                  <a:ext uri="{0D108BD9-81ED-4DB2-BD59-A6C34878D82A}">
                    <a16:rowId xmlns:a16="http://schemas.microsoft.com/office/drawing/2014/main" val="3243731623"/>
                  </a:ext>
                </a:extLst>
              </a:tr>
            </a:tbl>
          </a:graphicData>
        </a:graphic>
      </p:graphicFrame>
      <p:sp>
        <p:nvSpPr>
          <p:cNvPr id="4" name="Text Placeholder 3">
            <a:extLst>
              <a:ext uri="{FF2B5EF4-FFF2-40B4-BE49-F238E27FC236}">
                <a16:creationId xmlns:a16="http://schemas.microsoft.com/office/drawing/2014/main" id="{08DA6E38-E577-4BF6-AC2D-7EC235AE8D9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5049886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1C2C3-4DA7-4728-ACC8-5989974B5017}"/>
              </a:ext>
            </a:extLst>
          </p:cNvPr>
          <p:cNvSpPr>
            <a:spLocks noGrp="1"/>
          </p:cNvSpPr>
          <p:nvPr>
            <p:ph type="title"/>
          </p:nvPr>
        </p:nvSpPr>
        <p:spPr/>
        <p:txBody>
          <a:bodyPr/>
          <a:lstStyle/>
          <a:p>
            <a:r>
              <a:rPr lang="en-US"/>
              <a:t>Facebook Hitliste nach Aktiven Nutzern: inkl. Interaktionen on Shared Posts | BR Social Media - 21 of 26</a:t>
            </a:r>
          </a:p>
        </p:txBody>
      </p:sp>
      <p:graphicFrame>
        <p:nvGraphicFramePr>
          <p:cNvPr id="5" name="Table Placeholder 4">
            <a:extLst>
              <a:ext uri="{FF2B5EF4-FFF2-40B4-BE49-F238E27FC236}">
                <a16:creationId xmlns:a16="http://schemas.microsoft.com/office/drawing/2014/main" id="{43AEA1BB-AE7B-4991-8C83-AC457D295535}"/>
              </a:ext>
            </a:extLst>
          </p:cNvPr>
          <p:cNvGraphicFramePr>
            <a:graphicFrameLocks noGrp="1"/>
          </p:cNvGraphicFramePr>
          <p:nvPr>
            <p:ph type="tbl" sz="quarter" idx="13"/>
            <p:extLst>
              <p:ext uri="{D42A27DB-BD31-4B8C-83A1-F6EECF244321}">
                <p14:modId xmlns:p14="http://schemas.microsoft.com/office/powerpoint/2010/main" val="432549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46734795"/>
                    </a:ext>
                  </a:extLst>
                </a:gridCol>
                <a:gridCol w="246888">
                  <a:extLst>
                    <a:ext uri="{9D8B030D-6E8A-4147-A177-3AD203B41FA5}">
                      <a16:colId xmlns:a16="http://schemas.microsoft.com/office/drawing/2014/main" val="507420029"/>
                    </a:ext>
                  </a:extLst>
                </a:gridCol>
                <a:gridCol w="246888">
                  <a:extLst>
                    <a:ext uri="{9D8B030D-6E8A-4147-A177-3AD203B41FA5}">
                      <a16:colId xmlns:a16="http://schemas.microsoft.com/office/drawing/2014/main" val="2433856542"/>
                    </a:ext>
                  </a:extLst>
                </a:gridCol>
                <a:gridCol w="246888">
                  <a:extLst>
                    <a:ext uri="{9D8B030D-6E8A-4147-A177-3AD203B41FA5}">
                      <a16:colId xmlns:a16="http://schemas.microsoft.com/office/drawing/2014/main" val="1964027287"/>
                    </a:ext>
                  </a:extLst>
                </a:gridCol>
                <a:gridCol w="246888">
                  <a:extLst>
                    <a:ext uri="{9D8B030D-6E8A-4147-A177-3AD203B41FA5}">
                      <a16:colId xmlns:a16="http://schemas.microsoft.com/office/drawing/2014/main" val="3425923707"/>
                    </a:ext>
                  </a:extLst>
                </a:gridCol>
                <a:gridCol w="246888">
                  <a:extLst>
                    <a:ext uri="{9D8B030D-6E8A-4147-A177-3AD203B41FA5}">
                      <a16:colId xmlns:a16="http://schemas.microsoft.com/office/drawing/2014/main" val="2864239026"/>
                    </a:ext>
                  </a:extLst>
                </a:gridCol>
                <a:gridCol w="246888">
                  <a:extLst>
                    <a:ext uri="{9D8B030D-6E8A-4147-A177-3AD203B41FA5}">
                      <a16:colId xmlns:a16="http://schemas.microsoft.com/office/drawing/2014/main" val="2995860012"/>
                    </a:ext>
                  </a:extLst>
                </a:gridCol>
                <a:gridCol w="246888">
                  <a:extLst>
                    <a:ext uri="{9D8B030D-6E8A-4147-A177-3AD203B41FA5}">
                      <a16:colId xmlns:a16="http://schemas.microsoft.com/office/drawing/2014/main" val="3448308988"/>
                    </a:ext>
                  </a:extLst>
                </a:gridCol>
                <a:gridCol w="246888">
                  <a:extLst>
                    <a:ext uri="{9D8B030D-6E8A-4147-A177-3AD203B41FA5}">
                      <a16:colId xmlns:a16="http://schemas.microsoft.com/office/drawing/2014/main" val="1921933789"/>
                    </a:ext>
                  </a:extLst>
                </a:gridCol>
                <a:gridCol w="246888">
                  <a:extLst>
                    <a:ext uri="{9D8B030D-6E8A-4147-A177-3AD203B41FA5}">
                      <a16:colId xmlns:a16="http://schemas.microsoft.com/office/drawing/2014/main" val="2656095265"/>
                    </a:ext>
                  </a:extLst>
                </a:gridCol>
                <a:gridCol w="246888">
                  <a:extLst>
                    <a:ext uri="{9D8B030D-6E8A-4147-A177-3AD203B41FA5}">
                      <a16:colId xmlns:a16="http://schemas.microsoft.com/office/drawing/2014/main" val="2028731519"/>
                    </a:ext>
                  </a:extLst>
                </a:gridCol>
                <a:gridCol w="246888">
                  <a:extLst>
                    <a:ext uri="{9D8B030D-6E8A-4147-A177-3AD203B41FA5}">
                      <a16:colId xmlns:a16="http://schemas.microsoft.com/office/drawing/2014/main" val="2412062192"/>
                    </a:ext>
                  </a:extLst>
                </a:gridCol>
                <a:gridCol w="246888">
                  <a:extLst>
                    <a:ext uri="{9D8B030D-6E8A-4147-A177-3AD203B41FA5}">
                      <a16:colId xmlns:a16="http://schemas.microsoft.com/office/drawing/2014/main" val="415018785"/>
                    </a:ext>
                  </a:extLst>
                </a:gridCol>
                <a:gridCol w="246888">
                  <a:extLst>
                    <a:ext uri="{9D8B030D-6E8A-4147-A177-3AD203B41FA5}">
                      <a16:colId xmlns:a16="http://schemas.microsoft.com/office/drawing/2014/main" val="1309616752"/>
                    </a:ext>
                  </a:extLst>
                </a:gridCol>
                <a:gridCol w="246888">
                  <a:extLst>
                    <a:ext uri="{9D8B030D-6E8A-4147-A177-3AD203B41FA5}">
                      <a16:colId xmlns:a16="http://schemas.microsoft.com/office/drawing/2014/main" val="1806854498"/>
                    </a:ext>
                  </a:extLst>
                </a:gridCol>
                <a:gridCol w="246888">
                  <a:extLst>
                    <a:ext uri="{9D8B030D-6E8A-4147-A177-3AD203B41FA5}">
                      <a16:colId xmlns:a16="http://schemas.microsoft.com/office/drawing/2014/main" val="243171105"/>
                    </a:ext>
                  </a:extLst>
                </a:gridCol>
                <a:gridCol w="246888">
                  <a:extLst>
                    <a:ext uri="{9D8B030D-6E8A-4147-A177-3AD203B41FA5}">
                      <a16:colId xmlns:a16="http://schemas.microsoft.com/office/drawing/2014/main" val="3430209243"/>
                    </a:ext>
                  </a:extLst>
                </a:gridCol>
                <a:gridCol w="246888">
                  <a:extLst>
                    <a:ext uri="{9D8B030D-6E8A-4147-A177-3AD203B41FA5}">
                      <a16:colId xmlns:a16="http://schemas.microsoft.com/office/drawing/2014/main" val="3129295959"/>
                    </a:ext>
                  </a:extLst>
                </a:gridCol>
                <a:gridCol w="246888">
                  <a:extLst>
                    <a:ext uri="{9D8B030D-6E8A-4147-A177-3AD203B41FA5}">
                      <a16:colId xmlns:a16="http://schemas.microsoft.com/office/drawing/2014/main" val="797336994"/>
                    </a:ext>
                  </a:extLst>
                </a:gridCol>
                <a:gridCol w="246888">
                  <a:extLst>
                    <a:ext uri="{9D8B030D-6E8A-4147-A177-3AD203B41FA5}">
                      <a16:colId xmlns:a16="http://schemas.microsoft.com/office/drawing/2014/main" val="1571159267"/>
                    </a:ext>
                  </a:extLst>
                </a:gridCol>
                <a:gridCol w="246888">
                  <a:extLst>
                    <a:ext uri="{9D8B030D-6E8A-4147-A177-3AD203B41FA5}">
                      <a16:colId xmlns:a16="http://schemas.microsoft.com/office/drawing/2014/main" val="3588268411"/>
                    </a:ext>
                  </a:extLst>
                </a:gridCol>
                <a:gridCol w="246888">
                  <a:extLst>
                    <a:ext uri="{9D8B030D-6E8A-4147-A177-3AD203B41FA5}">
                      <a16:colId xmlns:a16="http://schemas.microsoft.com/office/drawing/2014/main" val="1908236087"/>
                    </a:ext>
                  </a:extLst>
                </a:gridCol>
                <a:gridCol w="246888">
                  <a:extLst>
                    <a:ext uri="{9D8B030D-6E8A-4147-A177-3AD203B41FA5}">
                      <a16:colId xmlns:a16="http://schemas.microsoft.com/office/drawing/2014/main" val="3299291190"/>
                    </a:ext>
                  </a:extLst>
                </a:gridCol>
                <a:gridCol w="246888">
                  <a:extLst>
                    <a:ext uri="{9D8B030D-6E8A-4147-A177-3AD203B41FA5}">
                      <a16:colId xmlns:a16="http://schemas.microsoft.com/office/drawing/2014/main" val="3196985225"/>
                    </a:ext>
                  </a:extLst>
                </a:gridCol>
                <a:gridCol w="246888">
                  <a:extLst>
                    <a:ext uri="{9D8B030D-6E8A-4147-A177-3AD203B41FA5}">
                      <a16:colId xmlns:a16="http://schemas.microsoft.com/office/drawing/2014/main" val="3750745247"/>
                    </a:ext>
                  </a:extLst>
                </a:gridCol>
                <a:gridCol w="246888">
                  <a:extLst>
                    <a:ext uri="{9D8B030D-6E8A-4147-A177-3AD203B41FA5}">
                      <a16:colId xmlns:a16="http://schemas.microsoft.com/office/drawing/2014/main" val="2732066578"/>
                    </a:ext>
                  </a:extLst>
                </a:gridCol>
                <a:gridCol w="246888">
                  <a:extLst>
                    <a:ext uri="{9D8B030D-6E8A-4147-A177-3AD203B41FA5}">
                      <a16:colId xmlns:a16="http://schemas.microsoft.com/office/drawing/2014/main" val="3053588412"/>
                    </a:ext>
                  </a:extLst>
                </a:gridCol>
                <a:gridCol w="246888">
                  <a:extLst>
                    <a:ext uri="{9D8B030D-6E8A-4147-A177-3AD203B41FA5}">
                      <a16:colId xmlns:a16="http://schemas.microsoft.com/office/drawing/2014/main" val="3841920450"/>
                    </a:ext>
                  </a:extLst>
                </a:gridCol>
                <a:gridCol w="246888">
                  <a:extLst>
                    <a:ext uri="{9D8B030D-6E8A-4147-A177-3AD203B41FA5}">
                      <a16:colId xmlns:a16="http://schemas.microsoft.com/office/drawing/2014/main" val="1424941137"/>
                    </a:ext>
                  </a:extLst>
                </a:gridCol>
                <a:gridCol w="246888">
                  <a:extLst>
                    <a:ext uri="{9D8B030D-6E8A-4147-A177-3AD203B41FA5}">
                      <a16:colId xmlns:a16="http://schemas.microsoft.com/office/drawing/2014/main" val="3748199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340886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BR24 - 2022-06-22 16:51:03</a:t>
                      </a:r>
                      <a:r>
                        <a:rPr kumimoji="0" lang="de-DE" sz="1000" b="0" i="0" u="none" strike="noStrike" kern="1200" cap="none" spc="0" normalizeH="0" baseline="0" noProof="0">
                          <a:ln>
                            <a:noFill/>
                          </a:ln>
                          <a:solidFill>
                            <a:prstClr val="black"/>
                          </a:solidFill>
                          <a:effectLst/>
                          <a:uLnTx/>
                          <a:uFillTx/>
                          <a:latin typeface="+mn-lt"/>
                          <a:ea typeface="+mn-ea"/>
                          <a:cs typeface="+mn-cs"/>
                        </a:rPr>
                        <a:t>
 Rund ein Drittel derjenigen, die sich noch immer eine eigene Immobilie wünschen, traut sich den Kauf finanziell nicht mehr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15445232"/>
                  </a:ext>
                </a:extLst>
              </a:tr>
            </a:tbl>
          </a:graphicData>
        </a:graphic>
      </p:graphicFrame>
      <p:sp>
        <p:nvSpPr>
          <p:cNvPr id="4" name="Text Placeholder 3">
            <a:extLst>
              <a:ext uri="{FF2B5EF4-FFF2-40B4-BE49-F238E27FC236}">
                <a16:creationId xmlns:a16="http://schemas.microsoft.com/office/drawing/2014/main" id="{E9EEB101-0BC4-499C-A516-28A1CDB07F6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790347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25973-EF31-4C2A-9691-DEEA415B77A9}"/>
              </a:ext>
            </a:extLst>
          </p:cNvPr>
          <p:cNvSpPr>
            <a:spLocks noGrp="1"/>
          </p:cNvSpPr>
          <p:nvPr>
            <p:ph type="title"/>
          </p:nvPr>
        </p:nvSpPr>
        <p:spPr/>
        <p:txBody>
          <a:bodyPr/>
          <a:lstStyle/>
          <a:p>
            <a:r>
              <a:rPr lang="en-US"/>
              <a:t>Facebook Hitliste nach Aktiven Nutzern: inkl. Interaktionen on Shared Posts | BR Social Media - 22 of 26</a:t>
            </a:r>
          </a:p>
        </p:txBody>
      </p:sp>
      <p:graphicFrame>
        <p:nvGraphicFramePr>
          <p:cNvPr id="5" name="Table Placeholder 4">
            <a:extLst>
              <a:ext uri="{FF2B5EF4-FFF2-40B4-BE49-F238E27FC236}">
                <a16:creationId xmlns:a16="http://schemas.microsoft.com/office/drawing/2014/main" id="{30D993B1-E7A5-46C1-A4F1-8BB0877C6BA0}"/>
              </a:ext>
            </a:extLst>
          </p:cNvPr>
          <p:cNvGraphicFramePr>
            <a:graphicFrameLocks noGrp="1"/>
          </p:cNvGraphicFramePr>
          <p:nvPr>
            <p:ph type="tbl" sz="quarter" idx="13"/>
            <p:extLst>
              <p:ext uri="{D42A27DB-BD31-4B8C-83A1-F6EECF244321}">
                <p14:modId xmlns:p14="http://schemas.microsoft.com/office/powerpoint/2010/main" val="3331451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16999060"/>
                    </a:ext>
                  </a:extLst>
                </a:gridCol>
                <a:gridCol w="246888">
                  <a:extLst>
                    <a:ext uri="{9D8B030D-6E8A-4147-A177-3AD203B41FA5}">
                      <a16:colId xmlns:a16="http://schemas.microsoft.com/office/drawing/2014/main" val="2103948499"/>
                    </a:ext>
                  </a:extLst>
                </a:gridCol>
                <a:gridCol w="246888">
                  <a:extLst>
                    <a:ext uri="{9D8B030D-6E8A-4147-A177-3AD203B41FA5}">
                      <a16:colId xmlns:a16="http://schemas.microsoft.com/office/drawing/2014/main" val="1847768851"/>
                    </a:ext>
                  </a:extLst>
                </a:gridCol>
                <a:gridCol w="246888">
                  <a:extLst>
                    <a:ext uri="{9D8B030D-6E8A-4147-A177-3AD203B41FA5}">
                      <a16:colId xmlns:a16="http://schemas.microsoft.com/office/drawing/2014/main" val="676313342"/>
                    </a:ext>
                  </a:extLst>
                </a:gridCol>
                <a:gridCol w="246888">
                  <a:extLst>
                    <a:ext uri="{9D8B030D-6E8A-4147-A177-3AD203B41FA5}">
                      <a16:colId xmlns:a16="http://schemas.microsoft.com/office/drawing/2014/main" val="4116056231"/>
                    </a:ext>
                  </a:extLst>
                </a:gridCol>
                <a:gridCol w="246888">
                  <a:extLst>
                    <a:ext uri="{9D8B030D-6E8A-4147-A177-3AD203B41FA5}">
                      <a16:colId xmlns:a16="http://schemas.microsoft.com/office/drawing/2014/main" val="3165133668"/>
                    </a:ext>
                  </a:extLst>
                </a:gridCol>
                <a:gridCol w="246888">
                  <a:extLst>
                    <a:ext uri="{9D8B030D-6E8A-4147-A177-3AD203B41FA5}">
                      <a16:colId xmlns:a16="http://schemas.microsoft.com/office/drawing/2014/main" val="768238088"/>
                    </a:ext>
                  </a:extLst>
                </a:gridCol>
                <a:gridCol w="246888">
                  <a:extLst>
                    <a:ext uri="{9D8B030D-6E8A-4147-A177-3AD203B41FA5}">
                      <a16:colId xmlns:a16="http://schemas.microsoft.com/office/drawing/2014/main" val="3268023760"/>
                    </a:ext>
                  </a:extLst>
                </a:gridCol>
                <a:gridCol w="246888">
                  <a:extLst>
                    <a:ext uri="{9D8B030D-6E8A-4147-A177-3AD203B41FA5}">
                      <a16:colId xmlns:a16="http://schemas.microsoft.com/office/drawing/2014/main" val="542700843"/>
                    </a:ext>
                  </a:extLst>
                </a:gridCol>
                <a:gridCol w="246888">
                  <a:extLst>
                    <a:ext uri="{9D8B030D-6E8A-4147-A177-3AD203B41FA5}">
                      <a16:colId xmlns:a16="http://schemas.microsoft.com/office/drawing/2014/main" val="463060088"/>
                    </a:ext>
                  </a:extLst>
                </a:gridCol>
                <a:gridCol w="246888">
                  <a:extLst>
                    <a:ext uri="{9D8B030D-6E8A-4147-A177-3AD203B41FA5}">
                      <a16:colId xmlns:a16="http://schemas.microsoft.com/office/drawing/2014/main" val="71511394"/>
                    </a:ext>
                  </a:extLst>
                </a:gridCol>
                <a:gridCol w="246888">
                  <a:extLst>
                    <a:ext uri="{9D8B030D-6E8A-4147-A177-3AD203B41FA5}">
                      <a16:colId xmlns:a16="http://schemas.microsoft.com/office/drawing/2014/main" val="3350388589"/>
                    </a:ext>
                  </a:extLst>
                </a:gridCol>
                <a:gridCol w="246888">
                  <a:extLst>
                    <a:ext uri="{9D8B030D-6E8A-4147-A177-3AD203B41FA5}">
                      <a16:colId xmlns:a16="http://schemas.microsoft.com/office/drawing/2014/main" val="976927179"/>
                    </a:ext>
                  </a:extLst>
                </a:gridCol>
                <a:gridCol w="246888">
                  <a:extLst>
                    <a:ext uri="{9D8B030D-6E8A-4147-A177-3AD203B41FA5}">
                      <a16:colId xmlns:a16="http://schemas.microsoft.com/office/drawing/2014/main" val="1274592291"/>
                    </a:ext>
                  </a:extLst>
                </a:gridCol>
                <a:gridCol w="246888">
                  <a:extLst>
                    <a:ext uri="{9D8B030D-6E8A-4147-A177-3AD203B41FA5}">
                      <a16:colId xmlns:a16="http://schemas.microsoft.com/office/drawing/2014/main" val="1258698513"/>
                    </a:ext>
                  </a:extLst>
                </a:gridCol>
                <a:gridCol w="246888">
                  <a:extLst>
                    <a:ext uri="{9D8B030D-6E8A-4147-A177-3AD203B41FA5}">
                      <a16:colId xmlns:a16="http://schemas.microsoft.com/office/drawing/2014/main" val="3088587146"/>
                    </a:ext>
                  </a:extLst>
                </a:gridCol>
                <a:gridCol w="246888">
                  <a:extLst>
                    <a:ext uri="{9D8B030D-6E8A-4147-A177-3AD203B41FA5}">
                      <a16:colId xmlns:a16="http://schemas.microsoft.com/office/drawing/2014/main" val="2703507999"/>
                    </a:ext>
                  </a:extLst>
                </a:gridCol>
                <a:gridCol w="246888">
                  <a:extLst>
                    <a:ext uri="{9D8B030D-6E8A-4147-A177-3AD203B41FA5}">
                      <a16:colId xmlns:a16="http://schemas.microsoft.com/office/drawing/2014/main" val="1282840518"/>
                    </a:ext>
                  </a:extLst>
                </a:gridCol>
                <a:gridCol w="246888">
                  <a:extLst>
                    <a:ext uri="{9D8B030D-6E8A-4147-A177-3AD203B41FA5}">
                      <a16:colId xmlns:a16="http://schemas.microsoft.com/office/drawing/2014/main" val="2365233867"/>
                    </a:ext>
                  </a:extLst>
                </a:gridCol>
                <a:gridCol w="246888">
                  <a:extLst>
                    <a:ext uri="{9D8B030D-6E8A-4147-A177-3AD203B41FA5}">
                      <a16:colId xmlns:a16="http://schemas.microsoft.com/office/drawing/2014/main" val="3361968577"/>
                    </a:ext>
                  </a:extLst>
                </a:gridCol>
                <a:gridCol w="246888">
                  <a:extLst>
                    <a:ext uri="{9D8B030D-6E8A-4147-A177-3AD203B41FA5}">
                      <a16:colId xmlns:a16="http://schemas.microsoft.com/office/drawing/2014/main" val="166577930"/>
                    </a:ext>
                  </a:extLst>
                </a:gridCol>
                <a:gridCol w="246888">
                  <a:extLst>
                    <a:ext uri="{9D8B030D-6E8A-4147-A177-3AD203B41FA5}">
                      <a16:colId xmlns:a16="http://schemas.microsoft.com/office/drawing/2014/main" val="3117970911"/>
                    </a:ext>
                  </a:extLst>
                </a:gridCol>
                <a:gridCol w="246888">
                  <a:extLst>
                    <a:ext uri="{9D8B030D-6E8A-4147-A177-3AD203B41FA5}">
                      <a16:colId xmlns:a16="http://schemas.microsoft.com/office/drawing/2014/main" val="1525226851"/>
                    </a:ext>
                  </a:extLst>
                </a:gridCol>
                <a:gridCol w="246888">
                  <a:extLst>
                    <a:ext uri="{9D8B030D-6E8A-4147-A177-3AD203B41FA5}">
                      <a16:colId xmlns:a16="http://schemas.microsoft.com/office/drawing/2014/main" val="3914754038"/>
                    </a:ext>
                  </a:extLst>
                </a:gridCol>
                <a:gridCol w="246888">
                  <a:extLst>
                    <a:ext uri="{9D8B030D-6E8A-4147-A177-3AD203B41FA5}">
                      <a16:colId xmlns:a16="http://schemas.microsoft.com/office/drawing/2014/main" val="1438988892"/>
                    </a:ext>
                  </a:extLst>
                </a:gridCol>
                <a:gridCol w="246888">
                  <a:extLst>
                    <a:ext uri="{9D8B030D-6E8A-4147-A177-3AD203B41FA5}">
                      <a16:colId xmlns:a16="http://schemas.microsoft.com/office/drawing/2014/main" val="831274220"/>
                    </a:ext>
                  </a:extLst>
                </a:gridCol>
                <a:gridCol w="246888">
                  <a:extLst>
                    <a:ext uri="{9D8B030D-6E8A-4147-A177-3AD203B41FA5}">
                      <a16:colId xmlns:a16="http://schemas.microsoft.com/office/drawing/2014/main" val="3507328376"/>
                    </a:ext>
                  </a:extLst>
                </a:gridCol>
                <a:gridCol w="246888">
                  <a:extLst>
                    <a:ext uri="{9D8B030D-6E8A-4147-A177-3AD203B41FA5}">
                      <a16:colId xmlns:a16="http://schemas.microsoft.com/office/drawing/2014/main" val="3339004736"/>
                    </a:ext>
                  </a:extLst>
                </a:gridCol>
                <a:gridCol w="246888">
                  <a:extLst>
                    <a:ext uri="{9D8B030D-6E8A-4147-A177-3AD203B41FA5}">
                      <a16:colId xmlns:a16="http://schemas.microsoft.com/office/drawing/2014/main" val="4027395773"/>
                    </a:ext>
                  </a:extLst>
                </a:gridCol>
                <a:gridCol w="246888">
                  <a:extLst>
                    <a:ext uri="{9D8B030D-6E8A-4147-A177-3AD203B41FA5}">
                      <a16:colId xmlns:a16="http://schemas.microsoft.com/office/drawing/2014/main" val="3581186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176222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Dahoam is Dahoam - 2022-06-05 14:00:36</a:t>
                      </a:r>
                      <a:r>
                        <a:rPr kumimoji="0" lang="pt-BR" sz="1000" b="0" i="0" u="none" strike="noStrike" kern="1200" cap="none" spc="0" normalizeH="0" baseline="0" noProof="0">
                          <a:ln>
                            <a:noFill/>
                          </a:ln>
                          <a:solidFill>
                            <a:prstClr val="black"/>
                          </a:solidFill>
                          <a:effectLst/>
                          <a:uLnTx/>
                          <a:uFillTx/>
                          <a:latin typeface="+mn-lt"/>
                          <a:ea typeface="+mn-ea"/>
                          <a:cs typeface="+mn-cs"/>
                        </a:rPr>
                        <a:t>
 Da ziagt's da ois zam!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290080.73021667</a:t>
                      </a:r>
                    </a:p>
                  </a:txBody>
                  <a:tcPr/>
                </a:tc>
                <a:extLst>
                  <a:ext uri="{0D108BD9-81ED-4DB2-BD59-A6C34878D82A}">
                    <a16:rowId xmlns:a16="http://schemas.microsoft.com/office/drawing/2014/main" val="290082849"/>
                  </a:ext>
                </a:extLst>
              </a:tr>
            </a:tbl>
          </a:graphicData>
        </a:graphic>
      </p:graphicFrame>
      <p:sp>
        <p:nvSpPr>
          <p:cNvPr id="4" name="Text Placeholder 3">
            <a:extLst>
              <a:ext uri="{FF2B5EF4-FFF2-40B4-BE49-F238E27FC236}">
                <a16:creationId xmlns:a16="http://schemas.microsoft.com/office/drawing/2014/main" id="{2A7F5D4A-4E7D-491D-BE8B-88812E989F9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9725529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B8791-4D17-423B-B99B-ADE341B41E8E}"/>
              </a:ext>
            </a:extLst>
          </p:cNvPr>
          <p:cNvSpPr>
            <a:spLocks noGrp="1"/>
          </p:cNvSpPr>
          <p:nvPr>
            <p:ph type="title"/>
          </p:nvPr>
        </p:nvSpPr>
        <p:spPr/>
        <p:txBody>
          <a:bodyPr/>
          <a:lstStyle/>
          <a:p>
            <a:r>
              <a:rPr lang="en-US"/>
              <a:t>Facebook Hitliste nach Aktiven Nutzern: inkl. Interaktionen on Shared Posts | BR Social Media - 23 of 26</a:t>
            </a:r>
          </a:p>
        </p:txBody>
      </p:sp>
      <p:graphicFrame>
        <p:nvGraphicFramePr>
          <p:cNvPr id="5" name="Table Placeholder 4">
            <a:extLst>
              <a:ext uri="{FF2B5EF4-FFF2-40B4-BE49-F238E27FC236}">
                <a16:creationId xmlns:a16="http://schemas.microsoft.com/office/drawing/2014/main" id="{024EC187-7E7B-4978-BEF4-D2C38D0ADE88}"/>
              </a:ext>
            </a:extLst>
          </p:cNvPr>
          <p:cNvGraphicFramePr>
            <a:graphicFrameLocks noGrp="1"/>
          </p:cNvGraphicFramePr>
          <p:nvPr>
            <p:ph type="tbl" sz="quarter" idx="13"/>
            <p:extLst>
              <p:ext uri="{D42A27DB-BD31-4B8C-83A1-F6EECF244321}">
                <p14:modId xmlns:p14="http://schemas.microsoft.com/office/powerpoint/2010/main" val="328757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59925061"/>
                    </a:ext>
                  </a:extLst>
                </a:gridCol>
                <a:gridCol w="246888">
                  <a:extLst>
                    <a:ext uri="{9D8B030D-6E8A-4147-A177-3AD203B41FA5}">
                      <a16:colId xmlns:a16="http://schemas.microsoft.com/office/drawing/2014/main" val="3797349233"/>
                    </a:ext>
                  </a:extLst>
                </a:gridCol>
                <a:gridCol w="246888">
                  <a:extLst>
                    <a:ext uri="{9D8B030D-6E8A-4147-A177-3AD203B41FA5}">
                      <a16:colId xmlns:a16="http://schemas.microsoft.com/office/drawing/2014/main" val="1075884163"/>
                    </a:ext>
                  </a:extLst>
                </a:gridCol>
                <a:gridCol w="246888">
                  <a:extLst>
                    <a:ext uri="{9D8B030D-6E8A-4147-A177-3AD203B41FA5}">
                      <a16:colId xmlns:a16="http://schemas.microsoft.com/office/drawing/2014/main" val="1829302801"/>
                    </a:ext>
                  </a:extLst>
                </a:gridCol>
                <a:gridCol w="246888">
                  <a:extLst>
                    <a:ext uri="{9D8B030D-6E8A-4147-A177-3AD203B41FA5}">
                      <a16:colId xmlns:a16="http://schemas.microsoft.com/office/drawing/2014/main" val="2425742361"/>
                    </a:ext>
                  </a:extLst>
                </a:gridCol>
                <a:gridCol w="246888">
                  <a:extLst>
                    <a:ext uri="{9D8B030D-6E8A-4147-A177-3AD203B41FA5}">
                      <a16:colId xmlns:a16="http://schemas.microsoft.com/office/drawing/2014/main" val="1372016020"/>
                    </a:ext>
                  </a:extLst>
                </a:gridCol>
                <a:gridCol w="246888">
                  <a:extLst>
                    <a:ext uri="{9D8B030D-6E8A-4147-A177-3AD203B41FA5}">
                      <a16:colId xmlns:a16="http://schemas.microsoft.com/office/drawing/2014/main" val="3366836878"/>
                    </a:ext>
                  </a:extLst>
                </a:gridCol>
                <a:gridCol w="246888">
                  <a:extLst>
                    <a:ext uri="{9D8B030D-6E8A-4147-A177-3AD203B41FA5}">
                      <a16:colId xmlns:a16="http://schemas.microsoft.com/office/drawing/2014/main" val="1872539584"/>
                    </a:ext>
                  </a:extLst>
                </a:gridCol>
                <a:gridCol w="246888">
                  <a:extLst>
                    <a:ext uri="{9D8B030D-6E8A-4147-A177-3AD203B41FA5}">
                      <a16:colId xmlns:a16="http://schemas.microsoft.com/office/drawing/2014/main" val="2386925459"/>
                    </a:ext>
                  </a:extLst>
                </a:gridCol>
                <a:gridCol w="246888">
                  <a:extLst>
                    <a:ext uri="{9D8B030D-6E8A-4147-A177-3AD203B41FA5}">
                      <a16:colId xmlns:a16="http://schemas.microsoft.com/office/drawing/2014/main" val="782575951"/>
                    </a:ext>
                  </a:extLst>
                </a:gridCol>
                <a:gridCol w="246888">
                  <a:extLst>
                    <a:ext uri="{9D8B030D-6E8A-4147-A177-3AD203B41FA5}">
                      <a16:colId xmlns:a16="http://schemas.microsoft.com/office/drawing/2014/main" val="1274829097"/>
                    </a:ext>
                  </a:extLst>
                </a:gridCol>
                <a:gridCol w="246888">
                  <a:extLst>
                    <a:ext uri="{9D8B030D-6E8A-4147-A177-3AD203B41FA5}">
                      <a16:colId xmlns:a16="http://schemas.microsoft.com/office/drawing/2014/main" val="3730690122"/>
                    </a:ext>
                  </a:extLst>
                </a:gridCol>
                <a:gridCol w="246888">
                  <a:extLst>
                    <a:ext uri="{9D8B030D-6E8A-4147-A177-3AD203B41FA5}">
                      <a16:colId xmlns:a16="http://schemas.microsoft.com/office/drawing/2014/main" val="3309858433"/>
                    </a:ext>
                  </a:extLst>
                </a:gridCol>
                <a:gridCol w="246888">
                  <a:extLst>
                    <a:ext uri="{9D8B030D-6E8A-4147-A177-3AD203B41FA5}">
                      <a16:colId xmlns:a16="http://schemas.microsoft.com/office/drawing/2014/main" val="877040204"/>
                    </a:ext>
                  </a:extLst>
                </a:gridCol>
                <a:gridCol w="246888">
                  <a:extLst>
                    <a:ext uri="{9D8B030D-6E8A-4147-A177-3AD203B41FA5}">
                      <a16:colId xmlns:a16="http://schemas.microsoft.com/office/drawing/2014/main" val="2730390781"/>
                    </a:ext>
                  </a:extLst>
                </a:gridCol>
                <a:gridCol w="246888">
                  <a:extLst>
                    <a:ext uri="{9D8B030D-6E8A-4147-A177-3AD203B41FA5}">
                      <a16:colId xmlns:a16="http://schemas.microsoft.com/office/drawing/2014/main" val="313267241"/>
                    </a:ext>
                  </a:extLst>
                </a:gridCol>
                <a:gridCol w="246888">
                  <a:extLst>
                    <a:ext uri="{9D8B030D-6E8A-4147-A177-3AD203B41FA5}">
                      <a16:colId xmlns:a16="http://schemas.microsoft.com/office/drawing/2014/main" val="2283824088"/>
                    </a:ext>
                  </a:extLst>
                </a:gridCol>
                <a:gridCol w="246888">
                  <a:extLst>
                    <a:ext uri="{9D8B030D-6E8A-4147-A177-3AD203B41FA5}">
                      <a16:colId xmlns:a16="http://schemas.microsoft.com/office/drawing/2014/main" val="1450140749"/>
                    </a:ext>
                  </a:extLst>
                </a:gridCol>
                <a:gridCol w="246888">
                  <a:extLst>
                    <a:ext uri="{9D8B030D-6E8A-4147-A177-3AD203B41FA5}">
                      <a16:colId xmlns:a16="http://schemas.microsoft.com/office/drawing/2014/main" val="3595076825"/>
                    </a:ext>
                  </a:extLst>
                </a:gridCol>
                <a:gridCol w="246888">
                  <a:extLst>
                    <a:ext uri="{9D8B030D-6E8A-4147-A177-3AD203B41FA5}">
                      <a16:colId xmlns:a16="http://schemas.microsoft.com/office/drawing/2014/main" val="1172373700"/>
                    </a:ext>
                  </a:extLst>
                </a:gridCol>
                <a:gridCol w="246888">
                  <a:extLst>
                    <a:ext uri="{9D8B030D-6E8A-4147-A177-3AD203B41FA5}">
                      <a16:colId xmlns:a16="http://schemas.microsoft.com/office/drawing/2014/main" val="2836401385"/>
                    </a:ext>
                  </a:extLst>
                </a:gridCol>
                <a:gridCol w="246888">
                  <a:extLst>
                    <a:ext uri="{9D8B030D-6E8A-4147-A177-3AD203B41FA5}">
                      <a16:colId xmlns:a16="http://schemas.microsoft.com/office/drawing/2014/main" val="351054563"/>
                    </a:ext>
                  </a:extLst>
                </a:gridCol>
                <a:gridCol w="246888">
                  <a:extLst>
                    <a:ext uri="{9D8B030D-6E8A-4147-A177-3AD203B41FA5}">
                      <a16:colId xmlns:a16="http://schemas.microsoft.com/office/drawing/2014/main" val="625797869"/>
                    </a:ext>
                  </a:extLst>
                </a:gridCol>
                <a:gridCol w="246888">
                  <a:extLst>
                    <a:ext uri="{9D8B030D-6E8A-4147-A177-3AD203B41FA5}">
                      <a16:colId xmlns:a16="http://schemas.microsoft.com/office/drawing/2014/main" val="3673822719"/>
                    </a:ext>
                  </a:extLst>
                </a:gridCol>
                <a:gridCol w="246888">
                  <a:extLst>
                    <a:ext uri="{9D8B030D-6E8A-4147-A177-3AD203B41FA5}">
                      <a16:colId xmlns:a16="http://schemas.microsoft.com/office/drawing/2014/main" val="1794340958"/>
                    </a:ext>
                  </a:extLst>
                </a:gridCol>
                <a:gridCol w="246888">
                  <a:extLst>
                    <a:ext uri="{9D8B030D-6E8A-4147-A177-3AD203B41FA5}">
                      <a16:colId xmlns:a16="http://schemas.microsoft.com/office/drawing/2014/main" val="1171603756"/>
                    </a:ext>
                  </a:extLst>
                </a:gridCol>
                <a:gridCol w="246888">
                  <a:extLst>
                    <a:ext uri="{9D8B030D-6E8A-4147-A177-3AD203B41FA5}">
                      <a16:colId xmlns:a16="http://schemas.microsoft.com/office/drawing/2014/main" val="4036749410"/>
                    </a:ext>
                  </a:extLst>
                </a:gridCol>
                <a:gridCol w="246888">
                  <a:extLst>
                    <a:ext uri="{9D8B030D-6E8A-4147-A177-3AD203B41FA5}">
                      <a16:colId xmlns:a16="http://schemas.microsoft.com/office/drawing/2014/main" val="2565164229"/>
                    </a:ext>
                  </a:extLst>
                </a:gridCol>
                <a:gridCol w="246888">
                  <a:extLst>
                    <a:ext uri="{9D8B030D-6E8A-4147-A177-3AD203B41FA5}">
                      <a16:colId xmlns:a16="http://schemas.microsoft.com/office/drawing/2014/main" val="3597068339"/>
                    </a:ext>
                  </a:extLst>
                </a:gridCol>
                <a:gridCol w="246888">
                  <a:extLst>
                    <a:ext uri="{9D8B030D-6E8A-4147-A177-3AD203B41FA5}">
                      <a16:colId xmlns:a16="http://schemas.microsoft.com/office/drawing/2014/main" val="4062734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35792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- 2022-06-30 07:12:01</a:t>
                      </a:r>
                      <a:r>
                        <a:rPr kumimoji="0" lang="de-DE" sz="1000" b="0" i="0" u="none" strike="noStrike" kern="1200" cap="none" spc="0" normalizeH="0" baseline="0" noProof="0">
                          <a:ln>
                            <a:noFill/>
                          </a:ln>
                          <a:solidFill>
                            <a:prstClr val="black"/>
                          </a:solidFill>
                          <a:effectLst/>
                          <a:uLnTx/>
                          <a:uFillTx/>
                          <a:latin typeface="+mn-lt"/>
                          <a:ea typeface="+mn-ea"/>
                          <a:cs typeface="+mn-cs"/>
                        </a:rPr>
                        <a:t>
 "Das bisschen Haushalt" ... machen immer noch vermehrt Frauen in einer Partnerschaft, auch wenn beide voll arbeiten. Mareike Fallwickls neues Buch trifft bei vielen von ihnen einen Nerv: https://br.de/s/5gijoTQ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81511659"/>
                  </a:ext>
                </a:extLst>
              </a:tr>
            </a:tbl>
          </a:graphicData>
        </a:graphic>
      </p:graphicFrame>
      <p:sp>
        <p:nvSpPr>
          <p:cNvPr id="4" name="Text Placeholder 3">
            <a:extLst>
              <a:ext uri="{FF2B5EF4-FFF2-40B4-BE49-F238E27FC236}">
                <a16:creationId xmlns:a16="http://schemas.microsoft.com/office/drawing/2014/main" id="{F852C23B-6DD8-4BC0-B61F-A64F569BDBC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7829102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97C9C-7629-4C7E-9EFB-09D1C05D6C00}"/>
              </a:ext>
            </a:extLst>
          </p:cNvPr>
          <p:cNvSpPr>
            <a:spLocks noGrp="1"/>
          </p:cNvSpPr>
          <p:nvPr>
            <p:ph type="title"/>
          </p:nvPr>
        </p:nvSpPr>
        <p:spPr/>
        <p:txBody>
          <a:bodyPr/>
          <a:lstStyle/>
          <a:p>
            <a:r>
              <a:rPr lang="en-US"/>
              <a:t>Facebook Hitliste nach Aktiven Nutzern: inkl. Interaktionen on Shared Posts | BR Social Media - 24 of 26</a:t>
            </a:r>
          </a:p>
        </p:txBody>
      </p:sp>
      <p:graphicFrame>
        <p:nvGraphicFramePr>
          <p:cNvPr id="5" name="Table Placeholder 4">
            <a:extLst>
              <a:ext uri="{FF2B5EF4-FFF2-40B4-BE49-F238E27FC236}">
                <a16:creationId xmlns:a16="http://schemas.microsoft.com/office/drawing/2014/main" id="{8F32D964-501D-4D70-A5B1-D3642EB804BF}"/>
              </a:ext>
            </a:extLst>
          </p:cNvPr>
          <p:cNvGraphicFramePr>
            <a:graphicFrameLocks noGrp="1"/>
          </p:cNvGraphicFramePr>
          <p:nvPr>
            <p:ph type="tbl" sz="quarter" idx="13"/>
            <p:extLst>
              <p:ext uri="{D42A27DB-BD31-4B8C-83A1-F6EECF244321}">
                <p14:modId xmlns:p14="http://schemas.microsoft.com/office/powerpoint/2010/main" val="2871667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62697038"/>
                    </a:ext>
                  </a:extLst>
                </a:gridCol>
                <a:gridCol w="246888">
                  <a:extLst>
                    <a:ext uri="{9D8B030D-6E8A-4147-A177-3AD203B41FA5}">
                      <a16:colId xmlns:a16="http://schemas.microsoft.com/office/drawing/2014/main" val="2022640887"/>
                    </a:ext>
                  </a:extLst>
                </a:gridCol>
                <a:gridCol w="246888">
                  <a:extLst>
                    <a:ext uri="{9D8B030D-6E8A-4147-A177-3AD203B41FA5}">
                      <a16:colId xmlns:a16="http://schemas.microsoft.com/office/drawing/2014/main" val="2035351729"/>
                    </a:ext>
                  </a:extLst>
                </a:gridCol>
                <a:gridCol w="246888">
                  <a:extLst>
                    <a:ext uri="{9D8B030D-6E8A-4147-A177-3AD203B41FA5}">
                      <a16:colId xmlns:a16="http://schemas.microsoft.com/office/drawing/2014/main" val="603786626"/>
                    </a:ext>
                  </a:extLst>
                </a:gridCol>
                <a:gridCol w="246888">
                  <a:extLst>
                    <a:ext uri="{9D8B030D-6E8A-4147-A177-3AD203B41FA5}">
                      <a16:colId xmlns:a16="http://schemas.microsoft.com/office/drawing/2014/main" val="1966962727"/>
                    </a:ext>
                  </a:extLst>
                </a:gridCol>
                <a:gridCol w="246888">
                  <a:extLst>
                    <a:ext uri="{9D8B030D-6E8A-4147-A177-3AD203B41FA5}">
                      <a16:colId xmlns:a16="http://schemas.microsoft.com/office/drawing/2014/main" val="4262713018"/>
                    </a:ext>
                  </a:extLst>
                </a:gridCol>
                <a:gridCol w="246888">
                  <a:extLst>
                    <a:ext uri="{9D8B030D-6E8A-4147-A177-3AD203B41FA5}">
                      <a16:colId xmlns:a16="http://schemas.microsoft.com/office/drawing/2014/main" val="1262970483"/>
                    </a:ext>
                  </a:extLst>
                </a:gridCol>
                <a:gridCol w="246888">
                  <a:extLst>
                    <a:ext uri="{9D8B030D-6E8A-4147-A177-3AD203B41FA5}">
                      <a16:colId xmlns:a16="http://schemas.microsoft.com/office/drawing/2014/main" val="1031532618"/>
                    </a:ext>
                  </a:extLst>
                </a:gridCol>
                <a:gridCol w="246888">
                  <a:extLst>
                    <a:ext uri="{9D8B030D-6E8A-4147-A177-3AD203B41FA5}">
                      <a16:colId xmlns:a16="http://schemas.microsoft.com/office/drawing/2014/main" val="2915000464"/>
                    </a:ext>
                  </a:extLst>
                </a:gridCol>
                <a:gridCol w="246888">
                  <a:extLst>
                    <a:ext uri="{9D8B030D-6E8A-4147-A177-3AD203B41FA5}">
                      <a16:colId xmlns:a16="http://schemas.microsoft.com/office/drawing/2014/main" val="193236437"/>
                    </a:ext>
                  </a:extLst>
                </a:gridCol>
                <a:gridCol w="246888">
                  <a:extLst>
                    <a:ext uri="{9D8B030D-6E8A-4147-A177-3AD203B41FA5}">
                      <a16:colId xmlns:a16="http://schemas.microsoft.com/office/drawing/2014/main" val="1955419931"/>
                    </a:ext>
                  </a:extLst>
                </a:gridCol>
                <a:gridCol w="246888">
                  <a:extLst>
                    <a:ext uri="{9D8B030D-6E8A-4147-A177-3AD203B41FA5}">
                      <a16:colId xmlns:a16="http://schemas.microsoft.com/office/drawing/2014/main" val="4112859471"/>
                    </a:ext>
                  </a:extLst>
                </a:gridCol>
                <a:gridCol w="246888">
                  <a:extLst>
                    <a:ext uri="{9D8B030D-6E8A-4147-A177-3AD203B41FA5}">
                      <a16:colId xmlns:a16="http://schemas.microsoft.com/office/drawing/2014/main" val="933098892"/>
                    </a:ext>
                  </a:extLst>
                </a:gridCol>
                <a:gridCol w="246888">
                  <a:extLst>
                    <a:ext uri="{9D8B030D-6E8A-4147-A177-3AD203B41FA5}">
                      <a16:colId xmlns:a16="http://schemas.microsoft.com/office/drawing/2014/main" val="661947067"/>
                    </a:ext>
                  </a:extLst>
                </a:gridCol>
                <a:gridCol w="246888">
                  <a:extLst>
                    <a:ext uri="{9D8B030D-6E8A-4147-A177-3AD203B41FA5}">
                      <a16:colId xmlns:a16="http://schemas.microsoft.com/office/drawing/2014/main" val="1456135176"/>
                    </a:ext>
                  </a:extLst>
                </a:gridCol>
                <a:gridCol w="246888">
                  <a:extLst>
                    <a:ext uri="{9D8B030D-6E8A-4147-A177-3AD203B41FA5}">
                      <a16:colId xmlns:a16="http://schemas.microsoft.com/office/drawing/2014/main" val="2623761386"/>
                    </a:ext>
                  </a:extLst>
                </a:gridCol>
                <a:gridCol w="246888">
                  <a:extLst>
                    <a:ext uri="{9D8B030D-6E8A-4147-A177-3AD203B41FA5}">
                      <a16:colId xmlns:a16="http://schemas.microsoft.com/office/drawing/2014/main" val="2014343096"/>
                    </a:ext>
                  </a:extLst>
                </a:gridCol>
                <a:gridCol w="246888">
                  <a:extLst>
                    <a:ext uri="{9D8B030D-6E8A-4147-A177-3AD203B41FA5}">
                      <a16:colId xmlns:a16="http://schemas.microsoft.com/office/drawing/2014/main" val="816800401"/>
                    </a:ext>
                  </a:extLst>
                </a:gridCol>
                <a:gridCol w="246888">
                  <a:extLst>
                    <a:ext uri="{9D8B030D-6E8A-4147-A177-3AD203B41FA5}">
                      <a16:colId xmlns:a16="http://schemas.microsoft.com/office/drawing/2014/main" val="3236368125"/>
                    </a:ext>
                  </a:extLst>
                </a:gridCol>
                <a:gridCol w="246888">
                  <a:extLst>
                    <a:ext uri="{9D8B030D-6E8A-4147-A177-3AD203B41FA5}">
                      <a16:colId xmlns:a16="http://schemas.microsoft.com/office/drawing/2014/main" val="2633693086"/>
                    </a:ext>
                  </a:extLst>
                </a:gridCol>
                <a:gridCol w="246888">
                  <a:extLst>
                    <a:ext uri="{9D8B030D-6E8A-4147-A177-3AD203B41FA5}">
                      <a16:colId xmlns:a16="http://schemas.microsoft.com/office/drawing/2014/main" val="1443088137"/>
                    </a:ext>
                  </a:extLst>
                </a:gridCol>
                <a:gridCol w="246888">
                  <a:extLst>
                    <a:ext uri="{9D8B030D-6E8A-4147-A177-3AD203B41FA5}">
                      <a16:colId xmlns:a16="http://schemas.microsoft.com/office/drawing/2014/main" val="299361884"/>
                    </a:ext>
                  </a:extLst>
                </a:gridCol>
                <a:gridCol w="246888">
                  <a:extLst>
                    <a:ext uri="{9D8B030D-6E8A-4147-A177-3AD203B41FA5}">
                      <a16:colId xmlns:a16="http://schemas.microsoft.com/office/drawing/2014/main" val="4220088897"/>
                    </a:ext>
                  </a:extLst>
                </a:gridCol>
                <a:gridCol w="246888">
                  <a:extLst>
                    <a:ext uri="{9D8B030D-6E8A-4147-A177-3AD203B41FA5}">
                      <a16:colId xmlns:a16="http://schemas.microsoft.com/office/drawing/2014/main" val="104939446"/>
                    </a:ext>
                  </a:extLst>
                </a:gridCol>
                <a:gridCol w="246888">
                  <a:extLst>
                    <a:ext uri="{9D8B030D-6E8A-4147-A177-3AD203B41FA5}">
                      <a16:colId xmlns:a16="http://schemas.microsoft.com/office/drawing/2014/main" val="1168684663"/>
                    </a:ext>
                  </a:extLst>
                </a:gridCol>
                <a:gridCol w="246888">
                  <a:extLst>
                    <a:ext uri="{9D8B030D-6E8A-4147-A177-3AD203B41FA5}">
                      <a16:colId xmlns:a16="http://schemas.microsoft.com/office/drawing/2014/main" val="2299779019"/>
                    </a:ext>
                  </a:extLst>
                </a:gridCol>
                <a:gridCol w="246888">
                  <a:extLst>
                    <a:ext uri="{9D8B030D-6E8A-4147-A177-3AD203B41FA5}">
                      <a16:colId xmlns:a16="http://schemas.microsoft.com/office/drawing/2014/main" val="922699490"/>
                    </a:ext>
                  </a:extLst>
                </a:gridCol>
                <a:gridCol w="246888">
                  <a:extLst>
                    <a:ext uri="{9D8B030D-6E8A-4147-A177-3AD203B41FA5}">
                      <a16:colId xmlns:a16="http://schemas.microsoft.com/office/drawing/2014/main" val="446240806"/>
                    </a:ext>
                  </a:extLst>
                </a:gridCol>
                <a:gridCol w="246888">
                  <a:extLst>
                    <a:ext uri="{9D8B030D-6E8A-4147-A177-3AD203B41FA5}">
                      <a16:colId xmlns:a16="http://schemas.microsoft.com/office/drawing/2014/main" val="1901246894"/>
                    </a:ext>
                  </a:extLst>
                </a:gridCol>
                <a:gridCol w="246888">
                  <a:extLst>
                    <a:ext uri="{9D8B030D-6E8A-4147-A177-3AD203B41FA5}">
                      <a16:colId xmlns:a16="http://schemas.microsoft.com/office/drawing/2014/main" val="2984316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75413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- 2022-06-28 16:27:57</a:t>
                      </a:r>
                      <a:r>
                        <a:rPr kumimoji="0" lang="de-DE" sz="1000" b="0" i="0" u="none" strike="noStrike" kern="1200" cap="none" spc="0" normalizeH="0" baseline="0" noProof="0">
                          <a:ln>
                            <a:noFill/>
                          </a:ln>
                          <a:solidFill>
                            <a:prstClr val="black"/>
                          </a:solidFill>
                          <a:effectLst/>
                          <a:uLnTx/>
                          <a:uFillTx/>
                          <a:latin typeface="+mn-lt"/>
                          <a:ea typeface="+mn-ea"/>
                          <a:cs typeface="+mn-cs"/>
                        </a:rPr>
                        <a:t>
 Deutsche Oberklasse-Hersteller bauen ihr Luxus-Segment aus und verzichten auf kleinere Modelle wie die Mercedes A-Klasse. Was dann an tonnenschweren Hybriden oder vollelektrischen Autos übrig bleibt, mag zwar modern wirken, ist aber pure Ressourcenverschwendung und womöglich auch wirtschaftlich zu kurz gedacht.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8744393"/>
                  </a:ext>
                </a:extLst>
              </a:tr>
            </a:tbl>
          </a:graphicData>
        </a:graphic>
      </p:graphicFrame>
      <p:sp>
        <p:nvSpPr>
          <p:cNvPr id="4" name="Text Placeholder 3">
            <a:extLst>
              <a:ext uri="{FF2B5EF4-FFF2-40B4-BE49-F238E27FC236}">
                <a16:creationId xmlns:a16="http://schemas.microsoft.com/office/drawing/2014/main" id="{549E9334-B3CB-407B-AA95-2C664B5DD96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3075875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26E3C-4A96-41CC-A8A7-7E8186ED7D66}"/>
              </a:ext>
            </a:extLst>
          </p:cNvPr>
          <p:cNvSpPr>
            <a:spLocks noGrp="1"/>
          </p:cNvSpPr>
          <p:nvPr>
            <p:ph type="title"/>
          </p:nvPr>
        </p:nvSpPr>
        <p:spPr/>
        <p:txBody>
          <a:bodyPr/>
          <a:lstStyle/>
          <a:p>
            <a:r>
              <a:rPr lang="en-US"/>
              <a:t>Facebook Hitliste nach Aktiven Nutzern: inkl. Interaktionen on Shared Posts | BR Social Media - 25 of 26</a:t>
            </a:r>
          </a:p>
        </p:txBody>
      </p:sp>
      <p:graphicFrame>
        <p:nvGraphicFramePr>
          <p:cNvPr id="5" name="Table Placeholder 4">
            <a:extLst>
              <a:ext uri="{FF2B5EF4-FFF2-40B4-BE49-F238E27FC236}">
                <a16:creationId xmlns:a16="http://schemas.microsoft.com/office/drawing/2014/main" id="{FD108F48-63BB-4BC0-AB6A-914442CBB0F0}"/>
              </a:ext>
            </a:extLst>
          </p:cNvPr>
          <p:cNvGraphicFramePr>
            <a:graphicFrameLocks noGrp="1"/>
          </p:cNvGraphicFramePr>
          <p:nvPr>
            <p:ph type="tbl" sz="quarter" idx="13"/>
            <p:extLst>
              <p:ext uri="{D42A27DB-BD31-4B8C-83A1-F6EECF244321}">
                <p14:modId xmlns:p14="http://schemas.microsoft.com/office/powerpoint/2010/main" val="2787975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20895181"/>
                    </a:ext>
                  </a:extLst>
                </a:gridCol>
                <a:gridCol w="246888">
                  <a:extLst>
                    <a:ext uri="{9D8B030D-6E8A-4147-A177-3AD203B41FA5}">
                      <a16:colId xmlns:a16="http://schemas.microsoft.com/office/drawing/2014/main" val="254133101"/>
                    </a:ext>
                  </a:extLst>
                </a:gridCol>
                <a:gridCol w="246888">
                  <a:extLst>
                    <a:ext uri="{9D8B030D-6E8A-4147-A177-3AD203B41FA5}">
                      <a16:colId xmlns:a16="http://schemas.microsoft.com/office/drawing/2014/main" val="3231924726"/>
                    </a:ext>
                  </a:extLst>
                </a:gridCol>
                <a:gridCol w="246888">
                  <a:extLst>
                    <a:ext uri="{9D8B030D-6E8A-4147-A177-3AD203B41FA5}">
                      <a16:colId xmlns:a16="http://schemas.microsoft.com/office/drawing/2014/main" val="1660795281"/>
                    </a:ext>
                  </a:extLst>
                </a:gridCol>
                <a:gridCol w="246888">
                  <a:extLst>
                    <a:ext uri="{9D8B030D-6E8A-4147-A177-3AD203B41FA5}">
                      <a16:colId xmlns:a16="http://schemas.microsoft.com/office/drawing/2014/main" val="1310507144"/>
                    </a:ext>
                  </a:extLst>
                </a:gridCol>
                <a:gridCol w="246888">
                  <a:extLst>
                    <a:ext uri="{9D8B030D-6E8A-4147-A177-3AD203B41FA5}">
                      <a16:colId xmlns:a16="http://schemas.microsoft.com/office/drawing/2014/main" val="214909654"/>
                    </a:ext>
                  </a:extLst>
                </a:gridCol>
                <a:gridCol w="246888">
                  <a:extLst>
                    <a:ext uri="{9D8B030D-6E8A-4147-A177-3AD203B41FA5}">
                      <a16:colId xmlns:a16="http://schemas.microsoft.com/office/drawing/2014/main" val="143143859"/>
                    </a:ext>
                  </a:extLst>
                </a:gridCol>
                <a:gridCol w="246888">
                  <a:extLst>
                    <a:ext uri="{9D8B030D-6E8A-4147-A177-3AD203B41FA5}">
                      <a16:colId xmlns:a16="http://schemas.microsoft.com/office/drawing/2014/main" val="1174335208"/>
                    </a:ext>
                  </a:extLst>
                </a:gridCol>
                <a:gridCol w="246888">
                  <a:extLst>
                    <a:ext uri="{9D8B030D-6E8A-4147-A177-3AD203B41FA5}">
                      <a16:colId xmlns:a16="http://schemas.microsoft.com/office/drawing/2014/main" val="653556236"/>
                    </a:ext>
                  </a:extLst>
                </a:gridCol>
                <a:gridCol w="246888">
                  <a:extLst>
                    <a:ext uri="{9D8B030D-6E8A-4147-A177-3AD203B41FA5}">
                      <a16:colId xmlns:a16="http://schemas.microsoft.com/office/drawing/2014/main" val="2732156755"/>
                    </a:ext>
                  </a:extLst>
                </a:gridCol>
                <a:gridCol w="246888">
                  <a:extLst>
                    <a:ext uri="{9D8B030D-6E8A-4147-A177-3AD203B41FA5}">
                      <a16:colId xmlns:a16="http://schemas.microsoft.com/office/drawing/2014/main" val="1245169104"/>
                    </a:ext>
                  </a:extLst>
                </a:gridCol>
                <a:gridCol w="246888">
                  <a:extLst>
                    <a:ext uri="{9D8B030D-6E8A-4147-A177-3AD203B41FA5}">
                      <a16:colId xmlns:a16="http://schemas.microsoft.com/office/drawing/2014/main" val="3903478283"/>
                    </a:ext>
                  </a:extLst>
                </a:gridCol>
                <a:gridCol w="246888">
                  <a:extLst>
                    <a:ext uri="{9D8B030D-6E8A-4147-A177-3AD203B41FA5}">
                      <a16:colId xmlns:a16="http://schemas.microsoft.com/office/drawing/2014/main" val="29949740"/>
                    </a:ext>
                  </a:extLst>
                </a:gridCol>
                <a:gridCol w="246888">
                  <a:extLst>
                    <a:ext uri="{9D8B030D-6E8A-4147-A177-3AD203B41FA5}">
                      <a16:colId xmlns:a16="http://schemas.microsoft.com/office/drawing/2014/main" val="408578776"/>
                    </a:ext>
                  </a:extLst>
                </a:gridCol>
                <a:gridCol w="246888">
                  <a:extLst>
                    <a:ext uri="{9D8B030D-6E8A-4147-A177-3AD203B41FA5}">
                      <a16:colId xmlns:a16="http://schemas.microsoft.com/office/drawing/2014/main" val="135302429"/>
                    </a:ext>
                  </a:extLst>
                </a:gridCol>
                <a:gridCol w="246888">
                  <a:extLst>
                    <a:ext uri="{9D8B030D-6E8A-4147-A177-3AD203B41FA5}">
                      <a16:colId xmlns:a16="http://schemas.microsoft.com/office/drawing/2014/main" val="908222380"/>
                    </a:ext>
                  </a:extLst>
                </a:gridCol>
                <a:gridCol w="246888">
                  <a:extLst>
                    <a:ext uri="{9D8B030D-6E8A-4147-A177-3AD203B41FA5}">
                      <a16:colId xmlns:a16="http://schemas.microsoft.com/office/drawing/2014/main" val="1260765122"/>
                    </a:ext>
                  </a:extLst>
                </a:gridCol>
                <a:gridCol w="246888">
                  <a:extLst>
                    <a:ext uri="{9D8B030D-6E8A-4147-A177-3AD203B41FA5}">
                      <a16:colId xmlns:a16="http://schemas.microsoft.com/office/drawing/2014/main" val="2100803317"/>
                    </a:ext>
                  </a:extLst>
                </a:gridCol>
                <a:gridCol w="246888">
                  <a:extLst>
                    <a:ext uri="{9D8B030D-6E8A-4147-A177-3AD203B41FA5}">
                      <a16:colId xmlns:a16="http://schemas.microsoft.com/office/drawing/2014/main" val="3183915448"/>
                    </a:ext>
                  </a:extLst>
                </a:gridCol>
                <a:gridCol w="246888">
                  <a:extLst>
                    <a:ext uri="{9D8B030D-6E8A-4147-A177-3AD203B41FA5}">
                      <a16:colId xmlns:a16="http://schemas.microsoft.com/office/drawing/2014/main" val="1900486324"/>
                    </a:ext>
                  </a:extLst>
                </a:gridCol>
                <a:gridCol w="246888">
                  <a:extLst>
                    <a:ext uri="{9D8B030D-6E8A-4147-A177-3AD203B41FA5}">
                      <a16:colId xmlns:a16="http://schemas.microsoft.com/office/drawing/2014/main" val="2350905646"/>
                    </a:ext>
                  </a:extLst>
                </a:gridCol>
                <a:gridCol w="246888">
                  <a:extLst>
                    <a:ext uri="{9D8B030D-6E8A-4147-A177-3AD203B41FA5}">
                      <a16:colId xmlns:a16="http://schemas.microsoft.com/office/drawing/2014/main" val="2106708225"/>
                    </a:ext>
                  </a:extLst>
                </a:gridCol>
                <a:gridCol w="246888">
                  <a:extLst>
                    <a:ext uri="{9D8B030D-6E8A-4147-A177-3AD203B41FA5}">
                      <a16:colId xmlns:a16="http://schemas.microsoft.com/office/drawing/2014/main" val="968210714"/>
                    </a:ext>
                  </a:extLst>
                </a:gridCol>
                <a:gridCol w="246888">
                  <a:extLst>
                    <a:ext uri="{9D8B030D-6E8A-4147-A177-3AD203B41FA5}">
                      <a16:colId xmlns:a16="http://schemas.microsoft.com/office/drawing/2014/main" val="2758814417"/>
                    </a:ext>
                  </a:extLst>
                </a:gridCol>
                <a:gridCol w="246888">
                  <a:extLst>
                    <a:ext uri="{9D8B030D-6E8A-4147-A177-3AD203B41FA5}">
                      <a16:colId xmlns:a16="http://schemas.microsoft.com/office/drawing/2014/main" val="1599145517"/>
                    </a:ext>
                  </a:extLst>
                </a:gridCol>
                <a:gridCol w="246888">
                  <a:extLst>
                    <a:ext uri="{9D8B030D-6E8A-4147-A177-3AD203B41FA5}">
                      <a16:colId xmlns:a16="http://schemas.microsoft.com/office/drawing/2014/main" val="2743172035"/>
                    </a:ext>
                  </a:extLst>
                </a:gridCol>
                <a:gridCol w="246888">
                  <a:extLst>
                    <a:ext uri="{9D8B030D-6E8A-4147-A177-3AD203B41FA5}">
                      <a16:colId xmlns:a16="http://schemas.microsoft.com/office/drawing/2014/main" val="460787900"/>
                    </a:ext>
                  </a:extLst>
                </a:gridCol>
                <a:gridCol w="246888">
                  <a:extLst>
                    <a:ext uri="{9D8B030D-6E8A-4147-A177-3AD203B41FA5}">
                      <a16:colId xmlns:a16="http://schemas.microsoft.com/office/drawing/2014/main" val="3525559804"/>
                    </a:ext>
                  </a:extLst>
                </a:gridCol>
                <a:gridCol w="246888">
                  <a:extLst>
                    <a:ext uri="{9D8B030D-6E8A-4147-A177-3AD203B41FA5}">
                      <a16:colId xmlns:a16="http://schemas.microsoft.com/office/drawing/2014/main" val="18919663"/>
                    </a:ext>
                  </a:extLst>
                </a:gridCol>
                <a:gridCol w="246888">
                  <a:extLst>
                    <a:ext uri="{9D8B030D-6E8A-4147-A177-3AD203B41FA5}">
                      <a16:colId xmlns:a16="http://schemas.microsoft.com/office/drawing/2014/main" val="780912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166407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- 2022-06-01 11:11:02</a:t>
                      </a:r>
                      <a:r>
                        <a:rPr kumimoji="0" lang="de-DE" sz="1000" b="0" i="0" u="none" strike="noStrike" kern="1200" cap="none" spc="0" normalizeH="0" baseline="0" noProof="0">
                          <a:ln>
                            <a:noFill/>
                          </a:ln>
                          <a:solidFill>
                            <a:prstClr val="black"/>
                          </a:solidFill>
                          <a:effectLst/>
                          <a:uLnTx/>
                          <a:uFillTx/>
                          <a:latin typeface="+mn-lt"/>
                          <a:ea typeface="+mn-ea"/>
                          <a:cs typeface="+mn-cs"/>
                        </a:rPr>
                        <a:t>
 Er ist gescheitert, er ist gewachsen und er ist ein wirklich einmaliger Musiker: Konstantin Wecker wird heute 75 Jahre alt. Wir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4339972"/>
                  </a:ext>
                </a:extLst>
              </a:tr>
            </a:tbl>
          </a:graphicData>
        </a:graphic>
      </p:graphicFrame>
      <p:sp>
        <p:nvSpPr>
          <p:cNvPr id="4" name="Text Placeholder 3">
            <a:extLst>
              <a:ext uri="{FF2B5EF4-FFF2-40B4-BE49-F238E27FC236}">
                <a16:creationId xmlns:a16="http://schemas.microsoft.com/office/drawing/2014/main" id="{9774D09D-6811-434E-BC43-4692A4AE661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3151938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68802-EA83-467F-A881-11CC51125B53}"/>
              </a:ext>
            </a:extLst>
          </p:cNvPr>
          <p:cNvSpPr>
            <a:spLocks noGrp="1"/>
          </p:cNvSpPr>
          <p:nvPr>
            <p:ph type="title"/>
          </p:nvPr>
        </p:nvSpPr>
        <p:spPr/>
        <p:txBody>
          <a:bodyPr/>
          <a:lstStyle/>
          <a:p>
            <a:r>
              <a:rPr lang="en-US"/>
              <a:t>Facebook Hitliste nach Aktiven Nutzern: inkl. Interaktionen on Shared Posts | BR Social Media - 26 of 26</a:t>
            </a:r>
          </a:p>
        </p:txBody>
      </p:sp>
      <p:graphicFrame>
        <p:nvGraphicFramePr>
          <p:cNvPr id="5" name="Table Placeholder 4">
            <a:extLst>
              <a:ext uri="{FF2B5EF4-FFF2-40B4-BE49-F238E27FC236}">
                <a16:creationId xmlns:a16="http://schemas.microsoft.com/office/drawing/2014/main" id="{1E009AEB-B38B-477B-95C4-C45B3DC7D36E}"/>
              </a:ext>
            </a:extLst>
          </p:cNvPr>
          <p:cNvGraphicFramePr>
            <a:graphicFrameLocks noGrp="1"/>
          </p:cNvGraphicFramePr>
          <p:nvPr>
            <p:ph type="tbl" sz="quarter" idx="13"/>
            <p:extLst>
              <p:ext uri="{D42A27DB-BD31-4B8C-83A1-F6EECF244321}">
                <p14:modId xmlns:p14="http://schemas.microsoft.com/office/powerpoint/2010/main" val="1218431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588311982"/>
                    </a:ext>
                  </a:extLst>
                </a:gridCol>
                <a:gridCol w="246888">
                  <a:extLst>
                    <a:ext uri="{9D8B030D-6E8A-4147-A177-3AD203B41FA5}">
                      <a16:colId xmlns:a16="http://schemas.microsoft.com/office/drawing/2014/main" val="2643644316"/>
                    </a:ext>
                  </a:extLst>
                </a:gridCol>
                <a:gridCol w="246888">
                  <a:extLst>
                    <a:ext uri="{9D8B030D-6E8A-4147-A177-3AD203B41FA5}">
                      <a16:colId xmlns:a16="http://schemas.microsoft.com/office/drawing/2014/main" val="2974486291"/>
                    </a:ext>
                  </a:extLst>
                </a:gridCol>
                <a:gridCol w="246888">
                  <a:extLst>
                    <a:ext uri="{9D8B030D-6E8A-4147-A177-3AD203B41FA5}">
                      <a16:colId xmlns:a16="http://schemas.microsoft.com/office/drawing/2014/main" val="1327656600"/>
                    </a:ext>
                  </a:extLst>
                </a:gridCol>
                <a:gridCol w="246888">
                  <a:extLst>
                    <a:ext uri="{9D8B030D-6E8A-4147-A177-3AD203B41FA5}">
                      <a16:colId xmlns:a16="http://schemas.microsoft.com/office/drawing/2014/main" val="3584163471"/>
                    </a:ext>
                  </a:extLst>
                </a:gridCol>
                <a:gridCol w="246888">
                  <a:extLst>
                    <a:ext uri="{9D8B030D-6E8A-4147-A177-3AD203B41FA5}">
                      <a16:colId xmlns:a16="http://schemas.microsoft.com/office/drawing/2014/main" val="118804045"/>
                    </a:ext>
                  </a:extLst>
                </a:gridCol>
                <a:gridCol w="246888">
                  <a:extLst>
                    <a:ext uri="{9D8B030D-6E8A-4147-A177-3AD203B41FA5}">
                      <a16:colId xmlns:a16="http://schemas.microsoft.com/office/drawing/2014/main" val="1898338662"/>
                    </a:ext>
                  </a:extLst>
                </a:gridCol>
                <a:gridCol w="246888">
                  <a:extLst>
                    <a:ext uri="{9D8B030D-6E8A-4147-A177-3AD203B41FA5}">
                      <a16:colId xmlns:a16="http://schemas.microsoft.com/office/drawing/2014/main" val="1570911606"/>
                    </a:ext>
                  </a:extLst>
                </a:gridCol>
                <a:gridCol w="246888">
                  <a:extLst>
                    <a:ext uri="{9D8B030D-6E8A-4147-A177-3AD203B41FA5}">
                      <a16:colId xmlns:a16="http://schemas.microsoft.com/office/drawing/2014/main" val="1777193471"/>
                    </a:ext>
                  </a:extLst>
                </a:gridCol>
                <a:gridCol w="246888">
                  <a:extLst>
                    <a:ext uri="{9D8B030D-6E8A-4147-A177-3AD203B41FA5}">
                      <a16:colId xmlns:a16="http://schemas.microsoft.com/office/drawing/2014/main" val="106856438"/>
                    </a:ext>
                  </a:extLst>
                </a:gridCol>
                <a:gridCol w="246888">
                  <a:extLst>
                    <a:ext uri="{9D8B030D-6E8A-4147-A177-3AD203B41FA5}">
                      <a16:colId xmlns:a16="http://schemas.microsoft.com/office/drawing/2014/main" val="580924227"/>
                    </a:ext>
                  </a:extLst>
                </a:gridCol>
                <a:gridCol w="246888">
                  <a:extLst>
                    <a:ext uri="{9D8B030D-6E8A-4147-A177-3AD203B41FA5}">
                      <a16:colId xmlns:a16="http://schemas.microsoft.com/office/drawing/2014/main" val="3083534421"/>
                    </a:ext>
                  </a:extLst>
                </a:gridCol>
                <a:gridCol w="246888">
                  <a:extLst>
                    <a:ext uri="{9D8B030D-6E8A-4147-A177-3AD203B41FA5}">
                      <a16:colId xmlns:a16="http://schemas.microsoft.com/office/drawing/2014/main" val="2488574318"/>
                    </a:ext>
                  </a:extLst>
                </a:gridCol>
                <a:gridCol w="246888">
                  <a:extLst>
                    <a:ext uri="{9D8B030D-6E8A-4147-A177-3AD203B41FA5}">
                      <a16:colId xmlns:a16="http://schemas.microsoft.com/office/drawing/2014/main" val="868047512"/>
                    </a:ext>
                  </a:extLst>
                </a:gridCol>
                <a:gridCol w="246888">
                  <a:extLst>
                    <a:ext uri="{9D8B030D-6E8A-4147-A177-3AD203B41FA5}">
                      <a16:colId xmlns:a16="http://schemas.microsoft.com/office/drawing/2014/main" val="3549271655"/>
                    </a:ext>
                  </a:extLst>
                </a:gridCol>
                <a:gridCol w="246888">
                  <a:extLst>
                    <a:ext uri="{9D8B030D-6E8A-4147-A177-3AD203B41FA5}">
                      <a16:colId xmlns:a16="http://schemas.microsoft.com/office/drawing/2014/main" val="828759282"/>
                    </a:ext>
                  </a:extLst>
                </a:gridCol>
                <a:gridCol w="246888">
                  <a:extLst>
                    <a:ext uri="{9D8B030D-6E8A-4147-A177-3AD203B41FA5}">
                      <a16:colId xmlns:a16="http://schemas.microsoft.com/office/drawing/2014/main" val="2318498526"/>
                    </a:ext>
                  </a:extLst>
                </a:gridCol>
                <a:gridCol w="246888">
                  <a:extLst>
                    <a:ext uri="{9D8B030D-6E8A-4147-A177-3AD203B41FA5}">
                      <a16:colId xmlns:a16="http://schemas.microsoft.com/office/drawing/2014/main" val="181509921"/>
                    </a:ext>
                  </a:extLst>
                </a:gridCol>
                <a:gridCol w="246888">
                  <a:extLst>
                    <a:ext uri="{9D8B030D-6E8A-4147-A177-3AD203B41FA5}">
                      <a16:colId xmlns:a16="http://schemas.microsoft.com/office/drawing/2014/main" val="342572130"/>
                    </a:ext>
                  </a:extLst>
                </a:gridCol>
                <a:gridCol w="246888">
                  <a:extLst>
                    <a:ext uri="{9D8B030D-6E8A-4147-A177-3AD203B41FA5}">
                      <a16:colId xmlns:a16="http://schemas.microsoft.com/office/drawing/2014/main" val="3441488009"/>
                    </a:ext>
                  </a:extLst>
                </a:gridCol>
                <a:gridCol w="246888">
                  <a:extLst>
                    <a:ext uri="{9D8B030D-6E8A-4147-A177-3AD203B41FA5}">
                      <a16:colId xmlns:a16="http://schemas.microsoft.com/office/drawing/2014/main" val="396859221"/>
                    </a:ext>
                  </a:extLst>
                </a:gridCol>
                <a:gridCol w="246888">
                  <a:extLst>
                    <a:ext uri="{9D8B030D-6E8A-4147-A177-3AD203B41FA5}">
                      <a16:colId xmlns:a16="http://schemas.microsoft.com/office/drawing/2014/main" val="648823075"/>
                    </a:ext>
                  </a:extLst>
                </a:gridCol>
                <a:gridCol w="246888">
                  <a:extLst>
                    <a:ext uri="{9D8B030D-6E8A-4147-A177-3AD203B41FA5}">
                      <a16:colId xmlns:a16="http://schemas.microsoft.com/office/drawing/2014/main" val="1901969705"/>
                    </a:ext>
                  </a:extLst>
                </a:gridCol>
                <a:gridCol w="246888">
                  <a:extLst>
                    <a:ext uri="{9D8B030D-6E8A-4147-A177-3AD203B41FA5}">
                      <a16:colId xmlns:a16="http://schemas.microsoft.com/office/drawing/2014/main" val="1313519877"/>
                    </a:ext>
                  </a:extLst>
                </a:gridCol>
                <a:gridCol w="246888">
                  <a:extLst>
                    <a:ext uri="{9D8B030D-6E8A-4147-A177-3AD203B41FA5}">
                      <a16:colId xmlns:a16="http://schemas.microsoft.com/office/drawing/2014/main" val="4078555192"/>
                    </a:ext>
                  </a:extLst>
                </a:gridCol>
                <a:gridCol w="246888">
                  <a:extLst>
                    <a:ext uri="{9D8B030D-6E8A-4147-A177-3AD203B41FA5}">
                      <a16:colId xmlns:a16="http://schemas.microsoft.com/office/drawing/2014/main" val="1968238089"/>
                    </a:ext>
                  </a:extLst>
                </a:gridCol>
                <a:gridCol w="246888">
                  <a:extLst>
                    <a:ext uri="{9D8B030D-6E8A-4147-A177-3AD203B41FA5}">
                      <a16:colId xmlns:a16="http://schemas.microsoft.com/office/drawing/2014/main" val="47926847"/>
                    </a:ext>
                  </a:extLst>
                </a:gridCol>
                <a:gridCol w="246888">
                  <a:extLst>
                    <a:ext uri="{9D8B030D-6E8A-4147-A177-3AD203B41FA5}">
                      <a16:colId xmlns:a16="http://schemas.microsoft.com/office/drawing/2014/main" val="1183246621"/>
                    </a:ext>
                  </a:extLst>
                </a:gridCol>
                <a:gridCol w="246888">
                  <a:extLst>
                    <a:ext uri="{9D8B030D-6E8A-4147-A177-3AD203B41FA5}">
                      <a16:colId xmlns:a16="http://schemas.microsoft.com/office/drawing/2014/main" val="3957905870"/>
                    </a:ext>
                  </a:extLst>
                </a:gridCol>
                <a:gridCol w="246888">
                  <a:extLst>
                    <a:ext uri="{9D8B030D-6E8A-4147-A177-3AD203B41FA5}">
                      <a16:colId xmlns:a16="http://schemas.microsoft.com/office/drawing/2014/main" val="605765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(without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117370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- 2022-06-13 17:03:46</a:t>
                      </a:r>
                      <a:r>
                        <a:rPr kumimoji="0" lang="de-DE" sz="1000" b="0" i="0" u="none" strike="noStrike" kern="1200" cap="none" spc="0" normalizeH="0" baseline="0" noProof="0">
                          <a:ln>
                            <a:noFill/>
                          </a:ln>
                          <a:solidFill>
                            <a:prstClr val="black"/>
                          </a:solidFill>
                          <a:effectLst/>
                          <a:uLnTx/>
                          <a:uFillTx/>
                          <a:latin typeface="+mn-lt"/>
                          <a:ea typeface="+mn-ea"/>
                          <a:cs typeface="+mn-cs"/>
                        </a:rPr>
                        <a:t>
 Ein kostenloses Freibad, das durchgehend geöffnet hat - diesen Traum haben sich die 40 Bürger von Einweging im Bayerischen Wald in Eigenregie erfüllt. 🏊
▶️ Jetzt die ganze Folge „Schwaben &amp; Altbayern“ in der BR Mediathek ansehen:
https://www.br.de/mediathek/video/schwaben-und-altbayern-regionalmagazin-brotzeit-im-biergarten-naturschutz-via-social-media-studierende-entwickeln-elektroauto-av:625810a8a9356100094e77e8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366282.065</a:t>
                      </a:r>
                    </a:p>
                  </a:txBody>
                  <a:tcPr/>
                </a:tc>
                <a:extLst>
                  <a:ext uri="{0D108BD9-81ED-4DB2-BD59-A6C34878D82A}">
                    <a16:rowId xmlns:a16="http://schemas.microsoft.com/office/drawing/2014/main" val="1905046978"/>
                  </a:ext>
                </a:extLst>
              </a:tr>
            </a:tbl>
          </a:graphicData>
        </a:graphic>
      </p:graphicFrame>
      <p:sp>
        <p:nvSpPr>
          <p:cNvPr id="4" name="Text Placeholder 3">
            <a:extLst>
              <a:ext uri="{FF2B5EF4-FFF2-40B4-BE49-F238E27FC236}">
                <a16:creationId xmlns:a16="http://schemas.microsoft.com/office/drawing/2014/main" id="{A34E1E8A-E84C-43C7-8ACA-F01FB50F8AA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5096928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9F7C1-7766-4BF3-8F09-C223FA2FBF67}"/>
              </a:ext>
            </a:extLst>
          </p:cNvPr>
          <p:cNvSpPr>
            <a:spLocks noGrp="1"/>
          </p:cNvSpPr>
          <p:nvPr>
            <p:ph type="title"/>
          </p:nvPr>
        </p:nvSpPr>
        <p:spPr/>
        <p:txBody>
          <a:bodyPr/>
          <a:lstStyle/>
          <a:p>
            <a:r>
              <a:rPr lang="en-US"/>
              <a:t>Facebook facebook: Hitliste nach Aktiven Nutzer | BR Social Media - 1 of 24</a:t>
            </a:r>
          </a:p>
        </p:txBody>
      </p:sp>
      <p:graphicFrame>
        <p:nvGraphicFramePr>
          <p:cNvPr id="5" name="Table Placeholder 4">
            <a:extLst>
              <a:ext uri="{FF2B5EF4-FFF2-40B4-BE49-F238E27FC236}">
                <a16:creationId xmlns:a16="http://schemas.microsoft.com/office/drawing/2014/main" id="{322D5EDB-B2A9-478C-AD85-6E6462C132E5}"/>
              </a:ext>
            </a:extLst>
          </p:cNvPr>
          <p:cNvGraphicFramePr>
            <a:graphicFrameLocks noGrp="1"/>
          </p:cNvGraphicFramePr>
          <p:nvPr>
            <p:ph type="tbl" sz="quarter" idx="13"/>
            <p:extLst>
              <p:ext uri="{D42A27DB-BD31-4B8C-83A1-F6EECF244321}">
                <p14:modId xmlns:p14="http://schemas.microsoft.com/office/powerpoint/2010/main" val="4134814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55477205"/>
                    </a:ext>
                  </a:extLst>
                </a:gridCol>
                <a:gridCol w="329184">
                  <a:extLst>
                    <a:ext uri="{9D8B030D-6E8A-4147-A177-3AD203B41FA5}">
                      <a16:colId xmlns:a16="http://schemas.microsoft.com/office/drawing/2014/main" val="3252872214"/>
                    </a:ext>
                  </a:extLst>
                </a:gridCol>
                <a:gridCol w="576072">
                  <a:extLst>
                    <a:ext uri="{9D8B030D-6E8A-4147-A177-3AD203B41FA5}">
                      <a16:colId xmlns:a16="http://schemas.microsoft.com/office/drawing/2014/main" val="2777965756"/>
                    </a:ext>
                  </a:extLst>
                </a:gridCol>
                <a:gridCol w="329184">
                  <a:extLst>
                    <a:ext uri="{9D8B030D-6E8A-4147-A177-3AD203B41FA5}">
                      <a16:colId xmlns:a16="http://schemas.microsoft.com/office/drawing/2014/main" val="2748300150"/>
                    </a:ext>
                  </a:extLst>
                </a:gridCol>
                <a:gridCol w="329184">
                  <a:extLst>
                    <a:ext uri="{9D8B030D-6E8A-4147-A177-3AD203B41FA5}">
                      <a16:colId xmlns:a16="http://schemas.microsoft.com/office/drawing/2014/main" val="3687921678"/>
                    </a:ext>
                  </a:extLst>
                </a:gridCol>
                <a:gridCol w="329184">
                  <a:extLst>
                    <a:ext uri="{9D8B030D-6E8A-4147-A177-3AD203B41FA5}">
                      <a16:colId xmlns:a16="http://schemas.microsoft.com/office/drawing/2014/main" val="2853191058"/>
                    </a:ext>
                  </a:extLst>
                </a:gridCol>
                <a:gridCol w="329184">
                  <a:extLst>
                    <a:ext uri="{9D8B030D-6E8A-4147-A177-3AD203B41FA5}">
                      <a16:colId xmlns:a16="http://schemas.microsoft.com/office/drawing/2014/main" val="917239173"/>
                    </a:ext>
                  </a:extLst>
                </a:gridCol>
                <a:gridCol w="329184">
                  <a:extLst>
                    <a:ext uri="{9D8B030D-6E8A-4147-A177-3AD203B41FA5}">
                      <a16:colId xmlns:a16="http://schemas.microsoft.com/office/drawing/2014/main" val="2032127504"/>
                    </a:ext>
                  </a:extLst>
                </a:gridCol>
                <a:gridCol w="329184">
                  <a:extLst>
                    <a:ext uri="{9D8B030D-6E8A-4147-A177-3AD203B41FA5}">
                      <a16:colId xmlns:a16="http://schemas.microsoft.com/office/drawing/2014/main" val="3934190757"/>
                    </a:ext>
                  </a:extLst>
                </a:gridCol>
                <a:gridCol w="329184">
                  <a:extLst>
                    <a:ext uri="{9D8B030D-6E8A-4147-A177-3AD203B41FA5}">
                      <a16:colId xmlns:a16="http://schemas.microsoft.com/office/drawing/2014/main" val="2274160091"/>
                    </a:ext>
                  </a:extLst>
                </a:gridCol>
                <a:gridCol w="329184">
                  <a:extLst>
                    <a:ext uri="{9D8B030D-6E8A-4147-A177-3AD203B41FA5}">
                      <a16:colId xmlns:a16="http://schemas.microsoft.com/office/drawing/2014/main" val="4013657038"/>
                    </a:ext>
                  </a:extLst>
                </a:gridCol>
                <a:gridCol w="329184">
                  <a:extLst>
                    <a:ext uri="{9D8B030D-6E8A-4147-A177-3AD203B41FA5}">
                      <a16:colId xmlns:a16="http://schemas.microsoft.com/office/drawing/2014/main" val="3578647193"/>
                    </a:ext>
                  </a:extLst>
                </a:gridCol>
                <a:gridCol w="329184">
                  <a:extLst>
                    <a:ext uri="{9D8B030D-6E8A-4147-A177-3AD203B41FA5}">
                      <a16:colId xmlns:a16="http://schemas.microsoft.com/office/drawing/2014/main" val="604621822"/>
                    </a:ext>
                  </a:extLst>
                </a:gridCol>
                <a:gridCol w="329184">
                  <a:extLst>
                    <a:ext uri="{9D8B030D-6E8A-4147-A177-3AD203B41FA5}">
                      <a16:colId xmlns:a16="http://schemas.microsoft.com/office/drawing/2014/main" val="2403190319"/>
                    </a:ext>
                  </a:extLst>
                </a:gridCol>
                <a:gridCol w="329184">
                  <a:extLst>
                    <a:ext uri="{9D8B030D-6E8A-4147-A177-3AD203B41FA5}">
                      <a16:colId xmlns:a16="http://schemas.microsoft.com/office/drawing/2014/main" val="650129714"/>
                    </a:ext>
                  </a:extLst>
                </a:gridCol>
                <a:gridCol w="329184">
                  <a:extLst>
                    <a:ext uri="{9D8B030D-6E8A-4147-A177-3AD203B41FA5}">
                      <a16:colId xmlns:a16="http://schemas.microsoft.com/office/drawing/2014/main" val="2990319822"/>
                    </a:ext>
                  </a:extLst>
                </a:gridCol>
                <a:gridCol w="329184">
                  <a:extLst>
                    <a:ext uri="{9D8B030D-6E8A-4147-A177-3AD203B41FA5}">
                      <a16:colId xmlns:a16="http://schemas.microsoft.com/office/drawing/2014/main" val="1411674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84687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Sport - 2022-06-15 07:05:03</a:t>
                      </a:r>
                      <a:r>
                        <a:rPr kumimoji="0" lang="de-DE" sz="1000" b="0" i="0" u="none" strike="noStrike" kern="1200" cap="none" spc="0" normalizeH="0" baseline="0" noProof="0">
                          <a:ln>
                            <a:noFill/>
                          </a:ln>
                          <a:solidFill>
                            <a:prstClr val="black"/>
                          </a:solidFill>
                          <a:effectLst/>
                          <a:uLnTx/>
                          <a:uFillTx/>
                          <a:latin typeface="+mn-lt"/>
                          <a:ea typeface="+mn-ea"/>
                          <a:cs typeface="+mn-cs"/>
                        </a:rPr>
                        <a:t>
 Schnell, schneller, Deutschland-Fans in Gladbach! 😜
Das 5:2 gegen Italien hat den ein oder anderen Fan wohl ein bisschen zu sehr elektrisiert. #BR24Sport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07/15/2022 02:12:49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822992</a:t>
                      </a:r>
                    </a:p>
                  </a:txBody>
                  <a:tcPr/>
                </a:tc>
                <a:extLst>
                  <a:ext uri="{0D108BD9-81ED-4DB2-BD59-A6C34878D82A}">
                    <a16:rowId xmlns:a16="http://schemas.microsoft.com/office/drawing/2014/main" val="534171862"/>
                  </a:ext>
                </a:extLst>
              </a:tr>
            </a:tbl>
          </a:graphicData>
        </a:graphic>
      </p:graphicFrame>
      <p:sp>
        <p:nvSpPr>
          <p:cNvPr id="4" name="Text Placeholder 3">
            <a:extLst>
              <a:ext uri="{FF2B5EF4-FFF2-40B4-BE49-F238E27FC236}">
                <a16:creationId xmlns:a16="http://schemas.microsoft.com/office/drawing/2014/main" id="{F7756DE3-F0E8-4972-BBAF-072D9280594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0728458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BBB76-9194-4E6C-9BB3-066D08FAC6F5}"/>
              </a:ext>
            </a:extLst>
          </p:cNvPr>
          <p:cNvSpPr>
            <a:spLocks noGrp="1"/>
          </p:cNvSpPr>
          <p:nvPr>
            <p:ph type="title"/>
          </p:nvPr>
        </p:nvSpPr>
        <p:spPr/>
        <p:txBody>
          <a:bodyPr/>
          <a:lstStyle/>
          <a:p>
            <a:r>
              <a:rPr lang="en-US"/>
              <a:t>Facebook facebook: Hitliste nach Aktiven Nutzer | BR Social Media - 2 of 24</a:t>
            </a:r>
          </a:p>
        </p:txBody>
      </p:sp>
      <p:graphicFrame>
        <p:nvGraphicFramePr>
          <p:cNvPr id="5" name="Table Placeholder 4">
            <a:extLst>
              <a:ext uri="{FF2B5EF4-FFF2-40B4-BE49-F238E27FC236}">
                <a16:creationId xmlns:a16="http://schemas.microsoft.com/office/drawing/2014/main" id="{307DD6E2-1BA9-44B3-BFC6-238739A5017A}"/>
              </a:ext>
            </a:extLst>
          </p:cNvPr>
          <p:cNvGraphicFramePr>
            <a:graphicFrameLocks noGrp="1"/>
          </p:cNvGraphicFramePr>
          <p:nvPr>
            <p:ph type="tbl" sz="quarter" idx="13"/>
            <p:extLst>
              <p:ext uri="{D42A27DB-BD31-4B8C-83A1-F6EECF244321}">
                <p14:modId xmlns:p14="http://schemas.microsoft.com/office/powerpoint/2010/main" val="1988391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72007045"/>
                    </a:ext>
                  </a:extLst>
                </a:gridCol>
                <a:gridCol w="329184">
                  <a:extLst>
                    <a:ext uri="{9D8B030D-6E8A-4147-A177-3AD203B41FA5}">
                      <a16:colId xmlns:a16="http://schemas.microsoft.com/office/drawing/2014/main" val="1837184286"/>
                    </a:ext>
                  </a:extLst>
                </a:gridCol>
                <a:gridCol w="576072">
                  <a:extLst>
                    <a:ext uri="{9D8B030D-6E8A-4147-A177-3AD203B41FA5}">
                      <a16:colId xmlns:a16="http://schemas.microsoft.com/office/drawing/2014/main" val="2958200190"/>
                    </a:ext>
                  </a:extLst>
                </a:gridCol>
                <a:gridCol w="329184">
                  <a:extLst>
                    <a:ext uri="{9D8B030D-6E8A-4147-A177-3AD203B41FA5}">
                      <a16:colId xmlns:a16="http://schemas.microsoft.com/office/drawing/2014/main" val="3216478679"/>
                    </a:ext>
                  </a:extLst>
                </a:gridCol>
                <a:gridCol w="329184">
                  <a:extLst>
                    <a:ext uri="{9D8B030D-6E8A-4147-A177-3AD203B41FA5}">
                      <a16:colId xmlns:a16="http://schemas.microsoft.com/office/drawing/2014/main" val="2928015252"/>
                    </a:ext>
                  </a:extLst>
                </a:gridCol>
                <a:gridCol w="329184">
                  <a:extLst>
                    <a:ext uri="{9D8B030D-6E8A-4147-A177-3AD203B41FA5}">
                      <a16:colId xmlns:a16="http://schemas.microsoft.com/office/drawing/2014/main" val="501852036"/>
                    </a:ext>
                  </a:extLst>
                </a:gridCol>
                <a:gridCol w="329184">
                  <a:extLst>
                    <a:ext uri="{9D8B030D-6E8A-4147-A177-3AD203B41FA5}">
                      <a16:colId xmlns:a16="http://schemas.microsoft.com/office/drawing/2014/main" val="1506981041"/>
                    </a:ext>
                  </a:extLst>
                </a:gridCol>
                <a:gridCol w="329184">
                  <a:extLst>
                    <a:ext uri="{9D8B030D-6E8A-4147-A177-3AD203B41FA5}">
                      <a16:colId xmlns:a16="http://schemas.microsoft.com/office/drawing/2014/main" val="854079847"/>
                    </a:ext>
                  </a:extLst>
                </a:gridCol>
                <a:gridCol w="329184">
                  <a:extLst>
                    <a:ext uri="{9D8B030D-6E8A-4147-A177-3AD203B41FA5}">
                      <a16:colId xmlns:a16="http://schemas.microsoft.com/office/drawing/2014/main" val="3219675491"/>
                    </a:ext>
                  </a:extLst>
                </a:gridCol>
                <a:gridCol w="329184">
                  <a:extLst>
                    <a:ext uri="{9D8B030D-6E8A-4147-A177-3AD203B41FA5}">
                      <a16:colId xmlns:a16="http://schemas.microsoft.com/office/drawing/2014/main" val="1956966105"/>
                    </a:ext>
                  </a:extLst>
                </a:gridCol>
                <a:gridCol w="329184">
                  <a:extLst>
                    <a:ext uri="{9D8B030D-6E8A-4147-A177-3AD203B41FA5}">
                      <a16:colId xmlns:a16="http://schemas.microsoft.com/office/drawing/2014/main" val="4294454088"/>
                    </a:ext>
                  </a:extLst>
                </a:gridCol>
                <a:gridCol w="329184">
                  <a:extLst>
                    <a:ext uri="{9D8B030D-6E8A-4147-A177-3AD203B41FA5}">
                      <a16:colId xmlns:a16="http://schemas.microsoft.com/office/drawing/2014/main" val="1567945367"/>
                    </a:ext>
                  </a:extLst>
                </a:gridCol>
                <a:gridCol w="329184">
                  <a:extLst>
                    <a:ext uri="{9D8B030D-6E8A-4147-A177-3AD203B41FA5}">
                      <a16:colId xmlns:a16="http://schemas.microsoft.com/office/drawing/2014/main" val="2043438653"/>
                    </a:ext>
                  </a:extLst>
                </a:gridCol>
                <a:gridCol w="329184">
                  <a:extLst>
                    <a:ext uri="{9D8B030D-6E8A-4147-A177-3AD203B41FA5}">
                      <a16:colId xmlns:a16="http://schemas.microsoft.com/office/drawing/2014/main" val="910321921"/>
                    </a:ext>
                  </a:extLst>
                </a:gridCol>
                <a:gridCol w="329184">
                  <a:extLst>
                    <a:ext uri="{9D8B030D-6E8A-4147-A177-3AD203B41FA5}">
                      <a16:colId xmlns:a16="http://schemas.microsoft.com/office/drawing/2014/main" val="1422091483"/>
                    </a:ext>
                  </a:extLst>
                </a:gridCol>
                <a:gridCol w="329184">
                  <a:extLst>
                    <a:ext uri="{9D8B030D-6E8A-4147-A177-3AD203B41FA5}">
                      <a16:colId xmlns:a16="http://schemas.microsoft.com/office/drawing/2014/main" val="2357804820"/>
                    </a:ext>
                  </a:extLst>
                </a:gridCol>
                <a:gridCol w="329184">
                  <a:extLst>
                    <a:ext uri="{9D8B030D-6E8A-4147-A177-3AD203B41FA5}">
                      <a16:colId xmlns:a16="http://schemas.microsoft.com/office/drawing/2014/main" val="3813685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47732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Sport - 2022-06-06 17:30:00</a:t>
                      </a:r>
                      <a:r>
                        <a:rPr kumimoji="0" lang="de-DE" sz="1000" b="0" i="0" u="none" strike="noStrike" kern="1200" cap="none" spc="0" normalizeH="0" baseline="0" noProof="0">
                          <a:ln>
                            <a:noFill/>
                          </a:ln>
                          <a:solidFill>
                            <a:prstClr val="black"/>
                          </a:solidFill>
                          <a:effectLst/>
                          <a:uLnTx/>
                          <a:uFillTx/>
                          <a:latin typeface="+mn-lt"/>
                          <a:ea typeface="+mn-ea"/>
                          <a:cs typeface="+mn-cs"/>
                        </a:rPr>
                        <a:t>
 Weltmeisterschaftsfinale 1998, Brasilien gegen Frankreich: die erste WM-Erinnerung von Ex-Nürnberger Ilkay Gündogan. Welche WM war eure erste? #BR24Sport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07/06/2022 14:10:31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59704</a:t>
                      </a:r>
                    </a:p>
                  </a:txBody>
                  <a:tcPr/>
                </a:tc>
                <a:extLst>
                  <a:ext uri="{0D108BD9-81ED-4DB2-BD59-A6C34878D82A}">
                    <a16:rowId xmlns:a16="http://schemas.microsoft.com/office/drawing/2014/main" val="3162789257"/>
                  </a:ext>
                </a:extLst>
              </a:tr>
            </a:tbl>
          </a:graphicData>
        </a:graphic>
      </p:graphicFrame>
      <p:sp>
        <p:nvSpPr>
          <p:cNvPr id="4" name="Text Placeholder 3">
            <a:extLst>
              <a:ext uri="{FF2B5EF4-FFF2-40B4-BE49-F238E27FC236}">
                <a16:creationId xmlns:a16="http://schemas.microsoft.com/office/drawing/2014/main" id="{636FA588-DA9F-456A-BE6D-8799B69E5C2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5736154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FD0D8-3C17-4308-A6BC-C96FC301629B}"/>
              </a:ext>
            </a:extLst>
          </p:cNvPr>
          <p:cNvSpPr>
            <a:spLocks noGrp="1"/>
          </p:cNvSpPr>
          <p:nvPr>
            <p:ph type="title"/>
          </p:nvPr>
        </p:nvSpPr>
        <p:spPr/>
        <p:txBody>
          <a:bodyPr/>
          <a:lstStyle/>
          <a:p>
            <a:r>
              <a:rPr lang="en-US"/>
              <a:t>Facebook facebook: Hitliste nach Aktiven Nutzer | BR Social Media - 3 of 24</a:t>
            </a:r>
          </a:p>
        </p:txBody>
      </p:sp>
      <p:graphicFrame>
        <p:nvGraphicFramePr>
          <p:cNvPr id="5" name="Table Placeholder 4">
            <a:extLst>
              <a:ext uri="{FF2B5EF4-FFF2-40B4-BE49-F238E27FC236}">
                <a16:creationId xmlns:a16="http://schemas.microsoft.com/office/drawing/2014/main" id="{F51C1EB3-5B2B-4A63-B348-F76B3F5F7D07}"/>
              </a:ext>
            </a:extLst>
          </p:cNvPr>
          <p:cNvGraphicFramePr>
            <a:graphicFrameLocks noGrp="1"/>
          </p:cNvGraphicFramePr>
          <p:nvPr>
            <p:ph type="tbl" sz="quarter" idx="13"/>
            <p:extLst>
              <p:ext uri="{D42A27DB-BD31-4B8C-83A1-F6EECF244321}">
                <p14:modId xmlns:p14="http://schemas.microsoft.com/office/powerpoint/2010/main" val="1805519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19868487"/>
                    </a:ext>
                  </a:extLst>
                </a:gridCol>
                <a:gridCol w="329184">
                  <a:extLst>
                    <a:ext uri="{9D8B030D-6E8A-4147-A177-3AD203B41FA5}">
                      <a16:colId xmlns:a16="http://schemas.microsoft.com/office/drawing/2014/main" val="36742690"/>
                    </a:ext>
                  </a:extLst>
                </a:gridCol>
                <a:gridCol w="576072">
                  <a:extLst>
                    <a:ext uri="{9D8B030D-6E8A-4147-A177-3AD203B41FA5}">
                      <a16:colId xmlns:a16="http://schemas.microsoft.com/office/drawing/2014/main" val="137394274"/>
                    </a:ext>
                  </a:extLst>
                </a:gridCol>
                <a:gridCol w="329184">
                  <a:extLst>
                    <a:ext uri="{9D8B030D-6E8A-4147-A177-3AD203B41FA5}">
                      <a16:colId xmlns:a16="http://schemas.microsoft.com/office/drawing/2014/main" val="1887507334"/>
                    </a:ext>
                  </a:extLst>
                </a:gridCol>
                <a:gridCol w="329184">
                  <a:extLst>
                    <a:ext uri="{9D8B030D-6E8A-4147-A177-3AD203B41FA5}">
                      <a16:colId xmlns:a16="http://schemas.microsoft.com/office/drawing/2014/main" val="2824835730"/>
                    </a:ext>
                  </a:extLst>
                </a:gridCol>
                <a:gridCol w="329184">
                  <a:extLst>
                    <a:ext uri="{9D8B030D-6E8A-4147-A177-3AD203B41FA5}">
                      <a16:colId xmlns:a16="http://schemas.microsoft.com/office/drawing/2014/main" val="3805738348"/>
                    </a:ext>
                  </a:extLst>
                </a:gridCol>
                <a:gridCol w="329184">
                  <a:extLst>
                    <a:ext uri="{9D8B030D-6E8A-4147-A177-3AD203B41FA5}">
                      <a16:colId xmlns:a16="http://schemas.microsoft.com/office/drawing/2014/main" val="3975817800"/>
                    </a:ext>
                  </a:extLst>
                </a:gridCol>
                <a:gridCol w="329184">
                  <a:extLst>
                    <a:ext uri="{9D8B030D-6E8A-4147-A177-3AD203B41FA5}">
                      <a16:colId xmlns:a16="http://schemas.microsoft.com/office/drawing/2014/main" val="986051963"/>
                    </a:ext>
                  </a:extLst>
                </a:gridCol>
                <a:gridCol w="329184">
                  <a:extLst>
                    <a:ext uri="{9D8B030D-6E8A-4147-A177-3AD203B41FA5}">
                      <a16:colId xmlns:a16="http://schemas.microsoft.com/office/drawing/2014/main" val="884526418"/>
                    </a:ext>
                  </a:extLst>
                </a:gridCol>
                <a:gridCol w="329184">
                  <a:extLst>
                    <a:ext uri="{9D8B030D-6E8A-4147-A177-3AD203B41FA5}">
                      <a16:colId xmlns:a16="http://schemas.microsoft.com/office/drawing/2014/main" val="4292160693"/>
                    </a:ext>
                  </a:extLst>
                </a:gridCol>
                <a:gridCol w="329184">
                  <a:extLst>
                    <a:ext uri="{9D8B030D-6E8A-4147-A177-3AD203B41FA5}">
                      <a16:colId xmlns:a16="http://schemas.microsoft.com/office/drawing/2014/main" val="22721825"/>
                    </a:ext>
                  </a:extLst>
                </a:gridCol>
                <a:gridCol w="329184">
                  <a:extLst>
                    <a:ext uri="{9D8B030D-6E8A-4147-A177-3AD203B41FA5}">
                      <a16:colId xmlns:a16="http://schemas.microsoft.com/office/drawing/2014/main" val="561803860"/>
                    </a:ext>
                  </a:extLst>
                </a:gridCol>
                <a:gridCol w="329184">
                  <a:extLst>
                    <a:ext uri="{9D8B030D-6E8A-4147-A177-3AD203B41FA5}">
                      <a16:colId xmlns:a16="http://schemas.microsoft.com/office/drawing/2014/main" val="556515454"/>
                    </a:ext>
                  </a:extLst>
                </a:gridCol>
                <a:gridCol w="329184">
                  <a:extLst>
                    <a:ext uri="{9D8B030D-6E8A-4147-A177-3AD203B41FA5}">
                      <a16:colId xmlns:a16="http://schemas.microsoft.com/office/drawing/2014/main" val="2099161049"/>
                    </a:ext>
                  </a:extLst>
                </a:gridCol>
                <a:gridCol w="329184">
                  <a:extLst>
                    <a:ext uri="{9D8B030D-6E8A-4147-A177-3AD203B41FA5}">
                      <a16:colId xmlns:a16="http://schemas.microsoft.com/office/drawing/2014/main" val="3172378290"/>
                    </a:ext>
                  </a:extLst>
                </a:gridCol>
                <a:gridCol w="329184">
                  <a:extLst>
                    <a:ext uri="{9D8B030D-6E8A-4147-A177-3AD203B41FA5}">
                      <a16:colId xmlns:a16="http://schemas.microsoft.com/office/drawing/2014/main" val="3078364936"/>
                    </a:ext>
                  </a:extLst>
                </a:gridCol>
                <a:gridCol w="329184">
                  <a:extLst>
                    <a:ext uri="{9D8B030D-6E8A-4147-A177-3AD203B41FA5}">
                      <a16:colId xmlns:a16="http://schemas.microsoft.com/office/drawing/2014/main" val="2579914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162105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- 2022-06-04 09:12:01</a:t>
                      </a:r>
                      <a:r>
                        <a:rPr kumimoji="0" lang="de-DE" sz="1000" b="0" i="0" u="none" strike="noStrike" kern="1200" cap="none" spc="0" normalizeH="0" baseline="0" noProof="0">
                          <a:ln>
                            <a:noFill/>
                          </a:ln>
                          <a:solidFill>
                            <a:prstClr val="black"/>
                          </a:solidFill>
                          <a:effectLst/>
                          <a:uLnTx/>
                          <a:uFillTx/>
                          <a:latin typeface="+mn-lt"/>
                          <a:ea typeface="+mn-ea"/>
                          <a:cs typeface="+mn-cs"/>
                        </a:rPr>
                        <a:t>
 Ein Rauchverbot 🚭 in der Münchner Tram? Das war 1961 der große Aufreger. Wie unsere Umfrage in der Straßenbahn beweist.
📺 Ein Themenabend von alpha-retro zu Straßenbahnen - heute ab 22.30 Uhr in ARD alpha.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07/04/2022 08:11:18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339583</a:t>
                      </a:r>
                    </a:p>
                  </a:txBody>
                  <a:tcPr/>
                </a:tc>
                <a:extLst>
                  <a:ext uri="{0D108BD9-81ED-4DB2-BD59-A6C34878D82A}">
                    <a16:rowId xmlns:a16="http://schemas.microsoft.com/office/drawing/2014/main" val="2486097061"/>
                  </a:ext>
                </a:extLst>
              </a:tr>
            </a:tbl>
          </a:graphicData>
        </a:graphic>
      </p:graphicFrame>
      <p:sp>
        <p:nvSpPr>
          <p:cNvPr id="4" name="Text Placeholder 3">
            <a:extLst>
              <a:ext uri="{FF2B5EF4-FFF2-40B4-BE49-F238E27FC236}">
                <a16:creationId xmlns:a16="http://schemas.microsoft.com/office/drawing/2014/main" id="{34974E32-9FF3-44F7-A383-1BEEFCE544E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0896170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2B9C0-2E49-4445-9776-065807FB98E9}"/>
              </a:ext>
            </a:extLst>
          </p:cNvPr>
          <p:cNvSpPr>
            <a:spLocks noGrp="1"/>
          </p:cNvSpPr>
          <p:nvPr>
            <p:ph type="title"/>
          </p:nvPr>
        </p:nvSpPr>
        <p:spPr/>
        <p:txBody>
          <a:bodyPr/>
          <a:lstStyle/>
          <a:p>
            <a:r>
              <a:rPr lang="en-US"/>
              <a:t>Facebook facebook: Hitliste nach Aktiven Nutzer | BR Social Media - 4 of 24</a:t>
            </a:r>
          </a:p>
        </p:txBody>
      </p:sp>
      <p:graphicFrame>
        <p:nvGraphicFramePr>
          <p:cNvPr id="5" name="Table Placeholder 4">
            <a:extLst>
              <a:ext uri="{FF2B5EF4-FFF2-40B4-BE49-F238E27FC236}">
                <a16:creationId xmlns:a16="http://schemas.microsoft.com/office/drawing/2014/main" id="{07EC829B-E420-4257-ABF5-8D9C1B448681}"/>
              </a:ext>
            </a:extLst>
          </p:cNvPr>
          <p:cNvGraphicFramePr>
            <a:graphicFrameLocks noGrp="1"/>
          </p:cNvGraphicFramePr>
          <p:nvPr>
            <p:ph type="tbl" sz="quarter" idx="13"/>
            <p:extLst>
              <p:ext uri="{D42A27DB-BD31-4B8C-83A1-F6EECF244321}">
                <p14:modId xmlns:p14="http://schemas.microsoft.com/office/powerpoint/2010/main" val="2128938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8627863"/>
                    </a:ext>
                  </a:extLst>
                </a:gridCol>
                <a:gridCol w="329184">
                  <a:extLst>
                    <a:ext uri="{9D8B030D-6E8A-4147-A177-3AD203B41FA5}">
                      <a16:colId xmlns:a16="http://schemas.microsoft.com/office/drawing/2014/main" val="172636464"/>
                    </a:ext>
                  </a:extLst>
                </a:gridCol>
                <a:gridCol w="576072">
                  <a:extLst>
                    <a:ext uri="{9D8B030D-6E8A-4147-A177-3AD203B41FA5}">
                      <a16:colId xmlns:a16="http://schemas.microsoft.com/office/drawing/2014/main" val="1533029899"/>
                    </a:ext>
                  </a:extLst>
                </a:gridCol>
                <a:gridCol w="329184">
                  <a:extLst>
                    <a:ext uri="{9D8B030D-6E8A-4147-A177-3AD203B41FA5}">
                      <a16:colId xmlns:a16="http://schemas.microsoft.com/office/drawing/2014/main" val="993488626"/>
                    </a:ext>
                  </a:extLst>
                </a:gridCol>
                <a:gridCol w="329184">
                  <a:extLst>
                    <a:ext uri="{9D8B030D-6E8A-4147-A177-3AD203B41FA5}">
                      <a16:colId xmlns:a16="http://schemas.microsoft.com/office/drawing/2014/main" val="1570856103"/>
                    </a:ext>
                  </a:extLst>
                </a:gridCol>
                <a:gridCol w="329184">
                  <a:extLst>
                    <a:ext uri="{9D8B030D-6E8A-4147-A177-3AD203B41FA5}">
                      <a16:colId xmlns:a16="http://schemas.microsoft.com/office/drawing/2014/main" val="830425335"/>
                    </a:ext>
                  </a:extLst>
                </a:gridCol>
                <a:gridCol w="329184">
                  <a:extLst>
                    <a:ext uri="{9D8B030D-6E8A-4147-A177-3AD203B41FA5}">
                      <a16:colId xmlns:a16="http://schemas.microsoft.com/office/drawing/2014/main" val="3877900054"/>
                    </a:ext>
                  </a:extLst>
                </a:gridCol>
                <a:gridCol w="329184">
                  <a:extLst>
                    <a:ext uri="{9D8B030D-6E8A-4147-A177-3AD203B41FA5}">
                      <a16:colId xmlns:a16="http://schemas.microsoft.com/office/drawing/2014/main" val="4075723223"/>
                    </a:ext>
                  </a:extLst>
                </a:gridCol>
                <a:gridCol w="329184">
                  <a:extLst>
                    <a:ext uri="{9D8B030D-6E8A-4147-A177-3AD203B41FA5}">
                      <a16:colId xmlns:a16="http://schemas.microsoft.com/office/drawing/2014/main" val="3336821912"/>
                    </a:ext>
                  </a:extLst>
                </a:gridCol>
                <a:gridCol w="329184">
                  <a:extLst>
                    <a:ext uri="{9D8B030D-6E8A-4147-A177-3AD203B41FA5}">
                      <a16:colId xmlns:a16="http://schemas.microsoft.com/office/drawing/2014/main" val="519338394"/>
                    </a:ext>
                  </a:extLst>
                </a:gridCol>
                <a:gridCol w="329184">
                  <a:extLst>
                    <a:ext uri="{9D8B030D-6E8A-4147-A177-3AD203B41FA5}">
                      <a16:colId xmlns:a16="http://schemas.microsoft.com/office/drawing/2014/main" val="3339346450"/>
                    </a:ext>
                  </a:extLst>
                </a:gridCol>
                <a:gridCol w="329184">
                  <a:extLst>
                    <a:ext uri="{9D8B030D-6E8A-4147-A177-3AD203B41FA5}">
                      <a16:colId xmlns:a16="http://schemas.microsoft.com/office/drawing/2014/main" val="2693832104"/>
                    </a:ext>
                  </a:extLst>
                </a:gridCol>
                <a:gridCol w="329184">
                  <a:extLst>
                    <a:ext uri="{9D8B030D-6E8A-4147-A177-3AD203B41FA5}">
                      <a16:colId xmlns:a16="http://schemas.microsoft.com/office/drawing/2014/main" val="322322874"/>
                    </a:ext>
                  </a:extLst>
                </a:gridCol>
                <a:gridCol w="329184">
                  <a:extLst>
                    <a:ext uri="{9D8B030D-6E8A-4147-A177-3AD203B41FA5}">
                      <a16:colId xmlns:a16="http://schemas.microsoft.com/office/drawing/2014/main" val="3606581821"/>
                    </a:ext>
                  </a:extLst>
                </a:gridCol>
                <a:gridCol w="329184">
                  <a:extLst>
                    <a:ext uri="{9D8B030D-6E8A-4147-A177-3AD203B41FA5}">
                      <a16:colId xmlns:a16="http://schemas.microsoft.com/office/drawing/2014/main" val="3045906749"/>
                    </a:ext>
                  </a:extLst>
                </a:gridCol>
                <a:gridCol w="329184">
                  <a:extLst>
                    <a:ext uri="{9D8B030D-6E8A-4147-A177-3AD203B41FA5}">
                      <a16:colId xmlns:a16="http://schemas.microsoft.com/office/drawing/2014/main" val="1425778245"/>
                    </a:ext>
                  </a:extLst>
                </a:gridCol>
                <a:gridCol w="329184">
                  <a:extLst>
                    <a:ext uri="{9D8B030D-6E8A-4147-A177-3AD203B41FA5}">
                      <a16:colId xmlns:a16="http://schemas.microsoft.com/office/drawing/2014/main" val="2493468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2337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Zündfunk - 2022-06-22 07:00:03</a:t>
                      </a:r>
                      <a:r>
                        <a:rPr kumimoji="0" lang="de-DE" sz="1000" b="0" i="0" u="none" strike="noStrike" kern="1200" cap="none" spc="0" normalizeH="0" baseline="0" noProof="0">
                          <a:ln>
                            <a:noFill/>
                          </a:ln>
                          <a:solidFill>
                            <a:prstClr val="black"/>
                          </a:solidFill>
                          <a:effectLst/>
                          <a:uLnTx/>
                          <a:uFillTx/>
                          <a:latin typeface="+mn-lt"/>
                          <a:ea typeface="+mn-ea"/>
                          <a:cs typeface="+mn-cs"/>
                        </a:rPr>
                        <a:t>
 Und es war Sommer und Campino wurde 60. Happy Birthday!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07/22/2022 02:11:50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63451618"/>
                  </a:ext>
                </a:extLst>
              </a:tr>
            </a:tbl>
          </a:graphicData>
        </a:graphic>
      </p:graphicFrame>
      <p:sp>
        <p:nvSpPr>
          <p:cNvPr id="4" name="Text Placeholder 3">
            <a:extLst>
              <a:ext uri="{FF2B5EF4-FFF2-40B4-BE49-F238E27FC236}">
                <a16:creationId xmlns:a16="http://schemas.microsoft.com/office/drawing/2014/main" id="{B626B7ED-19B6-4920-BF37-7B88A7F9EDB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1545527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18B05-9AD1-445D-8984-B331893DA7EC}"/>
              </a:ext>
            </a:extLst>
          </p:cNvPr>
          <p:cNvSpPr>
            <a:spLocks noGrp="1"/>
          </p:cNvSpPr>
          <p:nvPr>
            <p:ph type="title"/>
          </p:nvPr>
        </p:nvSpPr>
        <p:spPr/>
        <p:txBody>
          <a:bodyPr/>
          <a:lstStyle/>
          <a:p>
            <a:r>
              <a:rPr lang="en-US"/>
              <a:t>Facebook facebook: Hitliste nach Aktiven Nutzer | BR Social Media - 5 of 24</a:t>
            </a:r>
          </a:p>
        </p:txBody>
      </p:sp>
      <p:graphicFrame>
        <p:nvGraphicFramePr>
          <p:cNvPr id="5" name="Table Placeholder 4">
            <a:extLst>
              <a:ext uri="{FF2B5EF4-FFF2-40B4-BE49-F238E27FC236}">
                <a16:creationId xmlns:a16="http://schemas.microsoft.com/office/drawing/2014/main" id="{FA903FE3-A9D7-4A8B-9DCC-33B209F6031B}"/>
              </a:ext>
            </a:extLst>
          </p:cNvPr>
          <p:cNvGraphicFramePr>
            <a:graphicFrameLocks noGrp="1"/>
          </p:cNvGraphicFramePr>
          <p:nvPr>
            <p:ph type="tbl" sz="quarter" idx="13"/>
            <p:extLst>
              <p:ext uri="{D42A27DB-BD31-4B8C-83A1-F6EECF244321}">
                <p14:modId xmlns:p14="http://schemas.microsoft.com/office/powerpoint/2010/main" val="1763273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8203644"/>
                    </a:ext>
                  </a:extLst>
                </a:gridCol>
                <a:gridCol w="329184">
                  <a:extLst>
                    <a:ext uri="{9D8B030D-6E8A-4147-A177-3AD203B41FA5}">
                      <a16:colId xmlns:a16="http://schemas.microsoft.com/office/drawing/2014/main" val="2708717444"/>
                    </a:ext>
                  </a:extLst>
                </a:gridCol>
                <a:gridCol w="576072">
                  <a:extLst>
                    <a:ext uri="{9D8B030D-6E8A-4147-A177-3AD203B41FA5}">
                      <a16:colId xmlns:a16="http://schemas.microsoft.com/office/drawing/2014/main" val="2829681561"/>
                    </a:ext>
                  </a:extLst>
                </a:gridCol>
                <a:gridCol w="329184">
                  <a:extLst>
                    <a:ext uri="{9D8B030D-6E8A-4147-A177-3AD203B41FA5}">
                      <a16:colId xmlns:a16="http://schemas.microsoft.com/office/drawing/2014/main" val="4219610384"/>
                    </a:ext>
                  </a:extLst>
                </a:gridCol>
                <a:gridCol w="329184">
                  <a:extLst>
                    <a:ext uri="{9D8B030D-6E8A-4147-A177-3AD203B41FA5}">
                      <a16:colId xmlns:a16="http://schemas.microsoft.com/office/drawing/2014/main" val="1476903866"/>
                    </a:ext>
                  </a:extLst>
                </a:gridCol>
                <a:gridCol w="329184">
                  <a:extLst>
                    <a:ext uri="{9D8B030D-6E8A-4147-A177-3AD203B41FA5}">
                      <a16:colId xmlns:a16="http://schemas.microsoft.com/office/drawing/2014/main" val="38575741"/>
                    </a:ext>
                  </a:extLst>
                </a:gridCol>
                <a:gridCol w="329184">
                  <a:extLst>
                    <a:ext uri="{9D8B030D-6E8A-4147-A177-3AD203B41FA5}">
                      <a16:colId xmlns:a16="http://schemas.microsoft.com/office/drawing/2014/main" val="3172525043"/>
                    </a:ext>
                  </a:extLst>
                </a:gridCol>
                <a:gridCol w="329184">
                  <a:extLst>
                    <a:ext uri="{9D8B030D-6E8A-4147-A177-3AD203B41FA5}">
                      <a16:colId xmlns:a16="http://schemas.microsoft.com/office/drawing/2014/main" val="2784684390"/>
                    </a:ext>
                  </a:extLst>
                </a:gridCol>
                <a:gridCol w="329184">
                  <a:extLst>
                    <a:ext uri="{9D8B030D-6E8A-4147-A177-3AD203B41FA5}">
                      <a16:colId xmlns:a16="http://schemas.microsoft.com/office/drawing/2014/main" val="3019788023"/>
                    </a:ext>
                  </a:extLst>
                </a:gridCol>
                <a:gridCol w="329184">
                  <a:extLst>
                    <a:ext uri="{9D8B030D-6E8A-4147-A177-3AD203B41FA5}">
                      <a16:colId xmlns:a16="http://schemas.microsoft.com/office/drawing/2014/main" val="3377843975"/>
                    </a:ext>
                  </a:extLst>
                </a:gridCol>
                <a:gridCol w="329184">
                  <a:extLst>
                    <a:ext uri="{9D8B030D-6E8A-4147-A177-3AD203B41FA5}">
                      <a16:colId xmlns:a16="http://schemas.microsoft.com/office/drawing/2014/main" val="1346818734"/>
                    </a:ext>
                  </a:extLst>
                </a:gridCol>
                <a:gridCol w="329184">
                  <a:extLst>
                    <a:ext uri="{9D8B030D-6E8A-4147-A177-3AD203B41FA5}">
                      <a16:colId xmlns:a16="http://schemas.microsoft.com/office/drawing/2014/main" val="2173037679"/>
                    </a:ext>
                  </a:extLst>
                </a:gridCol>
                <a:gridCol w="329184">
                  <a:extLst>
                    <a:ext uri="{9D8B030D-6E8A-4147-A177-3AD203B41FA5}">
                      <a16:colId xmlns:a16="http://schemas.microsoft.com/office/drawing/2014/main" val="1898836533"/>
                    </a:ext>
                  </a:extLst>
                </a:gridCol>
                <a:gridCol w="329184">
                  <a:extLst>
                    <a:ext uri="{9D8B030D-6E8A-4147-A177-3AD203B41FA5}">
                      <a16:colId xmlns:a16="http://schemas.microsoft.com/office/drawing/2014/main" val="986664249"/>
                    </a:ext>
                  </a:extLst>
                </a:gridCol>
                <a:gridCol w="329184">
                  <a:extLst>
                    <a:ext uri="{9D8B030D-6E8A-4147-A177-3AD203B41FA5}">
                      <a16:colId xmlns:a16="http://schemas.microsoft.com/office/drawing/2014/main" val="192557255"/>
                    </a:ext>
                  </a:extLst>
                </a:gridCol>
                <a:gridCol w="329184">
                  <a:extLst>
                    <a:ext uri="{9D8B030D-6E8A-4147-A177-3AD203B41FA5}">
                      <a16:colId xmlns:a16="http://schemas.microsoft.com/office/drawing/2014/main" val="3034951936"/>
                    </a:ext>
                  </a:extLst>
                </a:gridCol>
                <a:gridCol w="329184">
                  <a:extLst>
                    <a:ext uri="{9D8B030D-6E8A-4147-A177-3AD203B41FA5}">
                      <a16:colId xmlns:a16="http://schemas.microsoft.com/office/drawing/2014/main" val="73394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60456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Grünwald Freitagscomedy - 2022-06-24 17:00:02</a:t>
                      </a:r>
                      <a:r>
                        <a:rPr kumimoji="0" lang="de-DE" sz="1000" b="0" i="0" u="none" strike="noStrike" kern="1200" cap="none" spc="0" normalizeH="0" baseline="0" noProof="0">
                          <a:ln>
                            <a:noFill/>
                          </a:ln>
                          <a:solidFill>
                            <a:prstClr val="black"/>
                          </a:solidFill>
                          <a:effectLst/>
                          <a:uLnTx/>
                          <a:uFillTx/>
                          <a:latin typeface="+mn-lt"/>
                          <a:ea typeface="+mn-ea"/>
                          <a:cs typeface="+mn-cs"/>
                        </a:rPr>
                        <a:t>
 Rezeptideen fürs Wochenende.
Ihr wollt mehr von 🟢🌳🌳🌳? Dann hier entlang! 👇
https://1.ard.de/GruenwaldFreitagscomedy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07/24/2022 14:11:42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509953</a:t>
                      </a:r>
                    </a:p>
                  </a:txBody>
                  <a:tcPr/>
                </a:tc>
                <a:extLst>
                  <a:ext uri="{0D108BD9-81ED-4DB2-BD59-A6C34878D82A}">
                    <a16:rowId xmlns:a16="http://schemas.microsoft.com/office/drawing/2014/main" val="1915157688"/>
                  </a:ext>
                </a:extLst>
              </a:tr>
            </a:tbl>
          </a:graphicData>
        </a:graphic>
      </p:graphicFrame>
      <p:sp>
        <p:nvSpPr>
          <p:cNvPr id="4" name="Text Placeholder 3">
            <a:extLst>
              <a:ext uri="{FF2B5EF4-FFF2-40B4-BE49-F238E27FC236}">
                <a16:creationId xmlns:a16="http://schemas.microsoft.com/office/drawing/2014/main" id="{1F9913A8-E85F-44E4-A38D-F57F9B679CE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74627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A4C08-8A0E-4853-BC70-B34EF85418B0}"/>
              </a:ext>
            </a:extLst>
          </p:cNvPr>
          <p:cNvSpPr>
            <a:spLocks noGrp="1"/>
          </p:cNvSpPr>
          <p:nvPr>
            <p:ph type="title"/>
          </p:nvPr>
        </p:nvSpPr>
        <p:spPr/>
        <p:txBody>
          <a:bodyPr/>
          <a:lstStyle/>
          <a:p>
            <a:r>
              <a:rPr lang="en-US"/>
              <a:t>Facebook facebook: Hitliste nach Aktiven Nutzer | BR Social Media - 6 of 24</a:t>
            </a:r>
          </a:p>
        </p:txBody>
      </p:sp>
      <p:graphicFrame>
        <p:nvGraphicFramePr>
          <p:cNvPr id="5" name="Table Placeholder 4">
            <a:extLst>
              <a:ext uri="{FF2B5EF4-FFF2-40B4-BE49-F238E27FC236}">
                <a16:creationId xmlns:a16="http://schemas.microsoft.com/office/drawing/2014/main" id="{5D05D718-3B8D-4AFF-B28C-6DD99A070B06}"/>
              </a:ext>
            </a:extLst>
          </p:cNvPr>
          <p:cNvGraphicFramePr>
            <a:graphicFrameLocks noGrp="1"/>
          </p:cNvGraphicFramePr>
          <p:nvPr>
            <p:ph type="tbl" sz="quarter" idx="13"/>
            <p:extLst>
              <p:ext uri="{D42A27DB-BD31-4B8C-83A1-F6EECF244321}">
                <p14:modId xmlns:p14="http://schemas.microsoft.com/office/powerpoint/2010/main" val="3488620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51910926"/>
                    </a:ext>
                  </a:extLst>
                </a:gridCol>
                <a:gridCol w="329184">
                  <a:extLst>
                    <a:ext uri="{9D8B030D-6E8A-4147-A177-3AD203B41FA5}">
                      <a16:colId xmlns:a16="http://schemas.microsoft.com/office/drawing/2014/main" val="1772451824"/>
                    </a:ext>
                  </a:extLst>
                </a:gridCol>
                <a:gridCol w="576072">
                  <a:extLst>
                    <a:ext uri="{9D8B030D-6E8A-4147-A177-3AD203B41FA5}">
                      <a16:colId xmlns:a16="http://schemas.microsoft.com/office/drawing/2014/main" val="3101787466"/>
                    </a:ext>
                  </a:extLst>
                </a:gridCol>
                <a:gridCol w="329184">
                  <a:extLst>
                    <a:ext uri="{9D8B030D-6E8A-4147-A177-3AD203B41FA5}">
                      <a16:colId xmlns:a16="http://schemas.microsoft.com/office/drawing/2014/main" val="1837278327"/>
                    </a:ext>
                  </a:extLst>
                </a:gridCol>
                <a:gridCol w="329184">
                  <a:extLst>
                    <a:ext uri="{9D8B030D-6E8A-4147-A177-3AD203B41FA5}">
                      <a16:colId xmlns:a16="http://schemas.microsoft.com/office/drawing/2014/main" val="637326622"/>
                    </a:ext>
                  </a:extLst>
                </a:gridCol>
                <a:gridCol w="329184">
                  <a:extLst>
                    <a:ext uri="{9D8B030D-6E8A-4147-A177-3AD203B41FA5}">
                      <a16:colId xmlns:a16="http://schemas.microsoft.com/office/drawing/2014/main" val="2112405061"/>
                    </a:ext>
                  </a:extLst>
                </a:gridCol>
                <a:gridCol w="329184">
                  <a:extLst>
                    <a:ext uri="{9D8B030D-6E8A-4147-A177-3AD203B41FA5}">
                      <a16:colId xmlns:a16="http://schemas.microsoft.com/office/drawing/2014/main" val="596518679"/>
                    </a:ext>
                  </a:extLst>
                </a:gridCol>
                <a:gridCol w="329184">
                  <a:extLst>
                    <a:ext uri="{9D8B030D-6E8A-4147-A177-3AD203B41FA5}">
                      <a16:colId xmlns:a16="http://schemas.microsoft.com/office/drawing/2014/main" val="2357900629"/>
                    </a:ext>
                  </a:extLst>
                </a:gridCol>
                <a:gridCol w="329184">
                  <a:extLst>
                    <a:ext uri="{9D8B030D-6E8A-4147-A177-3AD203B41FA5}">
                      <a16:colId xmlns:a16="http://schemas.microsoft.com/office/drawing/2014/main" val="2367743634"/>
                    </a:ext>
                  </a:extLst>
                </a:gridCol>
                <a:gridCol w="329184">
                  <a:extLst>
                    <a:ext uri="{9D8B030D-6E8A-4147-A177-3AD203B41FA5}">
                      <a16:colId xmlns:a16="http://schemas.microsoft.com/office/drawing/2014/main" val="1791398148"/>
                    </a:ext>
                  </a:extLst>
                </a:gridCol>
                <a:gridCol w="329184">
                  <a:extLst>
                    <a:ext uri="{9D8B030D-6E8A-4147-A177-3AD203B41FA5}">
                      <a16:colId xmlns:a16="http://schemas.microsoft.com/office/drawing/2014/main" val="2285703715"/>
                    </a:ext>
                  </a:extLst>
                </a:gridCol>
                <a:gridCol w="329184">
                  <a:extLst>
                    <a:ext uri="{9D8B030D-6E8A-4147-A177-3AD203B41FA5}">
                      <a16:colId xmlns:a16="http://schemas.microsoft.com/office/drawing/2014/main" val="1249131409"/>
                    </a:ext>
                  </a:extLst>
                </a:gridCol>
                <a:gridCol w="329184">
                  <a:extLst>
                    <a:ext uri="{9D8B030D-6E8A-4147-A177-3AD203B41FA5}">
                      <a16:colId xmlns:a16="http://schemas.microsoft.com/office/drawing/2014/main" val="2041478438"/>
                    </a:ext>
                  </a:extLst>
                </a:gridCol>
                <a:gridCol w="329184">
                  <a:extLst>
                    <a:ext uri="{9D8B030D-6E8A-4147-A177-3AD203B41FA5}">
                      <a16:colId xmlns:a16="http://schemas.microsoft.com/office/drawing/2014/main" val="1232927320"/>
                    </a:ext>
                  </a:extLst>
                </a:gridCol>
                <a:gridCol w="329184">
                  <a:extLst>
                    <a:ext uri="{9D8B030D-6E8A-4147-A177-3AD203B41FA5}">
                      <a16:colId xmlns:a16="http://schemas.microsoft.com/office/drawing/2014/main" val="1863664908"/>
                    </a:ext>
                  </a:extLst>
                </a:gridCol>
                <a:gridCol w="329184">
                  <a:extLst>
                    <a:ext uri="{9D8B030D-6E8A-4147-A177-3AD203B41FA5}">
                      <a16:colId xmlns:a16="http://schemas.microsoft.com/office/drawing/2014/main" val="3742195711"/>
                    </a:ext>
                  </a:extLst>
                </a:gridCol>
                <a:gridCol w="329184">
                  <a:extLst>
                    <a:ext uri="{9D8B030D-6E8A-4147-A177-3AD203B41FA5}">
                      <a16:colId xmlns:a16="http://schemas.microsoft.com/office/drawing/2014/main" val="747369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72191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Wintersport - 2022-06-08 08:34:14</a:t>
                      </a:r>
                      <a:r>
                        <a:rPr kumimoji="0" lang="de-DE" sz="1000" b="0" i="0" u="none" strike="noStrike" kern="1200" cap="none" spc="0" normalizeH="0" baseline="0" noProof="0">
                          <a:ln>
                            <a:noFill/>
                          </a:ln>
                          <a:solidFill>
                            <a:prstClr val="black"/>
                          </a:solidFill>
                          <a:effectLst/>
                          <a:uLnTx/>
                          <a:uFillTx/>
                          <a:latin typeface="+mn-lt"/>
                          <a:ea typeface="+mn-ea"/>
                          <a:cs typeface="+mn-cs"/>
                        </a:rPr>
                        <a:t>
 Hater würden sagen, Felix Loch fährt gar nicht wirklich Wasserski... 😉 #BR24Wintersport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08:10:42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35326</a:t>
                      </a:r>
                    </a:p>
                  </a:txBody>
                  <a:tcPr/>
                </a:tc>
                <a:extLst>
                  <a:ext uri="{0D108BD9-81ED-4DB2-BD59-A6C34878D82A}">
                    <a16:rowId xmlns:a16="http://schemas.microsoft.com/office/drawing/2014/main" val="1581710813"/>
                  </a:ext>
                </a:extLst>
              </a:tr>
            </a:tbl>
          </a:graphicData>
        </a:graphic>
      </p:graphicFrame>
      <p:sp>
        <p:nvSpPr>
          <p:cNvPr id="4" name="Text Placeholder 3">
            <a:extLst>
              <a:ext uri="{FF2B5EF4-FFF2-40B4-BE49-F238E27FC236}">
                <a16:creationId xmlns:a16="http://schemas.microsoft.com/office/drawing/2014/main" id="{AD138EF8-D490-4B07-A66A-3B699AAC5F1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0735282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97E2F-BD4A-4C1E-A4CE-A11B8B84A27C}"/>
              </a:ext>
            </a:extLst>
          </p:cNvPr>
          <p:cNvSpPr>
            <a:spLocks noGrp="1"/>
          </p:cNvSpPr>
          <p:nvPr>
            <p:ph type="title"/>
          </p:nvPr>
        </p:nvSpPr>
        <p:spPr/>
        <p:txBody>
          <a:bodyPr/>
          <a:lstStyle/>
          <a:p>
            <a:r>
              <a:rPr lang="en-US"/>
              <a:t>Facebook facebook: Hitliste nach Aktiven Nutzer | BR Social Media - 7 of 24</a:t>
            </a:r>
          </a:p>
        </p:txBody>
      </p:sp>
      <p:graphicFrame>
        <p:nvGraphicFramePr>
          <p:cNvPr id="5" name="Table Placeholder 4">
            <a:extLst>
              <a:ext uri="{FF2B5EF4-FFF2-40B4-BE49-F238E27FC236}">
                <a16:creationId xmlns:a16="http://schemas.microsoft.com/office/drawing/2014/main" id="{A320C5D4-1306-4CF0-8259-52E0B4067236}"/>
              </a:ext>
            </a:extLst>
          </p:cNvPr>
          <p:cNvGraphicFramePr>
            <a:graphicFrameLocks noGrp="1"/>
          </p:cNvGraphicFramePr>
          <p:nvPr>
            <p:ph type="tbl" sz="quarter" idx="13"/>
            <p:extLst>
              <p:ext uri="{D42A27DB-BD31-4B8C-83A1-F6EECF244321}">
                <p14:modId xmlns:p14="http://schemas.microsoft.com/office/powerpoint/2010/main" val="4220028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88529272"/>
                    </a:ext>
                  </a:extLst>
                </a:gridCol>
                <a:gridCol w="329184">
                  <a:extLst>
                    <a:ext uri="{9D8B030D-6E8A-4147-A177-3AD203B41FA5}">
                      <a16:colId xmlns:a16="http://schemas.microsoft.com/office/drawing/2014/main" val="308923985"/>
                    </a:ext>
                  </a:extLst>
                </a:gridCol>
                <a:gridCol w="576072">
                  <a:extLst>
                    <a:ext uri="{9D8B030D-6E8A-4147-A177-3AD203B41FA5}">
                      <a16:colId xmlns:a16="http://schemas.microsoft.com/office/drawing/2014/main" val="2092137112"/>
                    </a:ext>
                  </a:extLst>
                </a:gridCol>
                <a:gridCol w="329184">
                  <a:extLst>
                    <a:ext uri="{9D8B030D-6E8A-4147-A177-3AD203B41FA5}">
                      <a16:colId xmlns:a16="http://schemas.microsoft.com/office/drawing/2014/main" val="1962570968"/>
                    </a:ext>
                  </a:extLst>
                </a:gridCol>
                <a:gridCol w="329184">
                  <a:extLst>
                    <a:ext uri="{9D8B030D-6E8A-4147-A177-3AD203B41FA5}">
                      <a16:colId xmlns:a16="http://schemas.microsoft.com/office/drawing/2014/main" val="970146449"/>
                    </a:ext>
                  </a:extLst>
                </a:gridCol>
                <a:gridCol w="329184">
                  <a:extLst>
                    <a:ext uri="{9D8B030D-6E8A-4147-A177-3AD203B41FA5}">
                      <a16:colId xmlns:a16="http://schemas.microsoft.com/office/drawing/2014/main" val="2226943846"/>
                    </a:ext>
                  </a:extLst>
                </a:gridCol>
                <a:gridCol w="329184">
                  <a:extLst>
                    <a:ext uri="{9D8B030D-6E8A-4147-A177-3AD203B41FA5}">
                      <a16:colId xmlns:a16="http://schemas.microsoft.com/office/drawing/2014/main" val="2863628351"/>
                    </a:ext>
                  </a:extLst>
                </a:gridCol>
                <a:gridCol w="329184">
                  <a:extLst>
                    <a:ext uri="{9D8B030D-6E8A-4147-A177-3AD203B41FA5}">
                      <a16:colId xmlns:a16="http://schemas.microsoft.com/office/drawing/2014/main" val="2424511383"/>
                    </a:ext>
                  </a:extLst>
                </a:gridCol>
                <a:gridCol w="329184">
                  <a:extLst>
                    <a:ext uri="{9D8B030D-6E8A-4147-A177-3AD203B41FA5}">
                      <a16:colId xmlns:a16="http://schemas.microsoft.com/office/drawing/2014/main" val="2426690208"/>
                    </a:ext>
                  </a:extLst>
                </a:gridCol>
                <a:gridCol w="329184">
                  <a:extLst>
                    <a:ext uri="{9D8B030D-6E8A-4147-A177-3AD203B41FA5}">
                      <a16:colId xmlns:a16="http://schemas.microsoft.com/office/drawing/2014/main" val="2882180695"/>
                    </a:ext>
                  </a:extLst>
                </a:gridCol>
                <a:gridCol w="329184">
                  <a:extLst>
                    <a:ext uri="{9D8B030D-6E8A-4147-A177-3AD203B41FA5}">
                      <a16:colId xmlns:a16="http://schemas.microsoft.com/office/drawing/2014/main" val="3866398725"/>
                    </a:ext>
                  </a:extLst>
                </a:gridCol>
                <a:gridCol w="329184">
                  <a:extLst>
                    <a:ext uri="{9D8B030D-6E8A-4147-A177-3AD203B41FA5}">
                      <a16:colId xmlns:a16="http://schemas.microsoft.com/office/drawing/2014/main" val="1485778909"/>
                    </a:ext>
                  </a:extLst>
                </a:gridCol>
                <a:gridCol w="329184">
                  <a:extLst>
                    <a:ext uri="{9D8B030D-6E8A-4147-A177-3AD203B41FA5}">
                      <a16:colId xmlns:a16="http://schemas.microsoft.com/office/drawing/2014/main" val="680804778"/>
                    </a:ext>
                  </a:extLst>
                </a:gridCol>
                <a:gridCol w="329184">
                  <a:extLst>
                    <a:ext uri="{9D8B030D-6E8A-4147-A177-3AD203B41FA5}">
                      <a16:colId xmlns:a16="http://schemas.microsoft.com/office/drawing/2014/main" val="2636889140"/>
                    </a:ext>
                  </a:extLst>
                </a:gridCol>
                <a:gridCol w="329184">
                  <a:extLst>
                    <a:ext uri="{9D8B030D-6E8A-4147-A177-3AD203B41FA5}">
                      <a16:colId xmlns:a16="http://schemas.microsoft.com/office/drawing/2014/main" val="195435795"/>
                    </a:ext>
                  </a:extLst>
                </a:gridCol>
                <a:gridCol w="329184">
                  <a:extLst>
                    <a:ext uri="{9D8B030D-6E8A-4147-A177-3AD203B41FA5}">
                      <a16:colId xmlns:a16="http://schemas.microsoft.com/office/drawing/2014/main" val="2624711537"/>
                    </a:ext>
                  </a:extLst>
                </a:gridCol>
                <a:gridCol w="329184">
                  <a:extLst>
                    <a:ext uri="{9D8B030D-6E8A-4147-A177-3AD203B41FA5}">
                      <a16:colId xmlns:a16="http://schemas.microsoft.com/office/drawing/2014/main" val="950026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659423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3 - 2022-06-05 10:44:01</a:t>
                      </a:r>
                      <a:r>
                        <a:rPr kumimoji="0" lang="de-DE" sz="1000" b="0" i="0" u="none" strike="noStrike" kern="1200" cap="none" spc="0" normalizeH="0" baseline="0" noProof="0">
                          <a:ln>
                            <a:noFill/>
                          </a:ln>
                          <a:solidFill>
                            <a:prstClr val="black"/>
                          </a:solidFill>
                          <a:effectLst/>
                          <a:uLnTx/>
                          <a:uFillTx/>
                          <a:latin typeface="+mn-lt"/>
                          <a:ea typeface="+mn-ea"/>
                          <a:cs typeface="+mn-cs"/>
                        </a:rPr>
                        <a:t>
 Wenn du dich als Urlauber oder Zugereister auf das Abenteuer Bayern einlässt, wirst du sehr schnell merken, dass sich hier nicht alles ums Bier und um Lederhosen dreht. Welche Vorurteile stimmen tatsächlich und welche sind Quatsch?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17368722"/>
                  </a:ext>
                </a:extLst>
              </a:tr>
            </a:tbl>
          </a:graphicData>
        </a:graphic>
      </p:graphicFrame>
      <p:sp>
        <p:nvSpPr>
          <p:cNvPr id="4" name="Text Placeholder 3">
            <a:extLst>
              <a:ext uri="{FF2B5EF4-FFF2-40B4-BE49-F238E27FC236}">
                <a16:creationId xmlns:a16="http://schemas.microsoft.com/office/drawing/2014/main" id="{44E2C742-509F-461D-AD9F-E620C9F75AB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901771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DEDD1-FE12-45AE-9F77-8DD3BE1E5977}"/>
              </a:ext>
            </a:extLst>
          </p:cNvPr>
          <p:cNvSpPr>
            <a:spLocks noGrp="1"/>
          </p:cNvSpPr>
          <p:nvPr>
            <p:ph type="title"/>
          </p:nvPr>
        </p:nvSpPr>
        <p:spPr/>
        <p:txBody>
          <a:bodyPr/>
          <a:lstStyle/>
          <a:p>
            <a:r>
              <a:rPr lang="en-US"/>
              <a:t>Facebook facebook: Hitliste nach Aktiven Nutzer | BR Social Media - 8 of 24</a:t>
            </a:r>
          </a:p>
        </p:txBody>
      </p:sp>
      <p:graphicFrame>
        <p:nvGraphicFramePr>
          <p:cNvPr id="5" name="Table Placeholder 4">
            <a:extLst>
              <a:ext uri="{FF2B5EF4-FFF2-40B4-BE49-F238E27FC236}">
                <a16:creationId xmlns:a16="http://schemas.microsoft.com/office/drawing/2014/main" id="{A6F378A1-7794-40BB-9582-4A7F507DEC36}"/>
              </a:ext>
            </a:extLst>
          </p:cNvPr>
          <p:cNvGraphicFramePr>
            <a:graphicFrameLocks noGrp="1"/>
          </p:cNvGraphicFramePr>
          <p:nvPr>
            <p:ph type="tbl" sz="quarter" idx="13"/>
            <p:extLst>
              <p:ext uri="{D42A27DB-BD31-4B8C-83A1-F6EECF244321}">
                <p14:modId xmlns:p14="http://schemas.microsoft.com/office/powerpoint/2010/main" val="1657938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55186267"/>
                    </a:ext>
                  </a:extLst>
                </a:gridCol>
                <a:gridCol w="329184">
                  <a:extLst>
                    <a:ext uri="{9D8B030D-6E8A-4147-A177-3AD203B41FA5}">
                      <a16:colId xmlns:a16="http://schemas.microsoft.com/office/drawing/2014/main" val="3672455210"/>
                    </a:ext>
                  </a:extLst>
                </a:gridCol>
                <a:gridCol w="576072">
                  <a:extLst>
                    <a:ext uri="{9D8B030D-6E8A-4147-A177-3AD203B41FA5}">
                      <a16:colId xmlns:a16="http://schemas.microsoft.com/office/drawing/2014/main" val="1120177312"/>
                    </a:ext>
                  </a:extLst>
                </a:gridCol>
                <a:gridCol w="329184">
                  <a:extLst>
                    <a:ext uri="{9D8B030D-6E8A-4147-A177-3AD203B41FA5}">
                      <a16:colId xmlns:a16="http://schemas.microsoft.com/office/drawing/2014/main" val="2958661387"/>
                    </a:ext>
                  </a:extLst>
                </a:gridCol>
                <a:gridCol w="329184">
                  <a:extLst>
                    <a:ext uri="{9D8B030D-6E8A-4147-A177-3AD203B41FA5}">
                      <a16:colId xmlns:a16="http://schemas.microsoft.com/office/drawing/2014/main" val="3566393536"/>
                    </a:ext>
                  </a:extLst>
                </a:gridCol>
                <a:gridCol w="329184">
                  <a:extLst>
                    <a:ext uri="{9D8B030D-6E8A-4147-A177-3AD203B41FA5}">
                      <a16:colId xmlns:a16="http://schemas.microsoft.com/office/drawing/2014/main" val="2217175994"/>
                    </a:ext>
                  </a:extLst>
                </a:gridCol>
                <a:gridCol w="329184">
                  <a:extLst>
                    <a:ext uri="{9D8B030D-6E8A-4147-A177-3AD203B41FA5}">
                      <a16:colId xmlns:a16="http://schemas.microsoft.com/office/drawing/2014/main" val="1773238854"/>
                    </a:ext>
                  </a:extLst>
                </a:gridCol>
                <a:gridCol w="329184">
                  <a:extLst>
                    <a:ext uri="{9D8B030D-6E8A-4147-A177-3AD203B41FA5}">
                      <a16:colId xmlns:a16="http://schemas.microsoft.com/office/drawing/2014/main" val="2756094055"/>
                    </a:ext>
                  </a:extLst>
                </a:gridCol>
                <a:gridCol w="329184">
                  <a:extLst>
                    <a:ext uri="{9D8B030D-6E8A-4147-A177-3AD203B41FA5}">
                      <a16:colId xmlns:a16="http://schemas.microsoft.com/office/drawing/2014/main" val="1737325461"/>
                    </a:ext>
                  </a:extLst>
                </a:gridCol>
                <a:gridCol w="329184">
                  <a:extLst>
                    <a:ext uri="{9D8B030D-6E8A-4147-A177-3AD203B41FA5}">
                      <a16:colId xmlns:a16="http://schemas.microsoft.com/office/drawing/2014/main" val="1353280514"/>
                    </a:ext>
                  </a:extLst>
                </a:gridCol>
                <a:gridCol w="329184">
                  <a:extLst>
                    <a:ext uri="{9D8B030D-6E8A-4147-A177-3AD203B41FA5}">
                      <a16:colId xmlns:a16="http://schemas.microsoft.com/office/drawing/2014/main" val="2208977679"/>
                    </a:ext>
                  </a:extLst>
                </a:gridCol>
                <a:gridCol w="329184">
                  <a:extLst>
                    <a:ext uri="{9D8B030D-6E8A-4147-A177-3AD203B41FA5}">
                      <a16:colId xmlns:a16="http://schemas.microsoft.com/office/drawing/2014/main" val="1730024624"/>
                    </a:ext>
                  </a:extLst>
                </a:gridCol>
                <a:gridCol w="329184">
                  <a:extLst>
                    <a:ext uri="{9D8B030D-6E8A-4147-A177-3AD203B41FA5}">
                      <a16:colId xmlns:a16="http://schemas.microsoft.com/office/drawing/2014/main" val="1259135772"/>
                    </a:ext>
                  </a:extLst>
                </a:gridCol>
                <a:gridCol w="329184">
                  <a:extLst>
                    <a:ext uri="{9D8B030D-6E8A-4147-A177-3AD203B41FA5}">
                      <a16:colId xmlns:a16="http://schemas.microsoft.com/office/drawing/2014/main" val="3264767969"/>
                    </a:ext>
                  </a:extLst>
                </a:gridCol>
                <a:gridCol w="329184">
                  <a:extLst>
                    <a:ext uri="{9D8B030D-6E8A-4147-A177-3AD203B41FA5}">
                      <a16:colId xmlns:a16="http://schemas.microsoft.com/office/drawing/2014/main" val="1072649120"/>
                    </a:ext>
                  </a:extLst>
                </a:gridCol>
                <a:gridCol w="329184">
                  <a:extLst>
                    <a:ext uri="{9D8B030D-6E8A-4147-A177-3AD203B41FA5}">
                      <a16:colId xmlns:a16="http://schemas.microsoft.com/office/drawing/2014/main" val="2306715756"/>
                    </a:ext>
                  </a:extLst>
                </a:gridCol>
                <a:gridCol w="329184">
                  <a:extLst>
                    <a:ext uri="{9D8B030D-6E8A-4147-A177-3AD203B41FA5}">
                      <a16:colId xmlns:a16="http://schemas.microsoft.com/office/drawing/2014/main" val="2521870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897815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- 2022-06-25 17:07:03</a:t>
                      </a:r>
                      <a:r>
                        <a:rPr kumimoji="0" lang="de-DE" sz="1000" b="0" i="0" u="none" strike="noStrike" kern="1200" cap="none" spc="0" normalizeH="0" baseline="0" noProof="0">
                          <a:ln>
                            <a:noFill/>
                          </a:ln>
                          <a:solidFill>
                            <a:prstClr val="black"/>
                          </a:solidFill>
                          <a:effectLst/>
                          <a:uLnTx/>
                          <a:uFillTx/>
                          <a:latin typeface="+mn-lt"/>
                          <a:ea typeface="+mn-ea"/>
                          <a:cs typeface="+mn-cs"/>
                        </a:rPr>
                        <a:t>
 "Nach der dritten Maß, do samma überhaupt Menschen." 🍺🍺🍺 Nach diesem Motto gestaltet ein Stammgast seinen Biergartenbesuch im Hirschgarten im Juli 1967. Und viele taten es ihm gleich - Sommerabend für Sommerabend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14:11:23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320566</a:t>
                      </a:r>
                    </a:p>
                  </a:txBody>
                  <a:tcPr/>
                </a:tc>
                <a:extLst>
                  <a:ext uri="{0D108BD9-81ED-4DB2-BD59-A6C34878D82A}">
                    <a16:rowId xmlns:a16="http://schemas.microsoft.com/office/drawing/2014/main" val="812722265"/>
                  </a:ext>
                </a:extLst>
              </a:tr>
            </a:tbl>
          </a:graphicData>
        </a:graphic>
      </p:graphicFrame>
      <p:sp>
        <p:nvSpPr>
          <p:cNvPr id="4" name="Text Placeholder 3">
            <a:extLst>
              <a:ext uri="{FF2B5EF4-FFF2-40B4-BE49-F238E27FC236}">
                <a16:creationId xmlns:a16="http://schemas.microsoft.com/office/drawing/2014/main" id="{D8C2A781-B951-4206-8F63-16D2099DDD3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7507127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77D4E-9C43-4680-9B12-180B328E7F7D}"/>
              </a:ext>
            </a:extLst>
          </p:cNvPr>
          <p:cNvSpPr>
            <a:spLocks noGrp="1"/>
          </p:cNvSpPr>
          <p:nvPr>
            <p:ph type="title"/>
          </p:nvPr>
        </p:nvSpPr>
        <p:spPr/>
        <p:txBody>
          <a:bodyPr/>
          <a:lstStyle/>
          <a:p>
            <a:r>
              <a:rPr lang="en-US"/>
              <a:t>Facebook facebook: Hitliste nach Aktiven Nutzer | BR Social Media - 9 of 24</a:t>
            </a:r>
          </a:p>
        </p:txBody>
      </p:sp>
      <p:graphicFrame>
        <p:nvGraphicFramePr>
          <p:cNvPr id="5" name="Table Placeholder 4">
            <a:extLst>
              <a:ext uri="{FF2B5EF4-FFF2-40B4-BE49-F238E27FC236}">
                <a16:creationId xmlns:a16="http://schemas.microsoft.com/office/drawing/2014/main" id="{C02A3B91-42A2-4FF0-A590-D1BB72FA33E5}"/>
              </a:ext>
            </a:extLst>
          </p:cNvPr>
          <p:cNvGraphicFramePr>
            <a:graphicFrameLocks noGrp="1"/>
          </p:cNvGraphicFramePr>
          <p:nvPr>
            <p:ph type="tbl" sz="quarter" idx="13"/>
            <p:extLst>
              <p:ext uri="{D42A27DB-BD31-4B8C-83A1-F6EECF244321}">
                <p14:modId xmlns:p14="http://schemas.microsoft.com/office/powerpoint/2010/main" val="2228519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98140692"/>
                    </a:ext>
                  </a:extLst>
                </a:gridCol>
                <a:gridCol w="329184">
                  <a:extLst>
                    <a:ext uri="{9D8B030D-6E8A-4147-A177-3AD203B41FA5}">
                      <a16:colId xmlns:a16="http://schemas.microsoft.com/office/drawing/2014/main" val="1733199304"/>
                    </a:ext>
                  </a:extLst>
                </a:gridCol>
                <a:gridCol w="576072">
                  <a:extLst>
                    <a:ext uri="{9D8B030D-6E8A-4147-A177-3AD203B41FA5}">
                      <a16:colId xmlns:a16="http://schemas.microsoft.com/office/drawing/2014/main" val="3161325791"/>
                    </a:ext>
                  </a:extLst>
                </a:gridCol>
                <a:gridCol w="329184">
                  <a:extLst>
                    <a:ext uri="{9D8B030D-6E8A-4147-A177-3AD203B41FA5}">
                      <a16:colId xmlns:a16="http://schemas.microsoft.com/office/drawing/2014/main" val="2647635722"/>
                    </a:ext>
                  </a:extLst>
                </a:gridCol>
                <a:gridCol w="329184">
                  <a:extLst>
                    <a:ext uri="{9D8B030D-6E8A-4147-A177-3AD203B41FA5}">
                      <a16:colId xmlns:a16="http://schemas.microsoft.com/office/drawing/2014/main" val="66624842"/>
                    </a:ext>
                  </a:extLst>
                </a:gridCol>
                <a:gridCol w="329184">
                  <a:extLst>
                    <a:ext uri="{9D8B030D-6E8A-4147-A177-3AD203B41FA5}">
                      <a16:colId xmlns:a16="http://schemas.microsoft.com/office/drawing/2014/main" val="796202827"/>
                    </a:ext>
                  </a:extLst>
                </a:gridCol>
                <a:gridCol w="329184">
                  <a:extLst>
                    <a:ext uri="{9D8B030D-6E8A-4147-A177-3AD203B41FA5}">
                      <a16:colId xmlns:a16="http://schemas.microsoft.com/office/drawing/2014/main" val="2036319082"/>
                    </a:ext>
                  </a:extLst>
                </a:gridCol>
                <a:gridCol w="329184">
                  <a:extLst>
                    <a:ext uri="{9D8B030D-6E8A-4147-A177-3AD203B41FA5}">
                      <a16:colId xmlns:a16="http://schemas.microsoft.com/office/drawing/2014/main" val="1742826427"/>
                    </a:ext>
                  </a:extLst>
                </a:gridCol>
                <a:gridCol w="329184">
                  <a:extLst>
                    <a:ext uri="{9D8B030D-6E8A-4147-A177-3AD203B41FA5}">
                      <a16:colId xmlns:a16="http://schemas.microsoft.com/office/drawing/2014/main" val="2187152839"/>
                    </a:ext>
                  </a:extLst>
                </a:gridCol>
                <a:gridCol w="329184">
                  <a:extLst>
                    <a:ext uri="{9D8B030D-6E8A-4147-A177-3AD203B41FA5}">
                      <a16:colId xmlns:a16="http://schemas.microsoft.com/office/drawing/2014/main" val="2291747861"/>
                    </a:ext>
                  </a:extLst>
                </a:gridCol>
                <a:gridCol w="329184">
                  <a:extLst>
                    <a:ext uri="{9D8B030D-6E8A-4147-A177-3AD203B41FA5}">
                      <a16:colId xmlns:a16="http://schemas.microsoft.com/office/drawing/2014/main" val="3720267653"/>
                    </a:ext>
                  </a:extLst>
                </a:gridCol>
                <a:gridCol w="329184">
                  <a:extLst>
                    <a:ext uri="{9D8B030D-6E8A-4147-A177-3AD203B41FA5}">
                      <a16:colId xmlns:a16="http://schemas.microsoft.com/office/drawing/2014/main" val="2881780766"/>
                    </a:ext>
                  </a:extLst>
                </a:gridCol>
                <a:gridCol w="329184">
                  <a:extLst>
                    <a:ext uri="{9D8B030D-6E8A-4147-A177-3AD203B41FA5}">
                      <a16:colId xmlns:a16="http://schemas.microsoft.com/office/drawing/2014/main" val="2801577424"/>
                    </a:ext>
                  </a:extLst>
                </a:gridCol>
                <a:gridCol w="329184">
                  <a:extLst>
                    <a:ext uri="{9D8B030D-6E8A-4147-A177-3AD203B41FA5}">
                      <a16:colId xmlns:a16="http://schemas.microsoft.com/office/drawing/2014/main" val="310378098"/>
                    </a:ext>
                  </a:extLst>
                </a:gridCol>
                <a:gridCol w="329184">
                  <a:extLst>
                    <a:ext uri="{9D8B030D-6E8A-4147-A177-3AD203B41FA5}">
                      <a16:colId xmlns:a16="http://schemas.microsoft.com/office/drawing/2014/main" val="1651126691"/>
                    </a:ext>
                  </a:extLst>
                </a:gridCol>
                <a:gridCol w="329184">
                  <a:extLst>
                    <a:ext uri="{9D8B030D-6E8A-4147-A177-3AD203B41FA5}">
                      <a16:colId xmlns:a16="http://schemas.microsoft.com/office/drawing/2014/main" val="3843546376"/>
                    </a:ext>
                  </a:extLst>
                </a:gridCol>
                <a:gridCol w="329184">
                  <a:extLst>
                    <a:ext uri="{9D8B030D-6E8A-4147-A177-3AD203B41FA5}">
                      <a16:colId xmlns:a16="http://schemas.microsoft.com/office/drawing/2014/main" val="266903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571331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Zündfunk - 2022-06-25 12:06:59</a:t>
                      </a:r>
                      <a:r>
                        <a:rPr kumimoji="0" lang="de-DE" sz="1000" b="0" i="0" u="none" strike="noStrike" kern="1200" cap="none" spc="0" normalizeH="0" baseline="0" noProof="0">
                          <a:ln>
                            <a:noFill/>
                          </a:ln>
                          <a:solidFill>
                            <a:prstClr val="black"/>
                          </a:solidFill>
                          <a:effectLst/>
                          <a:uLnTx/>
                          <a:uFillTx/>
                          <a:latin typeface="+mn-lt"/>
                          <a:ea typeface="+mn-ea"/>
                          <a:cs typeface="+mn-cs"/>
                        </a:rPr>
                        <a:t>
 So reagiert der Horror-Schriftsteller Stephen King auf die Abschaffung des landesweit geltenden Rechts auf einen Schwangerschaftsabbruch in den USA.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79373268"/>
                  </a:ext>
                </a:extLst>
              </a:tr>
            </a:tbl>
          </a:graphicData>
        </a:graphic>
      </p:graphicFrame>
      <p:sp>
        <p:nvSpPr>
          <p:cNvPr id="4" name="Text Placeholder 3">
            <a:extLst>
              <a:ext uri="{FF2B5EF4-FFF2-40B4-BE49-F238E27FC236}">
                <a16:creationId xmlns:a16="http://schemas.microsoft.com/office/drawing/2014/main" id="{006E6FDE-C0C6-415F-9348-925D4D2AE4F6}"/>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883459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077F-C481-4590-B9D4-105FD685BFB7}"/>
              </a:ext>
            </a:extLst>
          </p:cNvPr>
          <p:cNvSpPr>
            <a:spLocks noGrp="1"/>
          </p:cNvSpPr>
          <p:nvPr>
            <p:ph type="title"/>
          </p:nvPr>
        </p:nvSpPr>
        <p:spPr/>
        <p:txBody>
          <a:bodyPr/>
          <a:lstStyle/>
          <a:p>
            <a:r>
              <a:rPr lang="en-US"/>
              <a:t>Facebook facebook: Hitliste nach Aktiven Nutzer | BR Social Media - 10 of 24</a:t>
            </a:r>
          </a:p>
        </p:txBody>
      </p:sp>
      <p:graphicFrame>
        <p:nvGraphicFramePr>
          <p:cNvPr id="5" name="Table Placeholder 4">
            <a:extLst>
              <a:ext uri="{FF2B5EF4-FFF2-40B4-BE49-F238E27FC236}">
                <a16:creationId xmlns:a16="http://schemas.microsoft.com/office/drawing/2014/main" id="{26576AD5-B153-4278-AC42-3B56296F7903}"/>
              </a:ext>
            </a:extLst>
          </p:cNvPr>
          <p:cNvGraphicFramePr>
            <a:graphicFrameLocks noGrp="1"/>
          </p:cNvGraphicFramePr>
          <p:nvPr>
            <p:ph type="tbl" sz="quarter" idx="13"/>
            <p:extLst>
              <p:ext uri="{D42A27DB-BD31-4B8C-83A1-F6EECF244321}">
                <p14:modId xmlns:p14="http://schemas.microsoft.com/office/powerpoint/2010/main" val="1857748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26170878"/>
                    </a:ext>
                  </a:extLst>
                </a:gridCol>
                <a:gridCol w="329184">
                  <a:extLst>
                    <a:ext uri="{9D8B030D-6E8A-4147-A177-3AD203B41FA5}">
                      <a16:colId xmlns:a16="http://schemas.microsoft.com/office/drawing/2014/main" val="2804789819"/>
                    </a:ext>
                  </a:extLst>
                </a:gridCol>
                <a:gridCol w="576072">
                  <a:extLst>
                    <a:ext uri="{9D8B030D-6E8A-4147-A177-3AD203B41FA5}">
                      <a16:colId xmlns:a16="http://schemas.microsoft.com/office/drawing/2014/main" val="3015054512"/>
                    </a:ext>
                  </a:extLst>
                </a:gridCol>
                <a:gridCol w="329184">
                  <a:extLst>
                    <a:ext uri="{9D8B030D-6E8A-4147-A177-3AD203B41FA5}">
                      <a16:colId xmlns:a16="http://schemas.microsoft.com/office/drawing/2014/main" val="829598944"/>
                    </a:ext>
                  </a:extLst>
                </a:gridCol>
                <a:gridCol w="329184">
                  <a:extLst>
                    <a:ext uri="{9D8B030D-6E8A-4147-A177-3AD203B41FA5}">
                      <a16:colId xmlns:a16="http://schemas.microsoft.com/office/drawing/2014/main" val="3233573685"/>
                    </a:ext>
                  </a:extLst>
                </a:gridCol>
                <a:gridCol w="329184">
                  <a:extLst>
                    <a:ext uri="{9D8B030D-6E8A-4147-A177-3AD203B41FA5}">
                      <a16:colId xmlns:a16="http://schemas.microsoft.com/office/drawing/2014/main" val="2722650972"/>
                    </a:ext>
                  </a:extLst>
                </a:gridCol>
                <a:gridCol w="329184">
                  <a:extLst>
                    <a:ext uri="{9D8B030D-6E8A-4147-A177-3AD203B41FA5}">
                      <a16:colId xmlns:a16="http://schemas.microsoft.com/office/drawing/2014/main" val="3505316198"/>
                    </a:ext>
                  </a:extLst>
                </a:gridCol>
                <a:gridCol w="329184">
                  <a:extLst>
                    <a:ext uri="{9D8B030D-6E8A-4147-A177-3AD203B41FA5}">
                      <a16:colId xmlns:a16="http://schemas.microsoft.com/office/drawing/2014/main" val="2768087273"/>
                    </a:ext>
                  </a:extLst>
                </a:gridCol>
                <a:gridCol w="329184">
                  <a:extLst>
                    <a:ext uri="{9D8B030D-6E8A-4147-A177-3AD203B41FA5}">
                      <a16:colId xmlns:a16="http://schemas.microsoft.com/office/drawing/2014/main" val="1163221473"/>
                    </a:ext>
                  </a:extLst>
                </a:gridCol>
                <a:gridCol w="329184">
                  <a:extLst>
                    <a:ext uri="{9D8B030D-6E8A-4147-A177-3AD203B41FA5}">
                      <a16:colId xmlns:a16="http://schemas.microsoft.com/office/drawing/2014/main" val="2695643632"/>
                    </a:ext>
                  </a:extLst>
                </a:gridCol>
                <a:gridCol w="329184">
                  <a:extLst>
                    <a:ext uri="{9D8B030D-6E8A-4147-A177-3AD203B41FA5}">
                      <a16:colId xmlns:a16="http://schemas.microsoft.com/office/drawing/2014/main" val="2682654621"/>
                    </a:ext>
                  </a:extLst>
                </a:gridCol>
                <a:gridCol w="329184">
                  <a:extLst>
                    <a:ext uri="{9D8B030D-6E8A-4147-A177-3AD203B41FA5}">
                      <a16:colId xmlns:a16="http://schemas.microsoft.com/office/drawing/2014/main" val="425061733"/>
                    </a:ext>
                  </a:extLst>
                </a:gridCol>
                <a:gridCol w="329184">
                  <a:extLst>
                    <a:ext uri="{9D8B030D-6E8A-4147-A177-3AD203B41FA5}">
                      <a16:colId xmlns:a16="http://schemas.microsoft.com/office/drawing/2014/main" val="1974404154"/>
                    </a:ext>
                  </a:extLst>
                </a:gridCol>
                <a:gridCol w="329184">
                  <a:extLst>
                    <a:ext uri="{9D8B030D-6E8A-4147-A177-3AD203B41FA5}">
                      <a16:colId xmlns:a16="http://schemas.microsoft.com/office/drawing/2014/main" val="974780474"/>
                    </a:ext>
                  </a:extLst>
                </a:gridCol>
                <a:gridCol w="329184">
                  <a:extLst>
                    <a:ext uri="{9D8B030D-6E8A-4147-A177-3AD203B41FA5}">
                      <a16:colId xmlns:a16="http://schemas.microsoft.com/office/drawing/2014/main" val="3966397723"/>
                    </a:ext>
                  </a:extLst>
                </a:gridCol>
                <a:gridCol w="329184">
                  <a:extLst>
                    <a:ext uri="{9D8B030D-6E8A-4147-A177-3AD203B41FA5}">
                      <a16:colId xmlns:a16="http://schemas.microsoft.com/office/drawing/2014/main" val="2136241405"/>
                    </a:ext>
                  </a:extLst>
                </a:gridCol>
                <a:gridCol w="329184">
                  <a:extLst>
                    <a:ext uri="{9D8B030D-6E8A-4147-A177-3AD203B41FA5}">
                      <a16:colId xmlns:a16="http://schemas.microsoft.com/office/drawing/2014/main" val="2901059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946146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BR24 - 2022-06-25 13:55:02</a:t>
                      </a:r>
                      <a:r>
                        <a:rPr kumimoji="0" lang="de-DE" sz="1000" b="0" i="0" u="none" strike="noStrike" kern="1200" cap="none" spc="0" normalizeH="0" baseline="0" noProof="0">
                          <a:ln>
                            <a:noFill/>
                          </a:ln>
                          <a:solidFill>
                            <a:prstClr val="black"/>
                          </a:solidFill>
                          <a:effectLst/>
                          <a:uLnTx/>
                          <a:uFillTx/>
                          <a:latin typeface="+mn-lt"/>
                          <a:ea typeface="+mn-ea"/>
                          <a:cs typeface="+mn-cs"/>
                        </a:rPr>
                        <a:t>
 Die Bundesregierung ruft zum Sparen von Gas auf, auch um eine langfristige Gasknappheit zu vermeiden. Das rät die Verbraucherzentrale Mietern und Hauseigentümern. Mehr dazu auch hier: https://www.br.de/nachrichten/w,T9PSX2h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08:11:47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0476029"/>
                  </a:ext>
                </a:extLst>
              </a:tr>
            </a:tbl>
          </a:graphicData>
        </a:graphic>
      </p:graphicFrame>
      <p:sp>
        <p:nvSpPr>
          <p:cNvPr id="4" name="Text Placeholder 3">
            <a:extLst>
              <a:ext uri="{FF2B5EF4-FFF2-40B4-BE49-F238E27FC236}">
                <a16:creationId xmlns:a16="http://schemas.microsoft.com/office/drawing/2014/main" id="{0F8FBE01-66FA-40C5-8A5F-D7A5A07E83E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4813401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F8341-DA4A-4EFC-A973-44981288556B}"/>
              </a:ext>
            </a:extLst>
          </p:cNvPr>
          <p:cNvSpPr>
            <a:spLocks noGrp="1"/>
          </p:cNvSpPr>
          <p:nvPr>
            <p:ph type="title"/>
          </p:nvPr>
        </p:nvSpPr>
        <p:spPr/>
        <p:txBody>
          <a:bodyPr/>
          <a:lstStyle/>
          <a:p>
            <a:r>
              <a:rPr lang="en-US"/>
              <a:t>Facebook facebook: Hitliste nach Aktiven Nutzer | BR Social Media - 11 of 24</a:t>
            </a:r>
          </a:p>
        </p:txBody>
      </p:sp>
      <p:graphicFrame>
        <p:nvGraphicFramePr>
          <p:cNvPr id="5" name="Table Placeholder 4">
            <a:extLst>
              <a:ext uri="{FF2B5EF4-FFF2-40B4-BE49-F238E27FC236}">
                <a16:creationId xmlns:a16="http://schemas.microsoft.com/office/drawing/2014/main" id="{7C662A3A-037F-4BB8-99CB-36E04D85E3A9}"/>
              </a:ext>
            </a:extLst>
          </p:cNvPr>
          <p:cNvGraphicFramePr>
            <a:graphicFrameLocks noGrp="1"/>
          </p:cNvGraphicFramePr>
          <p:nvPr>
            <p:ph type="tbl" sz="quarter" idx="13"/>
            <p:extLst>
              <p:ext uri="{D42A27DB-BD31-4B8C-83A1-F6EECF244321}">
                <p14:modId xmlns:p14="http://schemas.microsoft.com/office/powerpoint/2010/main" val="234633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33748636"/>
                    </a:ext>
                  </a:extLst>
                </a:gridCol>
                <a:gridCol w="329184">
                  <a:extLst>
                    <a:ext uri="{9D8B030D-6E8A-4147-A177-3AD203B41FA5}">
                      <a16:colId xmlns:a16="http://schemas.microsoft.com/office/drawing/2014/main" val="4285558229"/>
                    </a:ext>
                  </a:extLst>
                </a:gridCol>
                <a:gridCol w="576072">
                  <a:extLst>
                    <a:ext uri="{9D8B030D-6E8A-4147-A177-3AD203B41FA5}">
                      <a16:colId xmlns:a16="http://schemas.microsoft.com/office/drawing/2014/main" val="122554790"/>
                    </a:ext>
                  </a:extLst>
                </a:gridCol>
                <a:gridCol w="329184">
                  <a:extLst>
                    <a:ext uri="{9D8B030D-6E8A-4147-A177-3AD203B41FA5}">
                      <a16:colId xmlns:a16="http://schemas.microsoft.com/office/drawing/2014/main" val="3415252070"/>
                    </a:ext>
                  </a:extLst>
                </a:gridCol>
                <a:gridCol w="329184">
                  <a:extLst>
                    <a:ext uri="{9D8B030D-6E8A-4147-A177-3AD203B41FA5}">
                      <a16:colId xmlns:a16="http://schemas.microsoft.com/office/drawing/2014/main" val="2435223170"/>
                    </a:ext>
                  </a:extLst>
                </a:gridCol>
                <a:gridCol w="329184">
                  <a:extLst>
                    <a:ext uri="{9D8B030D-6E8A-4147-A177-3AD203B41FA5}">
                      <a16:colId xmlns:a16="http://schemas.microsoft.com/office/drawing/2014/main" val="1611764935"/>
                    </a:ext>
                  </a:extLst>
                </a:gridCol>
                <a:gridCol w="329184">
                  <a:extLst>
                    <a:ext uri="{9D8B030D-6E8A-4147-A177-3AD203B41FA5}">
                      <a16:colId xmlns:a16="http://schemas.microsoft.com/office/drawing/2014/main" val="2024185961"/>
                    </a:ext>
                  </a:extLst>
                </a:gridCol>
                <a:gridCol w="329184">
                  <a:extLst>
                    <a:ext uri="{9D8B030D-6E8A-4147-A177-3AD203B41FA5}">
                      <a16:colId xmlns:a16="http://schemas.microsoft.com/office/drawing/2014/main" val="2115013389"/>
                    </a:ext>
                  </a:extLst>
                </a:gridCol>
                <a:gridCol w="329184">
                  <a:extLst>
                    <a:ext uri="{9D8B030D-6E8A-4147-A177-3AD203B41FA5}">
                      <a16:colId xmlns:a16="http://schemas.microsoft.com/office/drawing/2014/main" val="2186560721"/>
                    </a:ext>
                  </a:extLst>
                </a:gridCol>
                <a:gridCol w="329184">
                  <a:extLst>
                    <a:ext uri="{9D8B030D-6E8A-4147-A177-3AD203B41FA5}">
                      <a16:colId xmlns:a16="http://schemas.microsoft.com/office/drawing/2014/main" val="1252651392"/>
                    </a:ext>
                  </a:extLst>
                </a:gridCol>
                <a:gridCol w="329184">
                  <a:extLst>
                    <a:ext uri="{9D8B030D-6E8A-4147-A177-3AD203B41FA5}">
                      <a16:colId xmlns:a16="http://schemas.microsoft.com/office/drawing/2014/main" val="4278342336"/>
                    </a:ext>
                  </a:extLst>
                </a:gridCol>
                <a:gridCol w="329184">
                  <a:extLst>
                    <a:ext uri="{9D8B030D-6E8A-4147-A177-3AD203B41FA5}">
                      <a16:colId xmlns:a16="http://schemas.microsoft.com/office/drawing/2014/main" val="580714368"/>
                    </a:ext>
                  </a:extLst>
                </a:gridCol>
                <a:gridCol w="329184">
                  <a:extLst>
                    <a:ext uri="{9D8B030D-6E8A-4147-A177-3AD203B41FA5}">
                      <a16:colId xmlns:a16="http://schemas.microsoft.com/office/drawing/2014/main" val="1778549026"/>
                    </a:ext>
                  </a:extLst>
                </a:gridCol>
                <a:gridCol w="329184">
                  <a:extLst>
                    <a:ext uri="{9D8B030D-6E8A-4147-A177-3AD203B41FA5}">
                      <a16:colId xmlns:a16="http://schemas.microsoft.com/office/drawing/2014/main" val="487131669"/>
                    </a:ext>
                  </a:extLst>
                </a:gridCol>
                <a:gridCol w="329184">
                  <a:extLst>
                    <a:ext uri="{9D8B030D-6E8A-4147-A177-3AD203B41FA5}">
                      <a16:colId xmlns:a16="http://schemas.microsoft.com/office/drawing/2014/main" val="4093678436"/>
                    </a:ext>
                  </a:extLst>
                </a:gridCol>
                <a:gridCol w="329184">
                  <a:extLst>
                    <a:ext uri="{9D8B030D-6E8A-4147-A177-3AD203B41FA5}">
                      <a16:colId xmlns:a16="http://schemas.microsoft.com/office/drawing/2014/main" val="1648640732"/>
                    </a:ext>
                  </a:extLst>
                </a:gridCol>
                <a:gridCol w="329184">
                  <a:extLst>
                    <a:ext uri="{9D8B030D-6E8A-4147-A177-3AD203B41FA5}">
                      <a16:colId xmlns:a16="http://schemas.microsoft.com/office/drawing/2014/main" val="279918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975494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Sport - 2022-06-21 14:43:16</a:t>
                      </a:r>
                      <a:r>
                        <a:rPr kumimoji="0" lang="de-DE" sz="1000" b="0" i="0" u="none" strike="noStrike" kern="1200" cap="none" spc="0" normalizeH="0" baseline="0" noProof="0">
                          <a:ln>
                            <a:noFill/>
                          </a:ln>
                          <a:solidFill>
                            <a:prstClr val="black"/>
                          </a:solidFill>
                          <a:effectLst/>
                          <a:uLnTx/>
                          <a:uFillTx/>
                          <a:latin typeface="+mn-lt"/>
                          <a:ea typeface="+mn-ea"/>
                          <a:cs typeface="+mn-cs"/>
                        </a:rPr>
                        <a:t>
 Für alle die sich fragen, was Bayern-Legende Arjen Robben nach seinem Karrierende so treibt. Quelle: Tiktok/@arsenmehmeti02 😅😂 #BR24Sport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07/21/2022 14:11:53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52759</a:t>
                      </a:r>
                    </a:p>
                  </a:txBody>
                  <a:tcPr/>
                </a:tc>
                <a:extLst>
                  <a:ext uri="{0D108BD9-81ED-4DB2-BD59-A6C34878D82A}">
                    <a16:rowId xmlns:a16="http://schemas.microsoft.com/office/drawing/2014/main" val="3688028567"/>
                  </a:ext>
                </a:extLst>
              </a:tr>
            </a:tbl>
          </a:graphicData>
        </a:graphic>
      </p:graphicFrame>
      <p:sp>
        <p:nvSpPr>
          <p:cNvPr id="4" name="Text Placeholder 3">
            <a:extLst>
              <a:ext uri="{FF2B5EF4-FFF2-40B4-BE49-F238E27FC236}">
                <a16:creationId xmlns:a16="http://schemas.microsoft.com/office/drawing/2014/main" id="{7BBA68C0-CFDD-4B26-BE46-05343B9A243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1837343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0CD42-005B-4D71-9A02-BDD864279C21}"/>
              </a:ext>
            </a:extLst>
          </p:cNvPr>
          <p:cNvSpPr>
            <a:spLocks noGrp="1"/>
          </p:cNvSpPr>
          <p:nvPr>
            <p:ph type="title"/>
          </p:nvPr>
        </p:nvSpPr>
        <p:spPr/>
        <p:txBody>
          <a:bodyPr/>
          <a:lstStyle/>
          <a:p>
            <a:r>
              <a:rPr lang="en-US"/>
              <a:t>Facebook facebook: Hitliste nach Aktiven Nutzer | BR Social Media - 12 of 24</a:t>
            </a:r>
          </a:p>
        </p:txBody>
      </p:sp>
      <p:graphicFrame>
        <p:nvGraphicFramePr>
          <p:cNvPr id="5" name="Table Placeholder 4">
            <a:extLst>
              <a:ext uri="{FF2B5EF4-FFF2-40B4-BE49-F238E27FC236}">
                <a16:creationId xmlns:a16="http://schemas.microsoft.com/office/drawing/2014/main" id="{C58E326C-4E2E-4D3B-B46B-6FF160D5B5D5}"/>
              </a:ext>
            </a:extLst>
          </p:cNvPr>
          <p:cNvGraphicFramePr>
            <a:graphicFrameLocks noGrp="1"/>
          </p:cNvGraphicFramePr>
          <p:nvPr>
            <p:ph type="tbl" sz="quarter" idx="13"/>
            <p:extLst>
              <p:ext uri="{D42A27DB-BD31-4B8C-83A1-F6EECF244321}">
                <p14:modId xmlns:p14="http://schemas.microsoft.com/office/powerpoint/2010/main" val="3574740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33592834"/>
                    </a:ext>
                  </a:extLst>
                </a:gridCol>
                <a:gridCol w="329184">
                  <a:extLst>
                    <a:ext uri="{9D8B030D-6E8A-4147-A177-3AD203B41FA5}">
                      <a16:colId xmlns:a16="http://schemas.microsoft.com/office/drawing/2014/main" val="2055199256"/>
                    </a:ext>
                  </a:extLst>
                </a:gridCol>
                <a:gridCol w="576072">
                  <a:extLst>
                    <a:ext uri="{9D8B030D-6E8A-4147-A177-3AD203B41FA5}">
                      <a16:colId xmlns:a16="http://schemas.microsoft.com/office/drawing/2014/main" val="2384062137"/>
                    </a:ext>
                  </a:extLst>
                </a:gridCol>
                <a:gridCol w="329184">
                  <a:extLst>
                    <a:ext uri="{9D8B030D-6E8A-4147-A177-3AD203B41FA5}">
                      <a16:colId xmlns:a16="http://schemas.microsoft.com/office/drawing/2014/main" val="2697180074"/>
                    </a:ext>
                  </a:extLst>
                </a:gridCol>
                <a:gridCol w="329184">
                  <a:extLst>
                    <a:ext uri="{9D8B030D-6E8A-4147-A177-3AD203B41FA5}">
                      <a16:colId xmlns:a16="http://schemas.microsoft.com/office/drawing/2014/main" val="3077898736"/>
                    </a:ext>
                  </a:extLst>
                </a:gridCol>
                <a:gridCol w="329184">
                  <a:extLst>
                    <a:ext uri="{9D8B030D-6E8A-4147-A177-3AD203B41FA5}">
                      <a16:colId xmlns:a16="http://schemas.microsoft.com/office/drawing/2014/main" val="1498880418"/>
                    </a:ext>
                  </a:extLst>
                </a:gridCol>
                <a:gridCol w="329184">
                  <a:extLst>
                    <a:ext uri="{9D8B030D-6E8A-4147-A177-3AD203B41FA5}">
                      <a16:colId xmlns:a16="http://schemas.microsoft.com/office/drawing/2014/main" val="2635294349"/>
                    </a:ext>
                  </a:extLst>
                </a:gridCol>
                <a:gridCol w="329184">
                  <a:extLst>
                    <a:ext uri="{9D8B030D-6E8A-4147-A177-3AD203B41FA5}">
                      <a16:colId xmlns:a16="http://schemas.microsoft.com/office/drawing/2014/main" val="1083505099"/>
                    </a:ext>
                  </a:extLst>
                </a:gridCol>
                <a:gridCol w="329184">
                  <a:extLst>
                    <a:ext uri="{9D8B030D-6E8A-4147-A177-3AD203B41FA5}">
                      <a16:colId xmlns:a16="http://schemas.microsoft.com/office/drawing/2014/main" val="1517480827"/>
                    </a:ext>
                  </a:extLst>
                </a:gridCol>
                <a:gridCol w="329184">
                  <a:extLst>
                    <a:ext uri="{9D8B030D-6E8A-4147-A177-3AD203B41FA5}">
                      <a16:colId xmlns:a16="http://schemas.microsoft.com/office/drawing/2014/main" val="3408031945"/>
                    </a:ext>
                  </a:extLst>
                </a:gridCol>
                <a:gridCol w="329184">
                  <a:extLst>
                    <a:ext uri="{9D8B030D-6E8A-4147-A177-3AD203B41FA5}">
                      <a16:colId xmlns:a16="http://schemas.microsoft.com/office/drawing/2014/main" val="1897748595"/>
                    </a:ext>
                  </a:extLst>
                </a:gridCol>
                <a:gridCol w="329184">
                  <a:extLst>
                    <a:ext uri="{9D8B030D-6E8A-4147-A177-3AD203B41FA5}">
                      <a16:colId xmlns:a16="http://schemas.microsoft.com/office/drawing/2014/main" val="3353356719"/>
                    </a:ext>
                  </a:extLst>
                </a:gridCol>
                <a:gridCol w="329184">
                  <a:extLst>
                    <a:ext uri="{9D8B030D-6E8A-4147-A177-3AD203B41FA5}">
                      <a16:colId xmlns:a16="http://schemas.microsoft.com/office/drawing/2014/main" val="2205752332"/>
                    </a:ext>
                  </a:extLst>
                </a:gridCol>
                <a:gridCol w="329184">
                  <a:extLst>
                    <a:ext uri="{9D8B030D-6E8A-4147-A177-3AD203B41FA5}">
                      <a16:colId xmlns:a16="http://schemas.microsoft.com/office/drawing/2014/main" val="538614187"/>
                    </a:ext>
                  </a:extLst>
                </a:gridCol>
                <a:gridCol w="329184">
                  <a:extLst>
                    <a:ext uri="{9D8B030D-6E8A-4147-A177-3AD203B41FA5}">
                      <a16:colId xmlns:a16="http://schemas.microsoft.com/office/drawing/2014/main" val="1277177082"/>
                    </a:ext>
                  </a:extLst>
                </a:gridCol>
                <a:gridCol w="329184">
                  <a:extLst>
                    <a:ext uri="{9D8B030D-6E8A-4147-A177-3AD203B41FA5}">
                      <a16:colId xmlns:a16="http://schemas.microsoft.com/office/drawing/2014/main" val="3163671638"/>
                    </a:ext>
                  </a:extLst>
                </a:gridCol>
                <a:gridCol w="329184">
                  <a:extLst>
                    <a:ext uri="{9D8B030D-6E8A-4147-A177-3AD203B41FA5}">
                      <a16:colId xmlns:a16="http://schemas.microsoft.com/office/drawing/2014/main" val="461847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487720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Sport - 2022-06-03 11:04:47</a:t>
                      </a:r>
                      <a:r>
                        <a:rPr kumimoji="0" lang="en-US" sz="1000" b="0" i="0" u="none" strike="noStrike" kern="1200" cap="none" spc="0" normalizeH="0" baseline="0" noProof="0">
                          <a:ln>
                            <a:noFill/>
                          </a:ln>
                          <a:solidFill>
                            <a:prstClr val="black"/>
                          </a:solidFill>
                          <a:effectLst/>
                          <a:uLnTx/>
                          <a:uFillTx/>
                          <a:latin typeface="+mn-lt"/>
                          <a:ea typeface="+mn-ea"/>
                          <a:cs typeface="+mn-cs"/>
                        </a:rPr>
                        <a:t>
 Ton an! 🔊
Dieser Moment bleibt unvergessen. 🤯
Ois guade zum 30. Geburtstag, Mario Götze! 🎊#BR24Sport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08:11:02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42144</a:t>
                      </a:r>
                    </a:p>
                  </a:txBody>
                  <a:tcPr/>
                </a:tc>
                <a:extLst>
                  <a:ext uri="{0D108BD9-81ED-4DB2-BD59-A6C34878D82A}">
                    <a16:rowId xmlns:a16="http://schemas.microsoft.com/office/drawing/2014/main" val="25547103"/>
                  </a:ext>
                </a:extLst>
              </a:tr>
            </a:tbl>
          </a:graphicData>
        </a:graphic>
      </p:graphicFrame>
      <p:sp>
        <p:nvSpPr>
          <p:cNvPr id="4" name="Text Placeholder 3">
            <a:extLst>
              <a:ext uri="{FF2B5EF4-FFF2-40B4-BE49-F238E27FC236}">
                <a16:creationId xmlns:a16="http://schemas.microsoft.com/office/drawing/2014/main" id="{3F322946-0935-4501-9FD6-35DC9AC31FF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8392166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880C5-9236-4D33-B9DE-9CD10B31D030}"/>
              </a:ext>
            </a:extLst>
          </p:cNvPr>
          <p:cNvSpPr>
            <a:spLocks noGrp="1"/>
          </p:cNvSpPr>
          <p:nvPr>
            <p:ph type="title"/>
          </p:nvPr>
        </p:nvSpPr>
        <p:spPr/>
        <p:txBody>
          <a:bodyPr/>
          <a:lstStyle/>
          <a:p>
            <a:r>
              <a:rPr lang="en-US"/>
              <a:t>Facebook facebook: Hitliste nach Aktiven Nutzer | BR Social Media - 13 of 24</a:t>
            </a:r>
          </a:p>
        </p:txBody>
      </p:sp>
      <p:graphicFrame>
        <p:nvGraphicFramePr>
          <p:cNvPr id="5" name="Table Placeholder 4">
            <a:extLst>
              <a:ext uri="{FF2B5EF4-FFF2-40B4-BE49-F238E27FC236}">
                <a16:creationId xmlns:a16="http://schemas.microsoft.com/office/drawing/2014/main" id="{05687F3C-1FA1-4467-B8EF-5CF7909AA96F}"/>
              </a:ext>
            </a:extLst>
          </p:cNvPr>
          <p:cNvGraphicFramePr>
            <a:graphicFrameLocks noGrp="1"/>
          </p:cNvGraphicFramePr>
          <p:nvPr>
            <p:ph type="tbl" sz="quarter" idx="13"/>
            <p:extLst>
              <p:ext uri="{D42A27DB-BD31-4B8C-83A1-F6EECF244321}">
                <p14:modId xmlns:p14="http://schemas.microsoft.com/office/powerpoint/2010/main" val="346601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01798421"/>
                    </a:ext>
                  </a:extLst>
                </a:gridCol>
                <a:gridCol w="329184">
                  <a:extLst>
                    <a:ext uri="{9D8B030D-6E8A-4147-A177-3AD203B41FA5}">
                      <a16:colId xmlns:a16="http://schemas.microsoft.com/office/drawing/2014/main" val="830420680"/>
                    </a:ext>
                  </a:extLst>
                </a:gridCol>
                <a:gridCol w="576072">
                  <a:extLst>
                    <a:ext uri="{9D8B030D-6E8A-4147-A177-3AD203B41FA5}">
                      <a16:colId xmlns:a16="http://schemas.microsoft.com/office/drawing/2014/main" val="1876625429"/>
                    </a:ext>
                  </a:extLst>
                </a:gridCol>
                <a:gridCol w="329184">
                  <a:extLst>
                    <a:ext uri="{9D8B030D-6E8A-4147-A177-3AD203B41FA5}">
                      <a16:colId xmlns:a16="http://schemas.microsoft.com/office/drawing/2014/main" val="784176277"/>
                    </a:ext>
                  </a:extLst>
                </a:gridCol>
                <a:gridCol w="329184">
                  <a:extLst>
                    <a:ext uri="{9D8B030D-6E8A-4147-A177-3AD203B41FA5}">
                      <a16:colId xmlns:a16="http://schemas.microsoft.com/office/drawing/2014/main" val="612589405"/>
                    </a:ext>
                  </a:extLst>
                </a:gridCol>
                <a:gridCol w="329184">
                  <a:extLst>
                    <a:ext uri="{9D8B030D-6E8A-4147-A177-3AD203B41FA5}">
                      <a16:colId xmlns:a16="http://schemas.microsoft.com/office/drawing/2014/main" val="390457757"/>
                    </a:ext>
                  </a:extLst>
                </a:gridCol>
                <a:gridCol w="329184">
                  <a:extLst>
                    <a:ext uri="{9D8B030D-6E8A-4147-A177-3AD203B41FA5}">
                      <a16:colId xmlns:a16="http://schemas.microsoft.com/office/drawing/2014/main" val="2639319402"/>
                    </a:ext>
                  </a:extLst>
                </a:gridCol>
                <a:gridCol w="329184">
                  <a:extLst>
                    <a:ext uri="{9D8B030D-6E8A-4147-A177-3AD203B41FA5}">
                      <a16:colId xmlns:a16="http://schemas.microsoft.com/office/drawing/2014/main" val="2145686121"/>
                    </a:ext>
                  </a:extLst>
                </a:gridCol>
                <a:gridCol w="329184">
                  <a:extLst>
                    <a:ext uri="{9D8B030D-6E8A-4147-A177-3AD203B41FA5}">
                      <a16:colId xmlns:a16="http://schemas.microsoft.com/office/drawing/2014/main" val="3899959125"/>
                    </a:ext>
                  </a:extLst>
                </a:gridCol>
                <a:gridCol w="329184">
                  <a:extLst>
                    <a:ext uri="{9D8B030D-6E8A-4147-A177-3AD203B41FA5}">
                      <a16:colId xmlns:a16="http://schemas.microsoft.com/office/drawing/2014/main" val="271049068"/>
                    </a:ext>
                  </a:extLst>
                </a:gridCol>
                <a:gridCol w="329184">
                  <a:extLst>
                    <a:ext uri="{9D8B030D-6E8A-4147-A177-3AD203B41FA5}">
                      <a16:colId xmlns:a16="http://schemas.microsoft.com/office/drawing/2014/main" val="4275021077"/>
                    </a:ext>
                  </a:extLst>
                </a:gridCol>
                <a:gridCol w="329184">
                  <a:extLst>
                    <a:ext uri="{9D8B030D-6E8A-4147-A177-3AD203B41FA5}">
                      <a16:colId xmlns:a16="http://schemas.microsoft.com/office/drawing/2014/main" val="3163223684"/>
                    </a:ext>
                  </a:extLst>
                </a:gridCol>
                <a:gridCol w="329184">
                  <a:extLst>
                    <a:ext uri="{9D8B030D-6E8A-4147-A177-3AD203B41FA5}">
                      <a16:colId xmlns:a16="http://schemas.microsoft.com/office/drawing/2014/main" val="2361361490"/>
                    </a:ext>
                  </a:extLst>
                </a:gridCol>
                <a:gridCol w="329184">
                  <a:extLst>
                    <a:ext uri="{9D8B030D-6E8A-4147-A177-3AD203B41FA5}">
                      <a16:colId xmlns:a16="http://schemas.microsoft.com/office/drawing/2014/main" val="3543734019"/>
                    </a:ext>
                  </a:extLst>
                </a:gridCol>
                <a:gridCol w="329184">
                  <a:extLst>
                    <a:ext uri="{9D8B030D-6E8A-4147-A177-3AD203B41FA5}">
                      <a16:colId xmlns:a16="http://schemas.microsoft.com/office/drawing/2014/main" val="1175904647"/>
                    </a:ext>
                  </a:extLst>
                </a:gridCol>
                <a:gridCol w="329184">
                  <a:extLst>
                    <a:ext uri="{9D8B030D-6E8A-4147-A177-3AD203B41FA5}">
                      <a16:colId xmlns:a16="http://schemas.microsoft.com/office/drawing/2014/main" val="4063208116"/>
                    </a:ext>
                  </a:extLst>
                </a:gridCol>
                <a:gridCol w="329184">
                  <a:extLst>
                    <a:ext uri="{9D8B030D-6E8A-4147-A177-3AD203B41FA5}">
                      <a16:colId xmlns:a16="http://schemas.microsoft.com/office/drawing/2014/main" val="108625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2380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BR24 - 2022-06-08 09:41:20</a:t>
                      </a:r>
                      <a:r>
                        <a:rPr kumimoji="0" lang="de-DE" sz="1000" b="0" i="0" u="none" strike="noStrike" kern="1200" cap="none" spc="0" normalizeH="0" baseline="0" noProof="0">
                          <a:ln>
                            <a:noFill/>
                          </a:ln>
                          <a:solidFill>
                            <a:prstClr val="black"/>
                          </a:solidFill>
                          <a:effectLst/>
                          <a:uLnTx/>
                          <a:uFillTx/>
                          <a:latin typeface="+mn-lt"/>
                          <a:ea typeface="+mn-ea"/>
                          <a:cs typeface="+mn-cs"/>
                        </a:rPr>
                        <a:t>
 Nach der Einführung des Tankrabatts sind die Spritpreise zuletzt wieder gestiegen. Der Präsident des Bundeskartellamtes sieht Handlungsbedarf.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20:10:28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7952255"/>
                  </a:ext>
                </a:extLst>
              </a:tr>
            </a:tbl>
          </a:graphicData>
        </a:graphic>
      </p:graphicFrame>
      <p:sp>
        <p:nvSpPr>
          <p:cNvPr id="4" name="Text Placeholder 3">
            <a:extLst>
              <a:ext uri="{FF2B5EF4-FFF2-40B4-BE49-F238E27FC236}">
                <a16:creationId xmlns:a16="http://schemas.microsoft.com/office/drawing/2014/main" id="{85DA5CDD-6024-4FC0-87AE-218A5943565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5529016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6721E-8448-484C-B77F-189BA7F47D99}"/>
              </a:ext>
            </a:extLst>
          </p:cNvPr>
          <p:cNvSpPr>
            <a:spLocks noGrp="1"/>
          </p:cNvSpPr>
          <p:nvPr>
            <p:ph type="title"/>
          </p:nvPr>
        </p:nvSpPr>
        <p:spPr/>
        <p:txBody>
          <a:bodyPr/>
          <a:lstStyle/>
          <a:p>
            <a:r>
              <a:rPr lang="en-US"/>
              <a:t>Facebook facebook: Hitliste nach Aktiven Nutzer | BR Social Media - 14 of 24</a:t>
            </a:r>
          </a:p>
        </p:txBody>
      </p:sp>
      <p:graphicFrame>
        <p:nvGraphicFramePr>
          <p:cNvPr id="5" name="Table Placeholder 4">
            <a:extLst>
              <a:ext uri="{FF2B5EF4-FFF2-40B4-BE49-F238E27FC236}">
                <a16:creationId xmlns:a16="http://schemas.microsoft.com/office/drawing/2014/main" id="{62B56978-3254-4707-80FC-FFD26099ADCD}"/>
              </a:ext>
            </a:extLst>
          </p:cNvPr>
          <p:cNvGraphicFramePr>
            <a:graphicFrameLocks noGrp="1"/>
          </p:cNvGraphicFramePr>
          <p:nvPr>
            <p:ph type="tbl" sz="quarter" idx="13"/>
            <p:extLst>
              <p:ext uri="{D42A27DB-BD31-4B8C-83A1-F6EECF244321}">
                <p14:modId xmlns:p14="http://schemas.microsoft.com/office/powerpoint/2010/main" val="3597390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36825552"/>
                    </a:ext>
                  </a:extLst>
                </a:gridCol>
                <a:gridCol w="329184">
                  <a:extLst>
                    <a:ext uri="{9D8B030D-6E8A-4147-A177-3AD203B41FA5}">
                      <a16:colId xmlns:a16="http://schemas.microsoft.com/office/drawing/2014/main" val="1073052836"/>
                    </a:ext>
                  </a:extLst>
                </a:gridCol>
                <a:gridCol w="576072">
                  <a:extLst>
                    <a:ext uri="{9D8B030D-6E8A-4147-A177-3AD203B41FA5}">
                      <a16:colId xmlns:a16="http://schemas.microsoft.com/office/drawing/2014/main" val="443375093"/>
                    </a:ext>
                  </a:extLst>
                </a:gridCol>
                <a:gridCol w="329184">
                  <a:extLst>
                    <a:ext uri="{9D8B030D-6E8A-4147-A177-3AD203B41FA5}">
                      <a16:colId xmlns:a16="http://schemas.microsoft.com/office/drawing/2014/main" val="2902454130"/>
                    </a:ext>
                  </a:extLst>
                </a:gridCol>
                <a:gridCol w="329184">
                  <a:extLst>
                    <a:ext uri="{9D8B030D-6E8A-4147-A177-3AD203B41FA5}">
                      <a16:colId xmlns:a16="http://schemas.microsoft.com/office/drawing/2014/main" val="3017179738"/>
                    </a:ext>
                  </a:extLst>
                </a:gridCol>
                <a:gridCol w="329184">
                  <a:extLst>
                    <a:ext uri="{9D8B030D-6E8A-4147-A177-3AD203B41FA5}">
                      <a16:colId xmlns:a16="http://schemas.microsoft.com/office/drawing/2014/main" val="3788224528"/>
                    </a:ext>
                  </a:extLst>
                </a:gridCol>
                <a:gridCol w="329184">
                  <a:extLst>
                    <a:ext uri="{9D8B030D-6E8A-4147-A177-3AD203B41FA5}">
                      <a16:colId xmlns:a16="http://schemas.microsoft.com/office/drawing/2014/main" val="2482889197"/>
                    </a:ext>
                  </a:extLst>
                </a:gridCol>
                <a:gridCol w="329184">
                  <a:extLst>
                    <a:ext uri="{9D8B030D-6E8A-4147-A177-3AD203B41FA5}">
                      <a16:colId xmlns:a16="http://schemas.microsoft.com/office/drawing/2014/main" val="3434549680"/>
                    </a:ext>
                  </a:extLst>
                </a:gridCol>
                <a:gridCol w="329184">
                  <a:extLst>
                    <a:ext uri="{9D8B030D-6E8A-4147-A177-3AD203B41FA5}">
                      <a16:colId xmlns:a16="http://schemas.microsoft.com/office/drawing/2014/main" val="72728330"/>
                    </a:ext>
                  </a:extLst>
                </a:gridCol>
                <a:gridCol w="329184">
                  <a:extLst>
                    <a:ext uri="{9D8B030D-6E8A-4147-A177-3AD203B41FA5}">
                      <a16:colId xmlns:a16="http://schemas.microsoft.com/office/drawing/2014/main" val="2092816574"/>
                    </a:ext>
                  </a:extLst>
                </a:gridCol>
                <a:gridCol w="329184">
                  <a:extLst>
                    <a:ext uri="{9D8B030D-6E8A-4147-A177-3AD203B41FA5}">
                      <a16:colId xmlns:a16="http://schemas.microsoft.com/office/drawing/2014/main" val="1950170187"/>
                    </a:ext>
                  </a:extLst>
                </a:gridCol>
                <a:gridCol w="329184">
                  <a:extLst>
                    <a:ext uri="{9D8B030D-6E8A-4147-A177-3AD203B41FA5}">
                      <a16:colId xmlns:a16="http://schemas.microsoft.com/office/drawing/2014/main" val="3002793163"/>
                    </a:ext>
                  </a:extLst>
                </a:gridCol>
                <a:gridCol w="329184">
                  <a:extLst>
                    <a:ext uri="{9D8B030D-6E8A-4147-A177-3AD203B41FA5}">
                      <a16:colId xmlns:a16="http://schemas.microsoft.com/office/drawing/2014/main" val="791351330"/>
                    </a:ext>
                  </a:extLst>
                </a:gridCol>
                <a:gridCol w="329184">
                  <a:extLst>
                    <a:ext uri="{9D8B030D-6E8A-4147-A177-3AD203B41FA5}">
                      <a16:colId xmlns:a16="http://schemas.microsoft.com/office/drawing/2014/main" val="689042625"/>
                    </a:ext>
                  </a:extLst>
                </a:gridCol>
                <a:gridCol w="329184">
                  <a:extLst>
                    <a:ext uri="{9D8B030D-6E8A-4147-A177-3AD203B41FA5}">
                      <a16:colId xmlns:a16="http://schemas.microsoft.com/office/drawing/2014/main" val="2247225302"/>
                    </a:ext>
                  </a:extLst>
                </a:gridCol>
                <a:gridCol w="329184">
                  <a:extLst>
                    <a:ext uri="{9D8B030D-6E8A-4147-A177-3AD203B41FA5}">
                      <a16:colId xmlns:a16="http://schemas.microsoft.com/office/drawing/2014/main" val="2049920699"/>
                    </a:ext>
                  </a:extLst>
                </a:gridCol>
                <a:gridCol w="329184">
                  <a:extLst>
                    <a:ext uri="{9D8B030D-6E8A-4147-A177-3AD203B41FA5}">
                      <a16:colId xmlns:a16="http://schemas.microsoft.com/office/drawing/2014/main" val="3140423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69716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BR24 - 2022-06-19 06:38:16</a:t>
                      </a:r>
                      <a:r>
                        <a:rPr kumimoji="0" lang="de-DE" sz="1000" b="0" i="0" u="none" strike="noStrike" kern="1200" cap="none" spc="0" normalizeH="0" baseline="0" noProof="0">
                          <a:ln>
                            <a:noFill/>
                          </a:ln>
                          <a:solidFill>
                            <a:prstClr val="black"/>
                          </a:solidFill>
                          <a:effectLst/>
                          <a:uLnTx/>
                          <a:uFillTx/>
                          <a:latin typeface="+mn-lt"/>
                          <a:ea typeface="+mn-ea"/>
                          <a:cs typeface="+mn-cs"/>
                        </a:rPr>
                        <a:t>
 Auch heute wird es noch einmal warm. Wie Ihr das aushaltet, erfahrt ihr hier und in diesem Beitrag: https://www.br.de/nachrichten/wn,RUPFU25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02:11:59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6170903"/>
                  </a:ext>
                </a:extLst>
              </a:tr>
            </a:tbl>
          </a:graphicData>
        </a:graphic>
      </p:graphicFrame>
      <p:sp>
        <p:nvSpPr>
          <p:cNvPr id="4" name="Text Placeholder 3">
            <a:extLst>
              <a:ext uri="{FF2B5EF4-FFF2-40B4-BE49-F238E27FC236}">
                <a16:creationId xmlns:a16="http://schemas.microsoft.com/office/drawing/2014/main" id="{E02E06A2-4254-4845-95BB-FA16D33CD15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9732452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A3500-485D-43B1-9F98-E6D591256379}"/>
              </a:ext>
            </a:extLst>
          </p:cNvPr>
          <p:cNvSpPr>
            <a:spLocks noGrp="1"/>
          </p:cNvSpPr>
          <p:nvPr>
            <p:ph type="title"/>
          </p:nvPr>
        </p:nvSpPr>
        <p:spPr/>
        <p:txBody>
          <a:bodyPr/>
          <a:lstStyle/>
          <a:p>
            <a:r>
              <a:rPr lang="en-US"/>
              <a:t>Facebook facebook: Hitliste nach Aktiven Nutzer | BR Social Media - 15 of 24</a:t>
            </a:r>
          </a:p>
        </p:txBody>
      </p:sp>
      <p:graphicFrame>
        <p:nvGraphicFramePr>
          <p:cNvPr id="5" name="Table Placeholder 4">
            <a:extLst>
              <a:ext uri="{FF2B5EF4-FFF2-40B4-BE49-F238E27FC236}">
                <a16:creationId xmlns:a16="http://schemas.microsoft.com/office/drawing/2014/main" id="{BCF6A5F2-7146-44E9-8101-550377E5BD1F}"/>
              </a:ext>
            </a:extLst>
          </p:cNvPr>
          <p:cNvGraphicFramePr>
            <a:graphicFrameLocks noGrp="1"/>
          </p:cNvGraphicFramePr>
          <p:nvPr>
            <p:ph type="tbl" sz="quarter" idx="13"/>
            <p:extLst>
              <p:ext uri="{D42A27DB-BD31-4B8C-83A1-F6EECF244321}">
                <p14:modId xmlns:p14="http://schemas.microsoft.com/office/powerpoint/2010/main" val="123644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00389844"/>
                    </a:ext>
                  </a:extLst>
                </a:gridCol>
                <a:gridCol w="329184">
                  <a:extLst>
                    <a:ext uri="{9D8B030D-6E8A-4147-A177-3AD203B41FA5}">
                      <a16:colId xmlns:a16="http://schemas.microsoft.com/office/drawing/2014/main" val="3379098310"/>
                    </a:ext>
                  </a:extLst>
                </a:gridCol>
                <a:gridCol w="576072">
                  <a:extLst>
                    <a:ext uri="{9D8B030D-6E8A-4147-A177-3AD203B41FA5}">
                      <a16:colId xmlns:a16="http://schemas.microsoft.com/office/drawing/2014/main" val="1546754296"/>
                    </a:ext>
                  </a:extLst>
                </a:gridCol>
                <a:gridCol w="329184">
                  <a:extLst>
                    <a:ext uri="{9D8B030D-6E8A-4147-A177-3AD203B41FA5}">
                      <a16:colId xmlns:a16="http://schemas.microsoft.com/office/drawing/2014/main" val="1063255954"/>
                    </a:ext>
                  </a:extLst>
                </a:gridCol>
                <a:gridCol w="329184">
                  <a:extLst>
                    <a:ext uri="{9D8B030D-6E8A-4147-A177-3AD203B41FA5}">
                      <a16:colId xmlns:a16="http://schemas.microsoft.com/office/drawing/2014/main" val="1489351856"/>
                    </a:ext>
                  </a:extLst>
                </a:gridCol>
                <a:gridCol w="329184">
                  <a:extLst>
                    <a:ext uri="{9D8B030D-6E8A-4147-A177-3AD203B41FA5}">
                      <a16:colId xmlns:a16="http://schemas.microsoft.com/office/drawing/2014/main" val="1463599846"/>
                    </a:ext>
                  </a:extLst>
                </a:gridCol>
                <a:gridCol w="329184">
                  <a:extLst>
                    <a:ext uri="{9D8B030D-6E8A-4147-A177-3AD203B41FA5}">
                      <a16:colId xmlns:a16="http://schemas.microsoft.com/office/drawing/2014/main" val="3828097736"/>
                    </a:ext>
                  </a:extLst>
                </a:gridCol>
                <a:gridCol w="329184">
                  <a:extLst>
                    <a:ext uri="{9D8B030D-6E8A-4147-A177-3AD203B41FA5}">
                      <a16:colId xmlns:a16="http://schemas.microsoft.com/office/drawing/2014/main" val="491816855"/>
                    </a:ext>
                  </a:extLst>
                </a:gridCol>
                <a:gridCol w="329184">
                  <a:extLst>
                    <a:ext uri="{9D8B030D-6E8A-4147-A177-3AD203B41FA5}">
                      <a16:colId xmlns:a16="http://schemas.microsoft.com/office/drawing/2014/main" val="569050485"/>
                    </a:ext>
                  </a:extLst>
                </a:gridCol>
                <a:gridCol w="329184">
                  <a:extLst>
                    <a:ext uri="{9D8B030D-6E8A-4147-A177-3AD203B41FA5}">
                      <a16:colId xmlns:a16="http://schemas.microsoft.com/office/drawing/2014/main" val="2017796102"/>
                    </a:ext>
                  </a:extLst>
                </a:gridCol>
                <a:gridCol w="329184">
                  <a:extLst>
                    <a:ext uri="{9D8B030D-6E8A-4147-A177-3AD203B41FA5}">
                      <a16:colId xmlns:a16="http://schemas.microsoft.com/office/drawing/2014/main" val="2485927649"/>
                    </a:ext>
                  </a:extLst>
                </a:gridCol>
                <a:gridCol w="329184">
                  <a:extLst>
                    <a:ext uri="{9D8B030D-6E8A-4147-A177-3AD203B41FA5}">
                      <a16:colId xmlns:a16="http://schemas.microsoft.com/office/drawing/2014/main" val="412704349"/>
                    </a:ext>
                  </a:extLst>
                </a:gridCol>
                <a:gridCol w="329184">
                  <a:extLst>
                    <a:ext uri="{9D8B030D-6E8A-4147-A177-3AD203B41FA5}">
                      <a16:colId xmlns:a16="http://schemas.microsoft.com/office/drawing/2014/main" val="250928259"/>
                    </a:ext>
                  </a:extLst>
                </a:gridCol>
                <a:gridCol w="329184">
                  <a:extLst>
                    <a:ext uri="{9D8B030D-6E8A-4147-A177-3AD203B41FA5}">
                      <a16:colId xmlns:a16="http://schemas.microsoft.com/office/drawing/2014/main" val="3226007794"/>
                    </a:ext>
                  </a:extLst>
                </a:gridCol>
                <a:gridCol w="329184">
                  <a:extLst>
                    <a:ext uri="{9D8B030D-6E8A-4147-A177-3AD203B41FA5}">
                      <a16:colId xmlns:a16="http://schemas.microsoft.com/office/drawing/2014/main" val="2532942175"/>
                    </a:ext>
                  </a:extLst>
                </a:gridCol>
                <a:gridCol w="329184">
                  <a:extLst>
                    <a:ext uri="{9D8B030D-6E8A-4147-A177-3AD203B41FA5}">
                      <a16:colId xmlns:a16="http://schemas.microsoft.com/office/drawing/2014/main" val="2885324806"/>
                    </a:ext>
                  </a:extLst>
                </a:gridCol>
                <a:gridCol w="329184">
                  <a:extLst>
                    <a:ext uri="{9D8B030D-6E8A-4147-A177-3AD203B41FA5}">
                      <a16:colId xmlns:a16="http://schemas.microsoft.com/office/drawing/2014/main" val="1345809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735707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Grünwald Freitagscomedy - 2022-06-01 19:08:24</a:t>
                      </a:r>
                      <a:r>
                        <a:rPr kumimoji="0" lang="de-DE" sz="1000" b="0" i="0" u="none" strike="noStrike" kern="1200" cap="none" spc="0" normalizeH="0" baseline="0" noProof="0">
                          <a:ln>
                            <a:noFill/>
                          </a:ln>
                          <a:solidFill>
                            <a:prstClr val="black"/>
                          </a:solidFill>
                          <a:effectLst/>
                          <a:uLnTx/>
                          <a:uFillTx/>
                          <a:latin typeface="+mn-lt"/>
                          <a:ea typeface="+mn-ea"/>
                          <a:cs typeface="+mn-cs"/>
                        </a:rPr>
                        <a:t>
 Wer hat Interesse an unserem Bauern?
Ihr wollt mehr von 🟢🌳🌳🌳? Dann hier entlang! 👇
https://1.ard.de/GruenwaldFreitagscomedy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14:10:53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234520</a:t>
                      </a:r>
                    </a:p>
                  </a:txBody>
                  <a:tcPr/>
                </a:tc>
                <a:extLst>
                  <a:ext uri="{0D108BD9-81ED-4DB2-BD59-A6C34878D82A}">
                    <a16:rowId xmlns:a16="http://schemas.microsoft.com/office/drawing/2014/main" val="3581214489"/>
                  </a:ext>
                </a:extLst>
              </a:tr>
            </a:tbl>
          </a:graphicData>
        </a:graphic>
      </p:graphicFrame>
      <p:sp>
        <p:nvSpPr>
          <p:cNvPr id="4" name="Text Placeholder 3">
            <a:extLst>
              <a:ext uri="{FF2B5EF4-FFF2-40B4-BE49-F238E27FC236}">
                <a16:creationId xmlns:a16="http://schemas.microsoft.com/office/drawing/2014/main" id="{6D4F57C1-DB10-4E38-900E-863333C9831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0240550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3D02C-75DC-49DB-BB40-9913D8637B8B}"/>
              </a:ext>
            </a:extLst>
          </p:cNvPr>
          <p:cNvSpPr>
            <a:spLocks noGrp="1"/>
          </p:cNvSpPr>
          <p:nvPr>
            <p:ph type="title"/>
          </p:nvPr>
        </p:nvSpPr>
        <p:spPr/>
        <p:txBody>
          <a:bodyPr/>
          <a:lstStyle/>
          <a:p>
            <a:r>
              <a:rPr lang="en-US"/>
              <a:t>Facebook facebook: Hitliste nach Aktiven Nutzer | BR Social Media - 16 of 24</a:t>
            </a:r>
          </a:p>
        </p:txBody>
      </p:sp>
      <p:graphicFrame>
        <p:nvGraphicFramePr>
          <p:cNvPr id="5" name="Table Placeholder 4">
            <a:extLst>
              <a:ext uri="{FF2B5EF4-FFF2-40B4-BE49-F238E27FC236}">
                <a16:creationId xmlns:a16="http://schemas.microsoft.com/office/drawing/2014/main" id="{DC86652F-E5D5-4DB3-9FAF-38DB500CAE57}"/>
              </a:ext>
            </a:extLst>
          </p:cNvPr>
          <p:cNvGraphicFramePr>
            <a:graphicFrameLocks noGrp="1"/>
          </p:cNvGraphicFramePr>
          <p:nvPr>
            <p:ph type="tbl" sz="quarter" idx="13"/>
            <p:extLst>
              <p:ext uri="{D42A27DB-BD31-4B8C-83A1-F6EECF244321}">
                <p14:modId xmlns:p14="http://schemas.microsoft.com/office/powerpoint/2010/main" val="237649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64447218"/>
                    </a:ext>
                  </a:extLst>
                </a:gridCol>
                <a:gridCol w="329184">
                  <a:extLst>
                    <a:ext uri="{9D8B030D-6E8A-4147-A177-3AD203B41FA5}">
                      <a16:colId xmlns:a16="http://schemas.microsoft.com/office/drawing/2014/main" val="3834722014"/>
                    </a:ext>
                  </a:extLst>
                </a:gridCol>
                <a:gridCol w="576072">
                  <a:extLst>
                    <a:ext uri="{9D8B030D-6E8A-4147-A177-3AD203B41FA5}">
                      <a16:colId xmlns:a16="http://schemas.microsoft.com/office/drawing/2014/main" val="1583910180"/>
                    </a:ext>
                  </a:extLst>
                </a:gridCol>
                <a:gridCol w="329184">
                  <a:extLst>
                    <a:ext uri="{9D8B030D-6E8A-4147-A177-3AD203B41FA5}">
                      <a16:colId xmlns:a16="http://schemas.microsoft.com/office/drawing/2014/main" val="2380605739"/>
                    </a:ext>
                  </a:extLst>
                </a:gridCol>
                <a:gridCol w="329184">
                  <a:extLst>
                    <a:ext uri="{9D8B030D-6E8A-4147-A177-3AD203B41FA5}">
                      <a16:colId xmlns:a16="http://schemas.microsoft.com/office/drawing/2014/main" val="49036874"/>
                    </a:ext>
                  </a:extLst>
                </a:gridCol>
                <a:gridCol w="329184">
                  <a:extLst>
                    <a:ext uri="{9D8B030D-6E8A-4147-A177-3AD203B41FA5}">
                      <a16:colId xmlns:a16="http://schemas.microsoft.com/office/drawing/2014/main" val="3734816424"/>
                    </a:ext>
                  </a:extLst>
                </a:gridCol>
                <a:gridCol w="329184">
                  <a:extLst>
                    <a:ext uri="{9D8B030D-6E8A-4147-A177-3AD203B41FA5}">
                      <a16:colId xmlns:a16="http://schemas.microsoft.com/office/drawing/2014/main" val="452931342"/>
                    </a:ext>
                  </a:extLst>
                </a:gridCol>
                <a:gridCol w="329184">
                  <a:extLst>
                    <a:ext uri="{9D8B030D-6E8A-4147-A177-3AD203B41FA5}">
                      <a16:colId xmlns:a16="http://schemas.microsoft.com/office/drawing/2014/main" val="3130958258"/>
                    </a:ext>
                  </a:extLst>
                </a:gridCol>
                <a:gridCol w="329184">
                  <a:extLst>
                    <a:ext uri="{9D8B030D-6E8A-4147-A177-3AD203B41FA5}">
                      <a16:colId xmlns:a16="http://schemas.microsoft.com/office/drawing/2014/main" val="2181512472"/>
                    </a:ext>
                  </a:extLst>
                </a:gridCol>
                <a:gridCol w="329184">
                  <a:extLst>
                    <a:ext uri="{9D8B030D-6E8A-4147-A177-3AD203B41FA5}">
                      <a16:colId xmlns:a16="http://schemas.microsoft.com/office/drawing/2014/main" val="287385183"/>
                    </a:ext>
                  </a:extLst>
                </a:gridCol>
                <a:gridCol w="329184">
                  <a:extLst>
                    <a:ext uri="{9D8B030D-6E8A-4147-A177-3AD203B41FA5}">
                      <a16:colId xmlns:a16="http://schemas.microsoft.com/office/drawing/2014/main" val="1702340189"/>
                    </a:ext>
                  </a:extLst>
                </a:gridCol>
                <a:gridCol w="329184">
                  <a:extLst>
                    <a:ext uri="{9D8B030D-6E8A-4147-A177-3AD203B41FA5}">
                      <a16:colId xmlns:a16="http://schemas.microsoft.com/office/drawing/2014/main" val="2566751769"/>
                    </a:ext>
                  </a:extLst>
                </a:gridCol>
                <a:gridCol w="329184">
                  <a:extLst>
                    <a:ext uri="{9D8B030D-6E8A-4147-A177-3AD203B41FA5}">
                      <a16:colId xmlns:a16="http://schemas.microsoft.com/office/drawing/2014/main" val="2924843203"/>
                    </a:ext>
                  </a:extLst>
                </a:gridCol>
                <a:gridCol w="329184">
                  <a:extLst>
                    <a:ext uri="{9D8B030D-6E8A-4147-A177-3AD203B41FA5}">
                      <a16:colId xmlns:a16="http://schemas.microsoft.com/office/drawing/2014/main" val="1224317054"/>
                    </a:ext>
                  </a:extLst>
                </a:gridCol>
                <a:gridCol w="329184">
                  <a:extLst>
                    <a:ext uri="{9D8B030D-6E8A-4147-A177-3AD203B41FA5}">
                      <a16:colId xmlns:a16="http://schemas.microsoft.com/office/drawing/2014/main" val="411739983"/>
                    </a:ext>
                  </a:extLst>
                </a:gridCol>
                <a:gridCol w="329184">
                  <a:extLst>
                    <a:ext uri="{9D8B030D-6E8A-4147-A177-3AD203B41FA5}">
                      <a16:colId xmlns:a16="http://schemas.microsoft.com/office/drawing/2014/main" val="4281055985"/>
                    </a:ext>
                  </a:extLst>
                </a:gridCol>
                <a:gridCol w="329184">
                  <a:extLst>
                    <a:ext uri="{9D8B030D-6E8A-4147-A177-3AD203B41FA5}">
                      <a16:colId xmlns:a16="http://schemas.microsoft.com/office/drawing/2014/main" val="2359067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870172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BR24 - 2022-06-29 12:56:02</a:t>
                      </a:r>
                      <a:r>
                        <a:rPr kumimoji="0" lang="de-DE" sz="1000" b="0" i="0" u="none" strike="noStrike" kern="1200" cap="none" spc="0" normalizeH="0" baseline="0" noProof="0">
                          <a:ln>
                            <a:noFill/>
                          </a:ln>
                          <a:solidFill>
                            <a:prstClr val="black"/>
                          </a:solidFill>
                          <a:effectLst/>
                          <a:uLnTx/>
                          <a:uFillTx/>
                          <a:latin typeface="+mn-lt"/>
                          <a:ea typeface="+mn-ea"/>
                          <a:cs typeface="+mn-cs"/>
                        </a:rPr>
                        <a:t>
 Mit neuen Erzieher-Ausbildungswegen versucht Bayern den Personalmangel in Kitas aufzufangen.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10715607"/>
                  </a:ext>
                </a:extLst>
              </a:tr>
            </a:tbl>
          </a:graphicData>
        </a:graphic>
      </p:graphicFrame>
      <p:sp>
        <p:nvSpPr>
          <p:cNvPr id="4" name="Text Placeholder 3">
            <a:extLst>
              <a:ext uri="{FF2B5EF4-FFF2-40B4-BE49-F238E27FC236}">
                <a16:creationId xmlns:a16="http://schemas.microsoft.com/office/drawing/2014/main" id="{D5C1DE09-A425-482B-85F3-7231B2AC668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5447984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7006B-E261-49B9-9F42-1D1D6601D0D8}"/>
              </a:ext>
            </a:extLst>
          </p:cNvPr>
          <p:cNvSpPr>
            <a:spLocks noGrp="1"/>
          </p:cNvSpPr>
          <p:nvPr>
            <p:ph type="title"/>
          </p:nvPr>
        </p:nvSpPr>
        <p:spPr/>
        <p:txBody>
          <a:bodyPr/>
          <a:lstStyle/>
          <a:p>
            <a:r>
              <a:rPr lang="en-US"/>
              <a:t>Facebook facebook: Hitliste nach Aktiven Nutzer | BR Social Media - 17 of 24</a:t>
            </a:r>
          </a:p>
        </p:txBody>
      </p:sp>
      <p:graphicFrame>
        <p:nvGraphicFramePr>
          <p:cNvPr id="5" name="Table Placeholder 4">
            <a:extLst>
              <a:ext uri="{FF2B5EF4-FFF2-40B4-BE49-F238E27FC236}">
                <a16:creationId xmlns:a16="http://schemas.microsoft.com/office/drawing/2014/main" id="{C4383E9D-FA88-4495-B8F8-8E6D968481AF}"/>
              </a:ext>
            </a:extLst>
          </p:cNvPr>
          <p:cNvGraphicFramePr>
            <a:graphicFrameLocks noGrp="1"/>
          </p:cNvGraphicFramePr>
          <p:nvPr>
            <p:ph type="tbl" sz="quarter" idx="13"/>
            <p:extLst>
              <p:ext uri="{D42A27DB-BD31-4B8C-83A1-F6EECF244321}">
                <p14:modId xmlns:p14="http://schemas.microsoft.com/office/powerpoint/2010/main" val="1311248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27224474"/>
                    </a:ext>
                  </a:extLst>
                </a:gridCol>
                <a:gridCol w="329184">
                  <a:extLst>
                    <a:ext uri="{9D8B030D-6E8A-4147-A177-3AD203B41FA5}">
                      <a16:colId xmlns:a16="http://schemas.microsoft.com/office/drawing/2014/main" val="955035573"/>
                    </a:ext>
                  </a:extLst>
                </a:gridCol>
                <a:gridCol w="576072">
                  <a:extLst>
                    <a:ext uri="{9D8B030D-6E8A-4147-A177-3AD203B41FA5}">
                      <a16:colId xmlns:a16="http://schemas.microsoft.com/office/drawing/2014/main" val="1703122493"/>
                    </a:ext>
                  </a:extLst>
                </a:gridCol>
                <a:gridCol w="329184">
                  <a:extLst>
                    <a:ext uri="{9D8B030D-6E8A-4147-A177-3AD203B41FA5}">
                      <a16:colId xmlns:a16="http://schemas.microsoft.com/office/drawing/2014/main" val="1055624080"/>
                    </a:ext>
                  </a:extLst>
                </a:gridCol>
                <a:gridCol w="329184">
                  <a:extLst>
                    <a:ext uri="{9D8B030D-6E8A-4147-A177-3AD203B41FA5}">
                      <a16:colId xmlns:a16="http://schemas.microsoft.com/office/drawing/2014/main" val="611920524"/>
                    </a:ext>
                  </a:extLst>
                </a:gridCol>
                <a:gridCol w="329184">
                  <a:extLst>
                    <a:ext uri="{9D8B030D-6E8A-4147-A177-3AD203B41FA5}">
                      <a16:colId xmlns:a16="http://schemas.microsoft.com/office/drawing/2014/main" val="1167539541"/>
                    </a:ext>
                  </a:extLst>
                </a:gridCol>
                <a:gridCol w="329184">
                  <a:extLst>
                    <a:ext uri="{9D8B030D-6E8A-4147-A177-3AD203B41FA5}">
                      <a16:colId xmlns:a16="http://schemas.microsoft.com/office/drawing/2014/main" val="2077400335"/>
                    </a:ext>
                  </a:extLst>
                </a:gridCol>
                <a:gridCol w="329184">
                  <a:extLst>
                    <a:ext uri="{9D8B030D-6E8A-4147-A177-3AD203B41FA5}">
                      <a16:colId xmlns:a16="http://schemas.microsoft.com/office/drawing/2014/main" val="855531629"/>
                    </a:ext>
                  </a:extLst>
                </a:gridCol>
                <a:gridCol w="329184">
                  <a:extLst>
                    <a:ext uri="{9D8B030D-6E8A-4147-A177-3AD203B41FA5}">
                      <a16:colId xmlns:a16="http://schemas.microsoft.com/office/drawing/2014/main" val="2252383713"/>
                    </a:ext>
                  </a:extLst>
                </a:gridCol>
                <a:gridCol w="329184">
                  <a:extLst>
                    <a:ext uri="{9D8B030D-6E8A-4147-A177-3AD203B41FA5}">
                      <a16:colId xmlns:a16="http://schemas.microsoft.com/office/drawing/2014/main" val="2744036525"/>
                    </a:ext>
                  </a:extLst>
                </a:gridCol>
                <a:gridCol w="329184">
                  <a:extLst>
                    <a:ext uri="{9D8B030D-6E8A-4147-A177-3AD203B41FA5}">
                      <a16:colId xmlns:a16="http://schemas.microsoft.com/office/drawing/2014/main" val="4172485479"/>
                    </a:ext>
                  </a:extLst>
                </a:gridCol>
                <a:gridCol w="329184">
                  <a:extLst>
                    <a:ext uri="{9D8B030D-6E8A-4147-A177-3AD203B41FA5}">
                      <a16:colId xmlns:a16="http://schemas.microsoft.com/office/drawing/2014/main" val="2717036654"/>
                    </a:ext>
                  </a:extLst>
                </a:gridCol>
                <a:gridCol w="329184">
                  <a:extLst>
                    <a:ext uri="{9D8B030D-6E8A-4147-A177-3AD203B41FA5}">
                      <a16:colId xmlns:a16="http://schemas.microsoft.com/office/drawing/2014/main" val="1428243582"/>
                    </a:ext>
                  </a:extLst>
                </a:gridCol>
                <a:gridCol w="329184">
                  <a:extLst>
                    <a:ext uri="{9D8B030D-6E8A-4147-A177-3AD203B41FA5}">
                      <a16:colId xmlns:a16="http://schemas.microsoft.com/office/drawing/2014/main" val="2752883691"/>
                    </a:ext>
                  </a:extLst>
                </a:gridCol>
                <a:gridCol w="329184">
                  <a:extLst>
                    <a:ext uri="{9D8B030D-6E8A-4147-A177-3AD203B41FA5}">
                      <a16:colId xmlns:a16="http://schemas.microsoft.com/office/drawing/2014/main" val="1056952933"/>
                    </a:ext>
                  </a:extLst>
                </a:gridCol>
                <a:gridCol w="329184">
                  <a:extLst>
                    <a:ext uri="{9D8B030D-6E8A-4147-A177-3AD203B41FA5}">
                      <a16:colId xmlns:a16="http://schemas.microsoft.com/office/drawing/2014/main" val="2767031084"/>
                    </a:ext>
                  </a:extLst>
                </a:gridCol>
                <a:gridCol w="329184">
                  <a:extLst>
                    <a:ext uri="{9D8B030D-6E8A-4147-A177-3AD203B41FA5}">
                      <a16:colId xmlns:a16="http://schemas.microsoft.com/office/drawing/2014/main" val="2640101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59879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BR24 - 2022-06-14 19:28:01</a:t>
                      </a:r>
                      <a:r>
                        <a:rPr kumimoji="0" lang="de-DE" sz="1000" b="0" i="0" u="none" strike="noStrike" kern="1200" cap="none" spc="0" normalizeH="0" baseline="0" noProof="0">
                          <a:ln>
                            <a:noFill/>
                          </a:ln>
                          <a:solidFill>
                            <a:prstClr val="black"/>
                          </a:solidFill>
                          <a:effectLst/>
                          <a:uLnTx/>
                          <a:uFillTx/>
                          <a:latin typeface="+mn-lt"/>
                          <a:ea typeface="+mn-ea"/>
                          <a:cs typeface="+mn-cs"/>
                        </a:rPr>
                        <a:t>
 Jahrelang waren Baugrundstücke absolute Mangelware – auch im Bayerischen Wald. Jetzt wurden erstmals reservierte Baugrundstücke wieder zurückgegeben. https://www.br.de/nachrichten/bayern/trendwende-beim-bauboom-sinkende-nachfrage-fuer-baugrundstuecke,T8ctOvX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07/14/2022 14:12:12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64978108"/>
                  </a:ext>
                </a:extLst>
              </a:tr>
            </a:tbl>
          </a:graphicData>
        </a:graphic>
      </p:graphicFrame>
      <p:sp>
        <p:nvSpPr>
          <p:cNvPr id="4" name="Text Placeholder 3">
            <a:extLst>
              <a:ext uri="{FF2B5EF4-FFF2-40B4-BE49-F238E27FC236}">
                <a16:creationId xmlns:a16="http://schemas.microsoft.com/office/drawing/2014/main" id="{74849189-62E2-4826-8EEB-316937B2DC3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6107261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251A-F9A4-4946-A35A-62A0ACE48A70}"/>
              </a:ext>
            </a:extLst>
          </p:cNvPr>
          <p:cNvSpPr>
            <a:spLocks noGrp="1"/>
          </p:cNvSpPr>
          <p:nvPr>
            <p:ph type="title"/>
          </p:nvPr>
        </p:nvSpPr>
        <p:spPr/>
        <p:txBody>
          <a:bodyPr/>
          <a:lstStyle/>
          <a:p>
            <a:r>
              <a:rPr lang="en-US"/>
              <a:t>Facebook facebook: Hitliste nach Aktiven Nutzer | BR Social Media - 18 of 24</a:t>
            </a:r>
          </a:p>
        </p:txBody>
      </p:sp>
      <p:graphicFrame>
        <p:nvGraphicFramePr>
          <p:cNvPr id="5" name="Table Placeholder 4">
            <a:extLst>
              <a:ext uri="{FF2B5EF4-FFF2-40B4-BE49-F238E27FC236}">
                <a16:creationId xmlns:a16="http://schemas.microsoft.com/office/drawing/2014/main" id="{4D79A8AC-3B5F-4B92-BD98-153CD311000A}"/>
              </a:ext>
            </a:extLst>
          </p:cNvPr>
          <p:cNvGraphicFramePr>
            <a:graphicFrameLocks noGrp="1"/>
          </p:cNvGraphicFramePr>
          <p:nvPr>
            <p:ph type="tbl" sz="quarter" idx="13"/>
            <p:extLst>
              <p:ext uri="{D42A27DB-BD31-4B8C-83A1-F6EECF244321}">
                <p14:modId xmlns:p14="http://schemas.microsoft.com/office/powerpoint/2010/main" val="2572865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25140318"/>
                    </a:ext>
                  </a:extLst>
                </a:gridCol>
                <a:gridCol w="329184">
                  <a:extLst>
                    <a:ext uri="{9D8B030D-6E8A-4147-A177-3AD203B41FA5}">
                      <a16:colId xmlns:a16="http://schemas.microsoft.com/office/drawing/2014/main" val="1085283451"/>
                    </a:ext>
                  </a:extLst>
                </a:gridCol>
                <a:gridCol w="576072">
                  <a:extLst>
                    <a:ext uri="{9D8B030D-6E8A-4147-A177-3AD203B41FA5}">
                      <a16:colId xmlns:a16="http://schemas.microsoft.com/office/drawing/2014/main" val="3524856779"/>
                    </a:ext>
                  </a:extLst>
                </a:gridCol>
                <a:gridCol w="329184">
                  <a:extLst>
                    <a:ext uri="{9D8B030D-6E8A-4147-A177-3AD203B41FA5}">
                      <a16:colId xmlns:a16="http://schemas.microsoft.com/office/drawing/2014/main" val="4073851341"/>
                    </a:ext>
                  </a:extLst>
                </a:gridCol>
                <a:gridCol w="329184">
                  <a:extLst>
                    <a:ext uri="{9D8B030D-6E8A-4147-A177-3AD203B41FA5}">
                      <a16:colId xmlns:a16="http://schemas.microsoft.com/office/drawing/2014/main" val="31968115"/>
                    </a:ext>
                  </a:extLst>
                </a:gridCol>
                <a:gridCol w="329184">
                  <a:extLst>
                    <a:ext uri="{9D8B030D-6E8A-4147-A177-3AD203B41FA5}">
                      <a16:colId xmlns:a16="http://schemas.microsoft.com/office/drawing/2014/main" val="2526932380"/>
                    </a:ext>
                  </a:extLst>
                </a:gridCol>
                <a:gridCol w="329184">
                  <a:extLst>
                    <a:ext uri="{9D8B030D-6E8A-4147-A177-3AD203B41FA5}">
                      <a16:colId xmlns:a16="http://schemas.microsoft.com/office/drawing/2014/main" val="3287738357"/>
                    </a:ext>
                  </a:extLst>
                </a:gridCol>
                <a:gridCol w="329184">
                  <a:extLst>
                    <a:ext uri="{9D8B030D-6E8A-4147-A177-3AD203B41FA5}">
                      <a16:colId xmlns:a16="http://schemas.microsoft.com/office/drawing/2014/main" val="1772691160"/>
                    </a:ext>
                  </a:extLst>
                </a:gridCol>
                <a:gridCol w="329184">
                  <a:extLst>
                    <a:ext uri="{9D8B030D-6E8A-4147-A177-3AD203B41FA5}">
                      <a16:colId xmlns:a16="http://schemas.microsoft.com/office/drawing/2014/main" val="2386132749"/>
                    </a:ext>
                  </a:extLst>
                </a:gridCol>
                <a:gridCol w="329184">
                  <a:extLst>
                    <a:ext uri="{9D8B030D-6E8A-4147-A177-3AD203B41FA5}">
                      <a16:colId xmlns:a16="http://schemas.microsoft.com/office/drawing/2014/main" val="3113296458"/>
                    </a:ext>
                  </a:extLst>
                </a:gridCol>
                <a:gridCol w="329184">
                  <a:extLst>
                    <a:ext uri="{9D8B030D-6E8A-4147-A177-3AD203B41FA5}">
                      <a16:colId xmlns:a16="http://schemas.microsoft.com/office/drawing/2014/main" val="1077496256"/>
                    </a:ext>
                  </a:extLst>
                </a:gridCol>
                <a:gridCol w="329184">
                  <a:extLst>
                    <a:ext uri="{9D8B030D-6E8A-4147-A177-3AD203B41FA5}">
                      <a16:colId xmlns:a16="http://schemas.microsoft.com/office/drawing/2014/main" val="3616078002"/>
                    </a:ext>
                  </a:extLst>
                </a:gridCol>
                <a:gridCol w="329184">
                  <a:extLst>
                    <a:ext uri="{9D8B030D-6E8A-4147-A177-3AD203B41FA5}">
                      <a16:colId xmlns:a16="http://schemas.microsoft.com/office/drawing/2014/main" val="319221771"/>
                    </a:ext>
                  </a:extLst>
                </a:gridCol>
                <a:gridCol w="329184">
                  <a:extLst>
                    <a:ext uri="{9D8B030D-6E8A-4147-A177-3AD203B41FA5}">
                      <a16:colId xmlns:a16="http://schemas.microsoft.com/office/drawing/2014/main" val="2768390885"/>
                    </a:ext>
                  </a:extLst>
                </a:gridCol>
                <a:gridCol w="329184">
                  <a:extLst>
                    <a:ext uri="{9D8B030D-6E8A-4147-A177-3AD203B41FA5}">
                      <a16:colId xmlns:a16="http://schemas.microsoft.com/office/drawing/2014/main" val="1737403995"/>
                    </a:ext>
                  </a:extLst>
                </a:gridCol>
                <a:gridCol w="329184">
                  <a:extLst>
                    <a:ext uri="{9D8B030D-6E8A-4147-A177-3AD203B41FA5}">
                      <a16:colId xmlns:a16="http://schemas.microsoft.com/office/drawing/2014/main" val="944769614"/>
                    </a:ext>
                  </a:extLst>
                </a:gridCol>
                <a:gridCol w="329184">
                  <a:extLst>
                    <a:ext uri="{9D8B030D-6E8A-4147-A177-3AD203B41FA5}">
                      <a16:colId xmlns:a16="http://schemas.microsoft.com/office/drawing/2014/main" val="341248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53273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BR-KLASSIK - 2022-06-20 18:30:02</a:t>
                      </a:r>
                      <a:r>
                        <a:rPr kumimoji="0" lang="en-US" sz="1000" b="0" i="0" u="none" strike="noStrike" kern="1200" cap="none" spc="0" normalizeH="0" baseline="0" noProof="0">
                          <a:ln>
                            <a:noFill/>
                          </a:ln>
                          <a:solidFill>
                            <a:prstClr val="black"/>
                          </a:solidFill>
                          <a:effectLst/>
                          <a:uLnTx/>
                          <a:uFillTx/>
                          <a:latin typeface="+mn-lt"/>
                          <a:ea typeface="+mn-ea"/>
                          <a:cs typeface="+mn-cs"/>
                        </a:rPr>
                        <a:t>
 Und jetzt alle: Da gibt es kein Halten mehr, wenn "Cancan" durch die Nürnberger Symphoniker erklingt und Dirigent Alexander Shelley dazu tanzt! 👯‍♀️ Der deutsch-französische #Komponist Jakob "Jacques" #Offenbach wurde heute vor 203 Jahren geboren. 🎂 #happybirthday #cancan #Orpheus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07/20/2022 14:11:47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198769</a:t>
                      </a:r>
                    </a:p>
                  </a:txBody>
                  <a:tcPr/>
                </a:tc>
                <a:extLst>
                  <a:ext uri="{0D108BD9-81ED-4DB2-BD59-A6C34878D82A}">
                    <a16:rowId xmlns:a16="http://schemas.microsoft.com/office/drawing/2014/main" val="1720337950"/>
                  </a:ext>
                </a:extLst>
              </a:tr>
            </a:tbl>
          </a:graphicData>
        </a:graphic>
      </p:graphicFrame>
      <p:sp>
        <p:nvSpPr>
          <p:cNvPr id="4" name="Text Placeholder 3">
            <a:extLst>
              <a:ext uri="{FF2B5EF4-FFF2-40B4-BE49-F238E27FC236}">
                <a16:creationId xmlns:a16="http://schemas.microsoft.com/office/drawing/2014/main" id="{3A9513F2-C5E1-4B54-BA88-4E247DA4F3C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8439855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11DE5-DA18-4E51-BCD2-BDEFC0560F09}"/>
              </a:ext>
            </a:extLst>
          </p:cNvPr>
          <p:cNvSpPr>
            <a:spLocks noGrp="1"/>
          </p:cNvSpPr>
          <p:nvPr>
            <p:ph type="title"/>
          </p:nvPr>
        </p:nvSpPr>
        <p:spPr/>
        <p:txBody>
          <a:bodyPr/>
          <a:lstStyle/>
          <a:p>
            <a:r>
              <a:rPr lang="en-US"/>
              <a:t>Facebook facebook: Hitliste nach Aktiven Nutzer | BR Social Media - 19 of 24</a:t>
            </a:r>
          </a:p>
        </p:txBody>
      </p:sp>
      <p:graphicFrame>
        <p:nvGraphicFramePr>
          <p:cNvPr id="5" name="Table Placeholder 4">
            <a:extLst>
              <a:ext uri="{FF2B5EF4-FFF2-40B4-BE49-F238E27FC236}">
                <a16:creationId xmlns:a16="http://schemas.microsoft.com/office/drawing/2014/main" id="{216054D0-47AC-49FB-800B-3A5A910BEE74}"/>
              </a:ext>
            </a:extLst>
          </p:cNvPr>
          <p:cNvGraphicFramePr>
            <a:graphicFrameLocks noGrp="1"/>
          </p:cNvGraphicFramePr>
          <p:nvPr>
            <p:ph type="tbl" sz="quarter" idx="13"/>
            <p:extLst>
              <p:ext uri="{D42A27DB-BD31-4B8C-83A1-F6EECF244321}">
                <p14:modId xmlns:p14="http://schemas.microsoft.com/office/powerpoint/2010/main" val="1523567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76642308"/>
                    </a:ext>
                  </a:extLst>
                </a:gridCol>
                <a:gridCol w="329184">
                  <a:extLst>
                    <a:ext uri="{9D8B030D-6E8A-4147-A177-3AD203B41FA5}">
                      <a16:colId xmlns:a16="http://schemas.microsoft.com/office/drawing/2014/main" val="3728979393"/>
                    </a:ext>
                  </a:extLst>
                </a:gridCol>
                <a:gridCol w="576072">
                  <a:extLst>
                    <a:ext uri="{9D8B030D-6E8A-4147-A177-3AD203B41FA5}">
                      <a16:colId xmlns:a16="http://schemas.microsoft.com/office/drawing/2014/main" val="3716738704"/>
                    </a:ext>
                  </a:extLst>
                </a:gridCol>
                <a:gridCol w="329184">
                  <a:extLst>
                    <a:ext uri="{9D8B030D-6E8A-4147-A177-3AD203B41FA5}">
                      <a16:colId xmlns:a16="http://schemas.microsoft.com/office/drawing/2014/main" val="1930968279"/>
                    </a:ext>
                  </a:extLst>
                </a:gridCol>
                <a:gridCol w="329184">
                  <a:extLst>
                    <a:ext uri="{9D8B030D-6E8A-4147-A177-3AD203B41FA5}">
                      <a16:colId xmlns:a16="http://schemas.microsoft.com/office/drawing/2014/main" val="1456776959"/>
                    </a:ext>
                  </a:extLst>
                </a:gridCol>
                <a:gridCol w="329184">
                  <a:extLst>
                    <a:ext uri="{9D8B030D-6E8A-4147-A177-3AD203B41FA5}">
                      <a16:colId xmlns:a16="http://schemas.microsoft.com/office/drawing/2014/main" val="2136323839"/>
                    </a:ext>
                  </a:extLst>
                </a:gridCol>
                <a:gridCol w="329184">
                  <a:extLst>
                    <a:ext uri="{9D8B030D-6E8A-4147-A177-3AD203B41FA5}">
                      <a16:colId xmlns:a16="http://schemas.microsoft.com/office/drawing/2014/main" val="2601435889"/>
                    </a:ext>
                  </a:extLst>
                </a:gridCol>
                <a:gridCol w="329184">
                  <a:extLst>
                    <a:ext uri="{9D8B030D-6E8A-4147-A177-3AD203B41FA5}">
                      <a16:colId xmlns:a16="http://schemas.microsoft.com/office/drawing/2014/main" val="3613491216"/>
                    </a:ext>
                  </a:extLst>
                </a:gridCol>
                <a:gridCol w="329184">
                  <a:extLst>
                    <a:ext uri="{9D8B030D-6E8A-4147-A177-3AD203B41FA5}">
                      <a16:colId xmlns:a16="http://schemas.microsoft.com/office/drawing/2014/main" val="4023672958"/>
                    </a:ext>
                  </a:extLst>
                </a:gridCol>
                <a:gridCol w="329184">
                  <a:extLst>
                    <a:ext uri="{9D8B030D-6E8A-4147-A177-3AD203B41FA5}">
                      <a16:colId xmlns:a16="http://schemas.microsoft.com/office/drawing/2014/main" val="454238780"/>
                    </a:ext>
                  </a:extLst>
                </a:gridCol>
                <a:gridCol w="329184">
                  <a:extLst>
                    <a:ext uri="{9D8B030D-6E8A-4147-A177-3AD203B41FA5}">
                      <a16:colId xmlns:a16="http://schemas.microsoft.com/office/drawing/2014/main" val="373660872"/>
                    </a:ext>
                  </a:extLst>
                </a:gridCol>
                <a:gridCol w="329184">
                  <a:extLst>
                    <a:ext uri="{9D8B030D-6E8A-4147-A177-3AD203B41FA5}">
                      <a16:colId xmlns:a16="http://schemas.microsoft.com/office/drawing/2014/main" val="1483920364"/>
                    </a:ext>
                  </a:extLst>
                </a:gridCol>
                <a:gridCol w="329184">
                  <a:extLst>
                    <a:ext uri="{9D8B030D-6E8A-4147-A177-3AD203B41FA5}">
                      <a16:colId xmlns:a16="http://schemas.microsoft.com/office/drawing/2014/main" val="1521469602"/>
                    </a:ext>
                  </a:extLst>
                </a:gridCol>
                <a:gridCol w="329184">
                  <a:extLst>
                    <a:ext uri="{9D8B030D-6E8A-4147-A177-3AD203B41FA5}">
                      <a16:colId xmlns:a16="http://schemas.microsoft.com/office/drawing/2014/main" val="533060509"/>
                    </a:ext>
                  </a:extLst>
                </a:gridCol>
                <a:gridCol w="329184">
                  <a:extLst>
                    <a:ext uri="{9D8B030D-6E8A-4147-A177-3AD203B41FA5}">
                      <a16:colId xmlns:a16="http://schemas.microsoft.com/office/drawing/2014/main" val="673826048"/>
                    </a:ext>
                  </a:extLst>
                </a:gridCol>
                <a:gridCol w="329184">
                  <a:extLst>
                    <a:ext uri="{9D8B030D-6E8A-4147-A177-3AD203B41FA5}">
                      <a16:colId xmlns:a16="http://schemas.microsoft.com/office/drawing/2014/main" val="2341680016"/>
                    </a:ext>
                  </a:extLst>
                </a:gridCol>
                <a:gridCol w="329184">
                  <a:extLst>
                    <a:ext uri="{9D8B030D-6E8A-4147-A177-3AD203B41FA5}">
                      <a16:colId xmlns:a16="http://schemas.microsoft.com/office/drawing/2014/main" val="2465780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6676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BR24 - 2022-06-03 20:13:52</a:t>
                      </a:r>
                      <a:r>
                        <a:rPr kumimoji="0" lang="de-DE" sz="1000" b="0" i="0" u="none" strike="noStrike" kern="1200" cap="none" spc="0" normalizeH="0" baseline="0" noProof="0">
                          <a:ln>
                            <a:noFill/>
                          </a:ln>
                          <a:solidFill>
                            <a:prstClr val="black"/>
                          </a:solidFill>
                          <a:effectLst/>
                          <a:uLnTx/>
                          <a:uFillTx/>
                          <a:latin typeface="+mn-lt"/>
                          <a:ea typeface="+mn-ea"/>
                          <a:cs typeface="+mn-cs"/>
                        </a:rPr>
                        <a:t>
 BR24extra: Zugunglück bei Garmisch - Tote und Verletzte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20:11:52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89426</a:t>
                      </a:r>
                    </a:p>
                  </a:txBody>
                  <a:tcPr/>
                </a:tc>
                <a:extLst>
                  <a:ext uri="{0D108BD9-81ED-4DB2-BD59-A6C34878D82A}">
                    <a16:rowId xmlns:a16="http://schemas.microsoft.com/office/drawing/2014/main" val="143162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BR24 - 2022-06-22 16:51:03</a:t>
                      </a:r>
                      <a:r>
                        <a:rPr kumimoji="0" lang="de-DE" sz="1000" b="0" i="0" u="none" strike="noStrike" kern="1200" cap="none" spc="0" normalizeH="0" baseline="0" noProof="0">
                          <a:ln>
                            <a:noFill/>
                          </a:ln>
                          <a:solidFill>
                            <a:prstClr val="black"/>
                          </a:solidFill>
                          <a:effectLst/>
                          <a:uLnTx/>
                          <a:uFillTx/>
                          <a:latin typeface="+mn-lt"/>
                          <a:ea typeface="+mn-ea"/>
                          <a:cs typeface="+mn-cs"/>
                        </a:rPr>
                        <a:t>
 Rund ein Drittel derjenigen, die sich noch immer eine eigene Immobilie wünschen, traut sich den Kauf finanziell nicht mehr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07/09/2022 02:12:58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96295970"/>
                  </a:ext>
                </a:extLst>
              </a:tr>
            </a:tbl>
          </a:graphicData>
        </a:graphic>
      </p:graphicFrame>
      <p:sp>
        <p:nvSpPr>
          <p:cNvPr id="4" name="Text Placeholder 3">
            <a:extLst>
              <a:ext uri="{FF2B5EF4-FFF2-40B4-BE49-F238E27FC236}">
                <a16:creationId xmlns:a16="http://schemas.microsoft.com/office/drawing/2014/main" id="{B1DF1C32-C3CB-45C0-9913-78D22641DBE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6567501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5A92A-7A43-4983-B91F-C83B5C3A3957}"/>
              </a:ext>
            </a:extLst>
          </p:cNvPr>
          <p:cNvSpPr>
            <a:spLocks noGrp="1"/>
          </p:cNvSpPr>
          <p:nvPr>
            <p:ph type="title"/>
          </p:nvPr>
        </p:nvSpPr>
        <p:spPr/>
        <p:txBody>
          <a:bodyPr/>
          <a:lstStyle/>
          <a:p>
            <a:r>
              <a:rPr lang="en-US"/>
              <a:t>Facebook facebook: Hitliste nach Aktiven Nutzer | BR Social Media - 20 of 24</a:t>
            </a:r>
          </a:p>
        </p:txBody>
      </p:sp>
      <p:graphicFrame>
        <p:nvGraphicFramePr>
          <p:cNvPr id="5" name="Table Placeholder 4">
            <a:extLst>
              <a:ext uri="{FF2B5EF4-FFF2-40B4-BE49-F238E27FC236}">
                <a16:creationId xmlns:a16="http://schemas.microsoft.com/office/drawing/2014/main" id="{CC9C96EB-F3B6-458C-B332-C864FC8419C1}"/>
              </a:ext>
            </a:extLst>
          </p:cNvPr>
          <p:cNvGraphicFramePr>
            <a:graphicFrameLocks noGrp="1"/>
          </p:cNvGraphicFramePr>
          <p:nvPr>
            <p:ph type="tbl" sz="quarter" idx="13"/>
            <p:extLst>
              <p:ext uri="{D42A27DB-BD31-4B8C-83A1-F6EECF244321}">
                <p14:modId xmlns:p14="http://schemas.microsoft.com/office/powerpoint/2010/main" val="4158737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57679002"/>
                    </a:ext>
                  </a:extLst>
                </a:gridCol>
                <a:gridCol w="329184">
                  <a:extLst>
                    <a:ext uri="{9D8B030D-6E8A-4147-A177-3AD203B41FA5}">
                      <a16:colId xmlns:a16="http://schemas.microsoft.com/office/drawing/2014/main" val="2421509798"/>
                    </a:ext>
                  </a:extLst>
                </a:gridCol>
                <a:gridCol w="576072">
                  <a:extLst>
                    <a:ext uri="{9D8B030D-6E8A-4147-A177-3AD203B41FA5}">
                      <a16:colId xmlns:a16="http://schemas.microsoft.com/office/drawing/2014/main" val="28552821"/>
                    </a:ext>
                  </a:extLst>
                </a:gridCol>
                <a:gridCol w="329184">
                  <a:extLst>
                    <a:ext uri="{9D8B030D-6E8A-4147-A177-3AD203B41FA5}">
                      <a16:colId xmlns:a16="http://schemas.microsoft.com/office/drawing/2014/main" val="555770516"/>
                    </a:ext>
                  </a:extLst>
                </a:gridCol>
                <a:gridCol w="329184">
                  <a:extLst>
                    <a:ext uri="{9D8B030D-6E8A-4147-A177-3AD203B41FA5}">
                      <a16:colId xmlns:a16="http://schemas.microsoft.com/office/drawing/2014/main" val="1494952342"/>
                    </a:ext>
                  </a:extLst>
                </a:gridCol>
                <a:gridCol w="329184">
                  <a:extLst>
                    <a:ext uri="{9D8B030D-6E8A-4147-A177-3AD203B41FA5}">
                      <a16:colId xmlns:a16="http://schemas.microsoft.com/office/drawing/2014/main" val="2153674287"/>
                    </a:ext>
                  </a:extLst>
                </a:gridCol>
                <a:gridCol w="329184">
                  <a:extLst>
                    <a:ext uri="{9D8B030D-6E8A-4147-A177-3AD203B41FA5}">
                      <a16:colId xmlns:a16="http://schemas.microsoft.com/office/drawing/2014/main" val="3574414455"/>
                    </a:ext>
                  </a:extLst>
                </a:gridCol>
                <a:gridCol w="329184">
                  <a:extLst>
                    <a:ext uri="{9D8B030D-6E8A-4147-A177-3AD203B41FA5}">
                      <a16:colId xmlns:a16="http://schemas.microsoft.com/office/drawing/2014/main" val="256114754"/>
                    </a:ext>
                  </a:extLst>
                </a:gridCol>
                <a:gridCol w="329184">
                  <a:extLst>
                    <a:ext uri="{9D8B030D-6E8A-4147-A177-3AD203B41FA5}">
                      <a16:colId xmlns:a16="http://schemas.microsoft.com/office/drawing/2014/main" val="2445993416"/>
                    </a:ext>
                  </a:extLst>
                </a:gridCol>
                <a:gridCol w="329184">
                  <a:extLst>
                    <a:ext uri="{9D8B030D-6E8A-4147-A177-3AD203B41FA5}">
                      <a16:colId xmlns:a16="http://schemas.microsoft.com/office/drawing/2014/main" val="2066329875"/>
                    </a:ext>
                  </a:extLst>
                </a:gridCol>
                <a:gridCol w="329184">
                  <a:extLst>
                    <a:ext uri="{9D8B030D-6E8A-4147-A177-3AD203B41FA5}">
                      <a16:colId xmlns:a16="http://schemas.microsoft.com/office/drawing/2014/main" val="1274024237"/>
                    </a:ext>
                  </a:extLst>
                </a:gridCol>
                <a:gridCol w="329184">
                  <a:extLst>
                    <a:ext uri="{9D8B030D-6E8A-4147-A177-3AD203B41FA5}">
                      <a16:colId xmlns:a16="http://schemas.microsoft.com/office/drawing/2014/main" val="4224023304"/>
                    </a:ext>
                  </a:extLst>
                </a:gridCol>
                <a:gridCol w="329184">
                  <a:extLst>
                    <a:ext uri="{9D8B030D-6E8A-4147-A177-3AD203B41FA5}">
                      <a16:colId xmlns:a16="http://schemas.microsoft.com/office/drawing/2014/main" val="2162269593"/>
                    </a:ext>
                  </a:extLst>
                </a:gridCol>
                <a:gridCol w="329184">
                  <a:extLst>
                    <a:ext uri="{9D8B030D-6E8A-4147-A177-3AD203B41FA5}">
                      <a16:colId xmlns:a16="http://schemas.microsoft.com/office/drawing/2014/main" val="503273944"/>
                    </a:ext>
                  </a:extLst>
                </a:gridCol>
                <a:gridCol w="329184">
                  <a:extLst>
                    <a:ext uri="{9D8B030D-6E8A-4147-A177-3AD203B41FA5}">
                      <a16:colId xmlns:a16="http://schemas.microsoft.com/office/drawing/2014/main" val="3492722757"/>
                    </a:ext>
                  </a:extLst>
                </a:gridCol>
                <a:gridCol w="329184">
                  <a:extLst>
                    <a:ext uri="{9D8B030D-6E8A-4147-A177-3AD203B41FA5}">
                      <a16:colId xmlns:a16="http://schemas.microsoft.com/office/drawing/2014/main" val="1672703831"/>
                    </a:ext>
                  </a:extLst>
                </a:gridCol>
                <a:gridCol w="329184">
                  <a:extLst>
                    <a:ext uri="{9D8B030D-6E8A-4147-A177-3AD203B41FA5}">
                      <a16:colId xmlns:a16="http://schemas.microsoft.com/office/drawing/2014/main" val="1213033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51508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Dahoam is Dahoam - 2022-06-05 14:00:36</a:t>
                      </a:r>
                      <a:r>
                        <a:rPr kumimoji="0" lang="pt-BR" sz="1000" b="0" i="0" u="none" strike="noStrike" kern="1200" cap="none" spc="0" normalizeH="0" baseline="0" noProof="0">
                          <a:ln>
                            <a:noFill/>
                          </a:ln>
                          <a:solidFill>
                            <a:prstClr val="black"/>
                          </a:solidFill>
                          <a:effectLst/>
                          <a:uLnTx/>
                          <a:uFillTx/>
                          <a:latin typeface="+mn-lt"/>
                          <a:ea typeface="+mn-ea"/>
                          <a:cs typeface="+mn-cs"/>
                        </a:rPr>
                        <a:t>
 Da ziagt's da ois zam!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505035</a:t>
                      </a:r>
                    </a:p>
                  </a:txBody>
                  <a:tcPr/>
                </a:tc>
                <a:extLst>
                  <a:ext uri="{0D108BD9-81ED-4DB2-BD59-A6C34878D82A}">
                    <a16:rowId xmlns:a16="http://schemas.microsoft.com/office/drawing/2014/main" val="1778068220"/>
                  </a:ext>
                </a:extLst>
              </a:tr>
            </a:tbl>
          </a:graphicData>
        </a:graphic>
      </p:graphicFrame>
      <p:sp>
        <p:nvSpPr>
          <p:cNvPr id="4" name="Text Placeholder 3">
            <a:extLst>
              <a:ext uri="{FF2B5EF4-FFF2-40B4-BE49-F238E27FC236}">
                <a16:creationId xmlns:a16="http://schemas.microsoft.com/office/drawing/2014/main" id="{3510D363-8E97-4C16-B9B7-8671F8959D4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6471297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2192D-92E8-4515-9B7E-6DCA53586216}"/>
              </a:ext>
            </a:extLst>
          </p:cNvPr>
          <p:cNvSpPr>
            <a:spLocks noGrp="1"/>
          </p:cNvSpPr>
          <p:nvPr>
            <p:ph type="title"/>
          </p:nvPr>
        </p:nvSpPr>
        <p:spPr/>
        <p:txBody>
          <a:bodyPr/>
          <a:lstStyle/>
          <a:p>
            <a:r>
              <a:rPr lang="en-US"/>
              <a:t>Facebook facebook: Hitliste nach Aktiven Nutzer | BR Social Media - 21 of 24</a:t>
            </a:r>
          </a:p>
        </p:txBody>
      </p:sp>
      <p:graphicFrame>
        <p:nvGraphicFramePr>
          <p:cNvPr id="5" name="Table Placeholder 4">
            <a:extLst>
              <a:ext uri="{FF2B5EF4-FFF2-40B4-BE49-F238E27FC236}">
                <a16:creationId xmlns:a16="http://schemas.microsoft.com/office/drawing/2014/main" id="{737E5A3E-7E76-4088-A5D3-81BBDB467011}"/>
              </a:ext>
            </a:extLst>
          </p:cNvPr>
          <p:cNvGraphicFramePr>
            <a:graphicFrameLocks noGrp="1"/>
          </p:cNvGraphicFramePr>
          <p:nvPr>
            <p:ph type="tbl" sz="quarter" idx="13"/>
            <p:extLst>
              <p:ext uri="{D42A27DB-BD31-4B8C-83A1-F6EECF244321}">
                <p14:modId xmlns:p14="http://schemas.microsoft.com/office/powerpoint/2010/main" val="48292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23510970"/>
                    </a:ext>
                  </a:extLst>
                </a:gridCol>
                <a:gridCol w="329184">
                  <a:extLst>
                    <a:ext uri="{9D8B030D-6E8A-4147-A177-3AD203B41FA5}">
                      <a16:colId xmlns:a16="http://schemas.microsoft.com/office/drawing/2014/main" val="710099175"/>
                    </a:ext>
                  </a:extLst>
                </a:gridCol>
                <a:gridCol w="576072">
                  <a:extLst>
                    <a:ext uri="{9D8B030D-6E8A-4147-A177-3AD203B41FA5}">
                      <a16:colId xmlns:a16="http://schemas.microsoft.com/office/drawing/2014/main" val="3534724593"/>
                    </a:ext>
                  </a:extLst>
                </a:gridCol>
                <a:gridCol w="329184">
                  <a:extLst>
                    <a:ext uri="{9D8B030D-6E8A-4147-A177-3AD203B41FA5}">
                      <a16:colId xmlns:a16="http://schemas.microsoft.com/office/drawing/2014/main" val="2634874471"/>
                    </a:ext>
                  </a:extLst>
                </a:gridCol>
                <a:gridCol w="329184">
                  <a:extLst>
                    <a:ext uri="{9D8B030D-6E8A-4147-A177-3AD203B41FA5}">
                      <a16:colId xmlns:a16="http://schemas.microsoft.com/office/drawing/2014/main" val="3898253007"/>
                    </a:ext>
                  </a:extLst>
                </a:gridCol>
                <a:gridCol w="329184">
                  <a:extLst>
                    <a:ext uri="{9D8B030D-6E8A-4147-A177-3AD203B41FA5}">
                      <a16:colId xmlns:a16="http://schemas.microsoft.com/office/drawing/2014/main" val="1280620400"/>
                    </a:ext>
                  </a:extLst>
                </a:gridCol>
                <a:gridCol w="329184">
                  <a:extLst>
                    <a:ext uri="{9D8B030D-6E8A-4147-A177-3AD203B41FA5}">
                      <a16:colId xmlns:a16="http://schemas.microsoft.com/office/drawing/2014/main" val="3876443508"/>
                    </a:ext>
                  </a:extLst>
                </a:gridCol>
                <a:gridCol w="329184">
                  <a:extLst>
                    <a:ext uri="{9D8B030D-6E8A-4147-A177-3AD203B41FA5}">
                      <a16:colId xmlns:a16="http://schemas.microsoft.com/office/drawing/2014/main" val="2649150147"/>
                    </a:ext>
                  </a:extLst>
                </a:gridCol>
                <a:gridCol w="329184">
                  <a:extLst>
                    <a:ext uri="{9D8B030D-6E8A-4147-A177-3AD203B41FA5}">
                      <a16:colId xmlns:a16="http://schemas.microsoft.com/office/drawing/2014/main" val="1075918642"/>
                    </a:ext>
                  </a:extLst>
                </a:gridCol>
                <a:gridCol w="329184">
                  <a:extLst>
                    <a:ext uri="{9D8B030D-6E8A-4147-A177-3AD203B41FA5}">
                      <a16:colId xmlns:a16="http://schemas.microsoft.com/office/drawing/2014/main" val="198543916"/>
                    </a:ext>
                  </a:extLst>
                </a:gridCol>
                <a:gridCol w="329184">
                  <a:extLst>
                    <a:ext uri="{9D8B030D-6E8A-4147-A177-3AD203B41FA5}">
                      <a16:colId xmlns:a16="http://schemas.microsoft.com/office/drawing/2014/main" val="3004055244"/>
                    </a:ext>
                  </a:extLst>
                </a:gridCol>
                <a:gridCol w="329184">
                  <a:extLst>
                    <a:ext uri="{9D8B030D-6E8A-4147-A177-3AD203B41FA5}">
                      <a16:colId xmlns:a16="http://schemas.microsoft.com/office/drawing/2014/main" val="1888350491"/>
                    </a:ext>
                  </a:extLst>
                </a:gridCol>
                <a:gridCol w="329184">
                  <a:extLst>
                    <a:ext uri="{9D8B030D-6E8A-4147-A177-3AD203B41FA5}">
                      <a16:colId xmlns:a16="http://schemas.microsoft.com/office/drawing/2014/main" val="2879835199"/>
                    </a:ext>
                  </a:extLst>
                </a:gridCol>
                <a:gridCol w="329184">
                  <a:extLst>
                    <a:ext uri="{9D8B030D-6E8A-4147-A177-3AD203B41FA5}">
                      <a16:colId xmlns:a16="http://schemas.microsoft.com/office/drawing/2014/main" val="1239320666"/>
                    </a:ext>
                  </a:extLst>
                </a:gridCol>
                <a:gridCol w="329184">
                  <a:extLst>
                    <a:ext uri="{9D8B030D-6E8A-4147-A177-3AD203B41FA5}">
                      <a16:colId xmlns:a16="http://schemas.microsoft.com/office/drawing/2014/main" val="3743089783"/>
                    </a:ext>
                  </a:extLst>
                </a:gridCol>
                <a:gridCol w="329184">
                  <a:extLst>
                    <a:ext uri="{9D8B030D-6E8A-4147-A177-3AD203B41FA5}">
                      <a16:colId xmlns:a16="http://schemas.microsoft.com/office/drawing/2014/main" val="3429874218"/>
                    </a:ext>
                  </a:extLst>
                </a:gridCol>
                <a:gridCol w="329184">
                  <a:extLst>
                    <a:ext uri="{9D8B030D-6E8A-4147-A177-3AD203B41FA5}">
                      <a16:colId xmlns:a16="http://schemas.microsoft.com/office/drawing/2014/main" val="3809382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975415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- 2022-06-30 07:12:01</a:t>
                      </a:r>
                      <a:r>
                        <a:rPr kumimoji="0" lang="de-DE" sz="1000" b="0" i="0" u="none" strike="noStrike" kern="1200" cap="none" spc="0" normalizeH="0" baseline="0" noProof="0">
                          <a:ln>
                            <a:noFill/>
                          </a:ln>
                          <a:solidFill>
                            <a:prstClr val="black"/>
                          </a:solidFill>
                          <a:effectLst/>
                          <a:uLnTx/>
                          <a:uFillTx/>
                          <a:latin typeface="+mn-lt"/>
                          <a:ea typeface="+mn-ea"/>
                          <a:cs typeface="+mn-cs"/>
                        </a:rPr>
                        <a:t>
 "Das bisschen Haushalt" ... machen immer noch vermehrt Frauen in einer Partnerschaft, auch wenn beide voll arbeiten. Mareike Fallwickls neues Buch trifft bei vielen von ihnen einen Nerv: https://br.de/s/5gijoTQ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77592984"/>
                  </a:ext>
                </a:extLst>
              </a:tr>
            </a:tbl>
          </a:graphicData>
        </a:graphic>
      </p:graphicFrame>
      <p:sp>
        <p:nvSpPr>
          <p:cNvPr id="4" name="Text Placeholder 3">
            <a:extLst>
              <a:ext uri="{FF2B5EF4-FFF2-40B4-BE49-F238E27FC236}">
                <a16:creationId xmlns:a16="http://schemas.microsoft.com/office/drawing/2014/main" id="{2EA80E29-7B16-432C-ABCF-23D1A4CAE59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27581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58320-B248-4EEC-B9FA-BF87B95AA696}"/>
              </a:ext>
            </a:extLst>
          </p:cNvPr>
          <p:cNvSpPr>
            <a:spLocks noGrp="1"/>
          </p:cNvSpPr>
          <p:nvPr>
            <p:ph type="title"/>
          </p:nvPr>
        </p:nvSpPr>
        <p:spPr/>
        <p:txBody>
          <a:bodyPr/>
          <a:lstStyle/>
          <a:p>
            <a:r>
              <a:rPr lang="en-US"/>
              <a:t>Facebook facebook: Hitliste nach Aktiven Nutzer | BR Social Media - 22 of 24</a:t>
            </a:r>
          </a:p>
        </p:txBody>
      </p:sp>
      <p:graphicFrame>
        <p:nvGraphicFramePr>
          <p:cNvPr id="5" name="Table Placeholder 4">
            <a:extLst>
              <a:ext uri="{FF2B5EF4-FFF2-40B4-BE49-F238E27FC236}">
                <a16:creationId xmlns:a16="http://schemas.microsoft.com/office/drawing/2014/main" id="{F3B56539-D624-4FEF-A79B-7CCF69C478A5}"/>
              </a:ext>
            </a:extLst>
          </p:cNvPr>
          <p:cNvGraphicFramePr>
            <a:graphicFrameLocks noGrp="1"/>
          </p:cNvGraphicFramePr>
          <p:nvPr>
            <p:ph type="tbl" sz="quarter" idx="13"/>
            <p:extLst>
              <p:ext uri="{D42A27DB-BD31-4B8C-83A1-F6EECF244321}">
                <p14:modId xmlns:p14="http://schemas.microsoft.com/office/powerpoint/2010/main" val="439744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06893089"/>
                    </a:ext>
                  </a:extLst>
                </a:gridCol>
                <a:gridCol w="329184">
                  <a:extLst>
                    <a:ext uri="{9D8B030D-6E8A-4147-A177-3AD203B41FA5}">
                      <a16:colId xmlns:a16="http://schemas.microsoft.com/office/drawing/2014/main" val="3933784394"/>
                    </a:ext>
                  </a:extLst>
                </a:gridCol>
                <a:gridCol w="576072">
                  <a:extLst>
                    <a:ext uri="{9D8B030D-6E8A-4147-A177-3AD203B41FA5}">
                      <a16:colId xmlns:a16="http://schemas.microsoft.com/office/drawing/2014/main" val="3781841014"/>
                    </a:ext>
                  </a:extLst>
                </a:gridCol>
                <a:gridCol w="329184">
                  <a:extLst>
                    <a:ext uri="{9D8B030D-6E8A-4147-A177-3AD203B41FA5}">
                      <a16:colId xmlns:a16="http://schemas.microsoft.com/office/drawing/2014/main" val="885611143"/>
                    </a:ext>
                  </a:extLst>
                </a:gridCol>
                <a:gridCol w="329184">
                  <a:extLst>
                    <a:ext uri="{9D8B030D-6E8A-4147-A177-3AD203B41FA5}">
                      <a16:colId xmlns:a16="http://schemas.microsoft.com/office/drawing/2014/main" val="2613985557"/>
                    </a:ext>
                  </a:extLst>
                </a:gridCol>
                <a:gridCol w="329184">
                  <a:extLst>
                    <a:ext uri="{9D8B030D-6E8A-4147-A177-3AD203B41FA5}">
                      <a16:colId xmlns:a16="http://schemas.microsoft.com/office/drawing/2014/main" val="4109920661"/>
                    </a:ext>
                  </a:extLst>
                </a:gridCol>
                <a:gridCol w="329184">
                  <a:extLst>
                    <a:ext uri="{9D8B030D-6E8A-4147-A177-3AD203B41FA5}">
                      <a16:colId xmlns:a16="http://schemas.microsoft.com/office/drawing/2014/main" val="3146233546"/>
                    </a:ext>
                  </a:extLst>
                </a:gridCol>
                <a:gridCol w="329184">
                  <a:extLst>
                    <a:ext uri="{9D8B030D-6E8A-4147-A177-3AD203B41FA5}">
                      <a16:colId xmlns:a16="http://schemas.microsoft.com/office/drawing/2014/main" val="291669446"/>
                    </a:ext>
                  </a:extLst>
                </a:gridCol>
                <a:gridCol w="329184">
                  <a:extLst>
                    <a:ext uri="{9D8B030D-6E8A-4147-A177-3AD203B41FA5}">
                      <a16:colId xmlns:a16="http://schemas.microsoft.com/office/drawing/2014/main" val="2673187984"/>
                    </a:ext>
                  </a:extLst>
                </a:gridCol>
                <a:gridCol w="329184">
                  <a:extLst>
                    <a:ext uri="{9D8B030D-6E8A-4147-A177-3AD203B41FA5}">
                      <a16:colId xmlns:a16="http://schemas.microsoft.com/office/drawing/2014/main" val="1759393812"/>
                    </a:ext>
                  </a:extLst>
                </a:gridCol>
                <a:gridCol w="329184">
                  <a:extLst>
                    <a:ext uri="{9D8B030D-6E8A-4147-A177-3AD203B41FA5}">
                      <a16:colId xmlns:a16="http://schemas.microsoft.com/office/drawing/2014/main" val="1810106048"/>
                    </a:ext>
                  </a:extLst>
                </a:gridCol>
                <a:gridCol w="329184">
                  <a:extLst>
                    <a:ext uri="{9D8B030D-6E8A-4147-A177-3AD203B41FA5}">
                      <a16:colId xmlns:a16="http://schemas.microsoft.com/office/drawing/2014/main" val="2179192844"/>
                    </a:ext>
                  </a:extLst>
                </a:gridCol>
                <a:gridCol w="329184">
                  <a:extLst>
                    <a:ext uri="{9D8B030D-6E8A-4147-A177-3AD203B41FA5}">
                      <a16:colId xmlns:a16="http://schemas.microsoft.com/office/drawing/2014/main" val="2879622120"/>
                    </a:ext>
                  </a:extLst>
                </a:gridCol>
                <a:gridCol w="329184">
                  <a:extLst>
                    <a:ext uri="{9D8B030D-6E8A-4147-A177-3AD203B41FA5}">
                      <a16:colId xmlns:a16="http://schemas.microsoft.com/office/drawing/2014/main" val="2498163054"/>
                    </a:ext>
                  </a:extLst>
                </a:gridCol>
                <a:gridCol w="329184">
                  <a:extLst>
                    <a:ext uri="{9D8B030D-6E8A-4147-A177-3AD203B41FA5}">
                      <a16:colId xmlns:a16="http://schemas.microsoft.com/office/drawing/2014/main" val="2730028428"/>
                    </a:ext>
                  </a:extLst>
                </a:gridCol>
                <a:gridCol w="329184">
                  <a:extLst>
                    <a:ext uri="{9D8B030D-6E8A-4147-A177-3AD203B41FA5}">
                      <a16:colId xmlns:a16="http://schemas.microsoft.com/office/drawing/2014/main" val="2541753486"/>
                    </a:ext>
                  </a:extLst>
                </a:gridCol>
                <a:gridCol w="329184">
                  <a:extLst>
                    <a:ext uri="{9D8B030D-6E8A-4147-A177-3AD203B41FA5}">
                      <a16:colId xmlns:a16="http://schemas.microsoft.com/office/drawing/2014/main" val="953377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390865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- 2022-06-28 16:27:57</a:t>
                      </a:r>
                      <a:r>
                        <a:rPr kumimoji="0" lang="de-DE" sz="1000" b="0" i="0" u="none" strike="noStrike" kern="1200" cap="none" spc="0" normalizeH="0" baseline="0" noProof="0">
                          <a:ln>
                            <a:noFill/>
                          </a:ln>
                          <a:solidFill>
                            <a:prstClr val="black"/>
                          </a:solidFill>
                          <a:effectLst/>
                          <a:uLnTx/>
                          <a:uFillTx/>
                          <a:latin typeface="+mn-lt"/>
                          <a:ea typeface="+mn-ea"/>
                          <a:cs typeface="+mn-cs"/>
                        </a:rPr>
                        <a:t>
 Deutsche Oberklasse-Hersteller bauen ihr Luxus-Segment aus und verzichten auf kleinere Modelle wie die Mercedes A-Klasse. Was dann an tonnenschweren Hybriden oder vollelektrischen Autos übrig bleibt, mag zwar modern wirken, ist aber pure Ressourcenverschwendung und womöglich auch wirtschaftlich zu kurz gedacht.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8709433"/>
                  </a:ext>
                </a:extLst>
              </a:tr>
            </a:tbl>
          </a:graphicData>
        </a:graphic>
      </p:graphicFrame>
      <p:sp>
        <p:nvSpPr>
          <p:cNvPr id="4" name="Text Placeholder 3">
            <a:extLst>
              <a:ext uri="{FF2B5EF4-FFF2-40B4-BE49-F238E27FC236}">
                <a16:creationId xmlns:a16="http://schemas.microsoft.com/office/drawing/2014/main" id="{66AFA5C6-E05D-4101-9867-2FDF4CA3A16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1485317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6F472-8322-43B7-96C6-042AEEAC10A3}"/>
              </a:ext>
            </a:extLst>
          </p:cNvPr>
          <p:cNvSpPr>
            <a:spLocks noGrp="1"/>
          </p:cNvSpPr>
          <p:nvPr>
            <p:ph type="title"/>
          </p:nvPr>
        </p:nvSpPr>
        <p:spPr/>
        <p:txBody>
          <a:bodyPr/>
          <a:lstStyle/>
          <a:p>
            <a:r>
              <a:rPr lang="en-US"/>
              <a:t>Facebook facebook: Hitliste nach Aktiven Nutzer | BR Social Media - 23 of 24</a:t>
            </a:r>
          </a:p>
        </p:txBody>
      </p:sp>
      <p:graphicFrame>
        <p:nvGraphicFramePr>
          <p:cNvPr id="5" name="Table Placeholder 4">
            <a:extLst>
              <a:ext uri="{FF2B5EF4-FFF2-40B4-BE49-F238E27FC236}">
                <a16:creationId xmlns:a16="http://schemas.microsoft.com/office/drawing/2014/main" id="{5AD692A6-D9DC-4360-8D6F-2162BA6F0442}"/>
              </a:ext>
            </a:extLst>
          </p:cNvPr>
          <p:cNvGraphicFramePr>
            <a:graphicFrameLocks noGrp="1"/>
          </p:cNvGraphicFramePr>
          <p:nvPr>
            <p:ph type="tbl" sz="quarter" idx="13"/>
            <p:extLst>
              <p:ext uri="{D42A27DB-BD31-4B8C-83A1-F6EECF244321}">
                <p14:modId xmlns:p14="http://schemas.microsoft.com/office/powerpoint/2010/main" val="1539271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82627907"/>
                    </a:ext>
                  </a:extLst>
                </a:gridCol>
                <a:gridCol w="329184">
                  <a:extLst>
                    <a:ext uri="{9D8B030D-6E8A-4147-A177-3AD203B41FA5}">
                      <a16:colId xmlns:a16="http://schemas.microsoft.com/office/drawing/2014/main" val="499355744"/>
                    </a:ext>
                  </a:extLst>
                </a:gridCol>
                <a:gridCol w="576072">
                  <a:extLst>
                    <a:ext uri="{9D8B030D-6E8A-4147-A177-3AD203B41FA5}">
                      <a16:colId xmlns:a16="http://schemas.microsoft.com/office/drawing/2014/main" val="3928605395"/>
                    </a:ext>
                  </a:extLst>
                </a:gridCol>
                <a:gridCol w="329184">
                  <a:extLst>
                    <a:ext uri="{9D8B030D-6E8A-4147-A177-3AD203B41FA5}">
                      <a16:colId xmlns:a16="http://schemas.microsoft.com/office/drawing/2014/main" val="3801151737"/>
                    </a:ext>
                  </a:extLst>
                </a:gridCol>
                <a:gridCol w="329184">
                  <a:extLst>
                    <a:ext uri="{9D8B030D-6E8A-4147-A177-3AD203B41FA5}">
                      <a16:colId xmlns:a16="http://schemas.microsoft.com/office/drawing/2014/main" val="2068660776"/>
                    </a:ext>
                  </a:extLst>
                </a:gridCol>
                <a:gridCol w="329184">
                  <a:extLst>
                    <a:ext uri="{9D8B030D-6E8A-4147-A177-3AD203B41FA5}">
                      <a16:colId xmlns:a16="http://schemas.microsoft.com/office/drawing/2014/main" val="1837207355"/>
                    </a:ext>
                  </a:extLst>
                </a:gridCol>
                <a:gridCol w="329184">
                  <a:extLst>
                    <a:ext uri="{9D8B030D-6E8A-4147-A177-3AD203B41FA5}">
                      <a16:colId xmlns:a16="http://schemas.microsoft.com/office/drawing/2014/main" val="1062867445"/>
                    </a:ext>
                  </a:extLst>
                </a:gridCol>
                <a:gridCol w="329184">
                  <a:extLst>
                    <a:ext uri="{9D8B030D-6E8A-4147-A177-3AD203B41FA5}">
                      <a16:colId xmlns:a16="http://schemas.microsoft.com/office/drawing/2014/main" val="1363172521"/>
                    </a:ext>
                  </a:extLst>
                </a:gridCol>
                <a:gridCol w="329184">
                  <a:extLst>
                    <a:ext uri="{9D8B030D-6E8A-4147-A177-3AD203B41FA5}">
                      <a16:colId xmlns:a16="http://schemas.microsoft.com/office/drawing/2014/main" val="3928746963"/>
                    </a:ext>
                  </a:extLst>
                </a:gridCol>
                <a:gridCol w="329184">
                  <a:extLst>
                    <a:ext uri="{9D8B030D-6E8A-4147-A177-3AD203B41FA5}">
                      <a16:colId xmlns:a16="http://schemas.microsoft.com/office/drawing/2014/main" val="3199488101"/>
                    </a:ext>
                  </a:extLst>
                </a:gridCol>
                <a:gridCol w="329184">
                  <a:extLst>
                    <a:ext uri="{9D8B030D-6E8A-4147-A177-3AD203B41FA5}">
                      <a16:colId xmlns:a16="http://schemas.microsoft.com/office/drawing/2014/main" val="275059338"/>
                    </a:ext>
                  </a:extLst>
                </a:gridCol>
                <a:gridCol w="329184">
                  <a:extLst>
                    <a:ext uri="{9D8B030D-6E8A-4147-A177-3AD203B41FA5}">
                      <a16:colId xmlns:a16="http://schemas.microsoft.com/office/drawing/2014/main" val="3837266022"/>
                    </a:ext>
                  </a:extLst>
                </a:gridCol>
                <a:gridCol w="329184">
                  <a:extLst>
                    <a:ext uri="{9D8B030D-6E8A-4147-A177-3AD203B41FA5}">
                      <a16:colId xmlns:a16="http://schemas.microsoft.com/office/drawing/2014/main" val="630937965"/>
                    </a:ext>
                  </a:extLst>
                </a:gridCol>
                <a:gridCol w="329184">
                  <a:extLst>
                    <a:ext uri="{9D8B030D-6E8A-4147-A177-3AD203B41FA5}">
                      <a16:colId xmlns:a16="http://schemas.microsoft.com/office/drawing/2014/main" val="804146007"/>
                    </a:ext>
                  </a:extLst>
                </a:gridCol>
                <a:gridCol w="329184">
                  <a:extLst>
                    <a:ext uri="{9D8B030D-6E8A-4147-A177-3AD203B41FA5}">
                      <a16:colId xmlns:a16="http://schemas.microsoft.com/office/drawing/2014/main" val="1433841155"/>
                    </a:ext>
                  </a:extLst>
                </a:gridCol>
                <a:gridCol w="329184">
                  <a:extLst>
                    <a:ext uri="{9D8B030D-6E8A-4147-A177-3AD203B41FA5}">
                      <a16:colId xmlns:a16="http://schemas.microsoft.com/office/drawing/2014/main" val="1693035989"/>
                    </a:ext>
                  </a:extLst>
                </a:gridCol>
                <a:gridCol w="329184">
                  <a:extLst>
                    <a:ext uri="{9D8B030D-6E8A-4147-A177-3AD203B41FA5}">
                      <a16:colId xmlns:a16="http://schemas.microsoft.com/office/drawing/2014/main" val="2997257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069019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- 2022-06-01 11:11:02</a:t>
                      </a:r>
                      <a:r>
                        <a:rPr kumimoji="0" lang="de-DE" sz="1000" b="0" i="0" u="none" strike="noStrike" kern="1200" cap="none" spc="0" normalizeH="0" baseline="0" noProof="0">
                          <a:ln>
                            <a:noFill/>
                          </a:ln>
                          <a:solidFill>
                            <a:prstClr val="black"/>
                          </a:solidFill>
                          <a:effectLst/>
                          <a:uLnTx/>
                          <a:uFillTx/>
                          <a:latin typeface="+mn-lt"/>
                          <a:ea typeface="+mn-ea"/>
                          <a:cs typeface="+mn-cs"/>
                        </a:rPr>
                        <a:t>
 Er ist gescheitert, er ist gewachsen und er ist ein wirklich einmaliger Musiker: Konstantin Wecker wird heute 75 Jahre alt. Wir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2847081"/>
                  </a:ext>
                </a:extLst>
              </a:tr>
            </a:tbl>
          </a:graphicData>
        </a:graphic>
      </p:graphicFrame>
      <p:sp>
        <p:nvSpPr>
          <p:cNvPr id="4" name="Text Placeholder 3">
            <a:extLst>
              <a:ext uri="{FF2B5EF4-FFF2-40B4-BE49-F238E27FC236}">
                <a16:creationId xmlns:a16="http://schemas.microsoft.com/office/drawing/2014/main" id="{A1A488B0-6101-4D00-A450-4A5FAB0EE5F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0670658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C533A-CF50-4CC3-9DF1-3545660D8A46}"/>
              </a:ext>
            </a:extLst>
          </p:cNvPr>
          <p:cNvSpPr>
            <a:spLocks noGrp="1"/>
          </p:cNvSpPr>
          <p:nvPr>
            <p:ph type="title"/>
          </p:nvPr>
        </p:nvSpPr>
        <p:spPr/>
        <p:txBody>
          <a:bodyPr/>
          <a:lstStyle/>
          <a:p>
            <a:r>
              <a:rPr lang="en-US"/>
              <a:t>Facebook facebook: Hitliste nach Aktiven Nutzer | BR Social Media - 24 of 24</a:t>
            </a:r>
          </a:p>
        </p:txBody>
      </p:sp>
      <p:graphicFrame>
        <p:nvGraphicFramePr>
          <p:cNvPr id="5" name="Table Placeholder 4">
            <a:extLst>
              <a:ext uri="{FF2B5EF4-FFF2-40B4-BE49-F238E27FC236}">
                <a16:creationId xmlns:a16="http://schemas.microsoft.com/office/drawing/2014/main" id="{AF9BFA2C-5D75-49FD-96C7-F5EAB1B767C8}"/>
              </a:ext>
            </a:extLst>
          </p:cNvPr>
          <p:cNvGraphicFramePr>
            <a:graphicFrameLocks noGrp="1"/>
          </p:cNvGraphicFramePr>
          <p:nvPr>
            <p:ph type="tbl" sz="quarter" idx="13"/>
            <p:extLst>
              <p:ext uri="{D42A27DB-BD31-4B8C-83A1-F6EECF244321}">
                <p14:modId xmlns:p14="http://schemas.microsoft.com/office/powerpoint/2010/main" val="884351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04262084"/>
                    </a:ext>
                  </a:extLst>
                </a:gridCol>
                <a:gridCol w="329184">
                  <a:extLst>
                    <a:ext uri="{9D8B030D-6E8A-4147-A177-3AD203B41FA5}">
                      <a16:colId xmlns:a16="http://schemas.microsoft.com/office/drawing/2014/main" val="3618442179"/>
                    </a:ext>
                  </a:extLst>
                </a:gridCol>
                <a:gridCol w="576072">
                  <a:extLst>
                    <a:ext uri="{9D8B030D-6E8A-4147-A177-3AD203B41FA5}">
                      <a16:colId xmlns:a16="http://schemas.microsoft.com/office/drawing/2014/main" val="721364625"/>
                    </a:ext>
                  </a:extLst>
                </a:gridCol>
                <a:gridCol w="329184">
                  <a:extLst>
                    <a:ext uri="{9D8B030D-6E8A-4147-A177-3AD203B41FA5}">
                      <a16:colId xmlns:a16="http://schemas.microsoft.com/office/drawing/2014/main" val="1482686159"/>
                    </a:ext>
                  </a:extLst>
                </a:gridCol>
                <a:gridCol w="329184">
                  <a:extLst>
                    <a:ext uri="{9D8B030D-6E8A-4147-A177-3AD203B41FA5}">
                      <a16:colId xmlns:a16="http://schemas.microsoft.com/office/drawing/2014/main" val="1762506597"/>
                    </a:ext>
                  </a:extLst>
                </a:gridCol>
                <a:gridCol w="329184">
                  <a:extLst>
                    <a:ext uri="{9D8B030D-6E8A-4147-A177-3AD203B41FA5}">
                      <a16:colId xmlns:a16="http://schemas.microsoft.com/office/drawing/2014/main" val="1979979667"/>
                    </a:ext>
                  </a:extLst>
                </a:gridCol>
                <a:gridCol w="329184">
                  <a:extLst>
                    <a:ext uri="{9D8B030D-6E8A-4147-A177-3AD203B41FA5}">
                      <a16:colId xmlns:a16="http://schemas.microsoft.com/office/drawing/2014/main" val="2141511340"/>
                    </a:ext>
                  </a:extLst>
                </a:gridCol>
                <a:gridCol w="329184">
                  <a:extLst>
                    <a:ext uri="{9D8B030D-6E8A-4147-A177-3AD203B41FA5}">
                      <a16:colId xmlns:a16="http://schemas.microsoft.com/office/drawing/2014/main" val="125055252"/>
                    </a:ext>
                  </a:extLst>
                </a:gridCol>
                <a:gridCol w="329184">
                  <a:extLst>
                    <a:ext uri="{9D8B030D-6E8A-4147-A177-3AD203B41FA5}">
                      <a16:colId xmlns:a16="http://schemas.microsoft.com/office/drawing/2014/main" val="2460571780"/>
                    </a:ext>
                  </a:extLst>
                </a:gridCol>
                <a:gridCol w="329184">
                  <a:extLst>
                    <a:ext uri="{9D8B030D-6E8A-4147-A177-3AD203B41FA5}">
                      <a16:colId xmlns:a16="http://schemas.microsoft.com/office/drawing/2014/main" val="640648924"/>
                    </a:ext>
                  </a:extLst>
                </a:gridCol>
                <a:gridCol w="329184">
                  <a:extLst>
                    <a:ext uri="{9D8B030D-6E8A-4147-A177-3AD203B41FA5}">
                      <a16:colId xmlns:a16="http://schemas.microsoft.com/office/drawing/2014/main" val="1935587080"/>
                    </a:ext>
                  </a:extLst>
                </a:gridCol>
                <a:gridCol w="329184">
                  <a:extLst>
                    <a:ext uri="{9D8B030D-6E8A-4147-A177-3AD203B41FA5}">
                      <a16:colId xmlns:a16="http://schemas.microsoft.com/office/drawing/2014/main" val="3094241152"/>
                    </a:ext>
                  </a:extLst>
                </a:gridCol>
                <a:gridCol w="329184">
                  <a:extLst>
                    <a:ext uri="{9D8B030D-6E8A-4147-A177-3AD203B41FA5}">
                      <a16:colId xmlns:a16="http://schemas.microsoft.com/office/drawing/2014/main" val="3362123608"/>
                    </a:ext>
                  </a:extLst>
                </a:gridCol>
                <a:gridCol w="329184">
                  <a:extLst>
                    <a:ext uri="{9D8B030D-6E8A-4147-A177-3AD203B41FA5}">
                      <a16:colId xmlns:a16="http://schemas.microsoft.com/office/drawing/2014/main" val="659160019"/>
                    </a:ext>
                  </a:extLst>
                </a:gridCol>
                <a:gridCol w="329184">
                  <a:extLst>
                    <a:ext uri="{9D8B030D-6E8A-4147-A177-3AD203B41FA5}">
                      <a16:colId xmlns:a16="http://schemas.microsoft.com/office/drawing/2014/main" val="955595910"/>
                    </a:ext>
                  </a:extLst>
                </a:gridCol>
                <a:gridCol w="329184">
                  <a:extLst>
                    <a:ext uri="{9D8B030D-6E8A-4147-A177-3AD203B41FA5}">
                      <a16:colId xmlns:a16="http://schemas.microsoft.com/office/drawing/2014/main" val="1045579557"/>
                    </a:ext>
                  </a:extLst>
                </a:gridCol>
                <a:gridCol w="329184">
                  <a:extLst>
                    <a:ext uri="{9D8B030D-6E8A-4147-A177-3AD203B41FA5}">
                      <a16:colId xmlns:a16="http://schemas.microsoft.com/office/drawing/2014/main" val="2015933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75525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- 2022-06-13 17:03:46</a:t>
                      </a:r>
                      <a:r>
                        <a:rPr kumimoji="0" lang="de-DE" sz="1000" b="0" i="0" u="none" strike="noStrike" kern="1200" cap="none" spc="0" normalizeH="0" baseline="0" noProof="0">
                          <a:ln>
                            <a:noFill/>
                          </a:ln>
                          <a:solidFill>
                            <a:prstClr val="black"/>
                          </a:solidFill>
                          <a:effectLst/>
                          <a:uLnTx/>
                          <a:uFillTx/>
                          <a:latin typeface="+mn-lt"/>
                          <a:ea typeface="+mn-ea"/>
                          <a:cs typeface="+mn-cs"/>
                        </a:rPr>
                        <a:t>
 Ein kostenloses Freibad, das durchgehend geöffnet hat - diesen Traum haben sich die 40 Bürger von Einweging im Bayerischen Wald in Eigenregie erfüllt. 🏊
▶️ Jetzt die ganze Folge „Schwaben &amp; Altbayern“ in der BR Mediathek ansehen:
https://www.br.de/mediathek/video/schwaben-und-altbayern-regionalmagazin-brotzeit-im-biergarten-naturschutz-via-social-media-studierende-entwickeln-elektroauto-av:625810a8a9356100094e77e8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07/13/2022 14:12:20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211892</a:t>
                      </a:r>
                    </a:p>
                  </a:txBody>
                  <a:tcPr/>
                </a:tc>
                <a:extLst>
                  <a:ext uri="{0D108BD9-81ED-4DB2-BD59-A6C34878D82A}">
                    <a16:rowId xmlns:a16="http://schemas.microsoft.com/office/drawing/2014/main" val="3800915213"/>
                  </a:ext>
                </a:extLst>
              </a:tr>
            </a:tbl>
          </a:graphicData>
        </a:graphic>
      </p:graphicFrame>
      <p:sp>
        <p:nvSpPr>
          <p:cNvPr id="4" name="Text Placeholder 3">
            <a:extLst>
              <a:ext uri="{FF2B5EF4-FFF2-40B4-BE49-F238E27FC236}">
                <a16:creationId xmlns:a16="http://schemas.microsoft.com/office/drawing/2014/main" id="{D83820D6-92D8-4495-A89D-682B909CA8A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8651842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8C22-D6E3-4AAC-81CB-91B2E237E68C}"/>
              </a:ext>
            </a:extLst>
          </p:cNvPr>
          <p:cNvSpPr>
            <a:spLocks noGrp="1"/>
          </p:cNvSpPr>
          <p:nvPr>
            <p:ph type="title"/>
          </p:nvPr>
        </p:nvSpPr>
        <p:spPr/>
        <p:txBody>
          <a:bodyPr/>
          <a:lstStyle/>
          <a:p>
            <a:r>
              <a:rPr lang="en-US"/>
              <a:t>Facebook facebook: Hitliste nach Interaktionen inkl. Shares | BR Mefo + ARD - 1 of 26</a:t>
            </a:r>
          </a:p>
        </p:txBody>
      </p:sp>
      <p:graphicFrame>
        <p:nvGraphicFramePr>
          <p:cNvPr id="5" name="Table Placeholder 4">
            <a:extLst>
              <a:ext uri="{FF2B5EF4-FFF2-40B4-BE49-F238E27FC236}">
                <a16:creationId xmlns:a16="http://schemas.microsoft.com/office/drawing/2014/main" id="{EF94A998-A9B6-47E8-8480-C6EB8FB94986}"/>
              </a:ext>
            </a:extLst>
          </p:cNvPr>
          <p:cNvGraphicFramePr>
            <a:graphicFrameLocks noGrp="1"/>
          </p:cNvGraphicFramePr>
          <p:nvPr>
            <p:ph type="tbl" sz="quarter" idx="13"/>
            <p:extLst>
              <p:ext uri="{D42A27DB-BD31-4B8C-83A1-F6EECF244321}">
                <p14:modId xmlns:p14="http://schemas.microsoft.com/office/powerpoint/2010/main" val="336492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47918338"/>
                    </a:ext>
                  </a:extLst>
                </a:gridCol>
                <a:gridCol w="329184">
                  <a:extLst>
                    <a:ext uri="{9D8B030D-6E8A-4147-A177-3AD203B41FA5}">
                      <a16:colId xmlns:a16="http://schemas.microsoft.com/office/drawing/2014/main" val="2102691092"/>
                    </a:ext>
                  </a:extLst>
                </a:gridCol>
                <a:gridCol w="576072">
                  <a:extLst>
                    <a:ext uri="{9D8B030D-6E8A-4147-A177-3AD203B41FA5}">
                      <a16:colId xmlns:a16="http://schemas.microsoft.com/office/drawing/2014/main" val="1623414029"/>
                    </a:ext>
                  </a:extLst>
                </a:gridCol>
                <a:gridCol w="329184">
                  <a:extLst>
                    <a:ext uri="{9D8B030D-6E8A-4147-A177-3AD203B41FA5}">
                      <a16:colId xmlns:a16="http://schemas.microsoft.com/office/drawing/2014/main" val="3713387779"/>
                    </a:ext>
                  </a:extLst>
                </a:gridCol>
                <a:gridCol w="329184">
                  <a:extLst>
                    <a:ext uri="{9D8B030D-6E8A-4147-A177-3AD203B41FA5}">
                      <a16:colId xmlns:a16="http://schemas.microsoft.com/office/drawing/2014/main" val="2673356196"/>
                    </a:ext>
                  </a:extLst>
                </a:gridCol>
                <a:gridCol w="329184">
                  <a:extLst>
                    <a:ext uri="{9D8B030D-6E8A-4147-A177-3AD203B41FA5}">
                      <a16:colId xmlns:a16="http://schemas.microsoft.com/office/drawing/2014/main" val="2040849680"/>
                    </a:ext>
                  </a:extLst>
                </a:gridCol>
                <a:gridCol w="329184">
                  <a:extLst>
                    <a:ext uri="{9D8B030D-6E8A-4147-A177-3AD203B41FA5}">
                      <a16:colId xmlns:a16="http://schemas.microsoft.com/office/drawing/2014/main" val="638788428"/>
                    </a:ext>
                  </a:extLst>
                </a:gridCol>
                <a:gridCol w="329184">
                  <a:extLst>
                    <a:ext uri="{9D8B030D-6E8A-4147-A177-3AD203B41FA5}">
                      <a16:colId xmlns:a16="http://schemas.microsoft.com/office/drawing/2014/main" val="765189270"/>
                    </a:ext>
                  </a:extLst>
                </a:gridCol>
                <a:gridCol w="329184">
                  <a:extLst>
                    <a:ext uri="{9D8B030D-6E8A-4147-A177-3AD203B41FA5}">
                      <a16:colId xmlns:a16="http://schemas.microsoft.com/office/drawing/2014/main" val="1727767265"/>
                    </a:ext>
                  </a:extLst>
                </a:gridCol>
                <a:gridCol w="329184">
                  <a:extLst>
                    <a:ext uri="{9D8B030D-6E8A-4147-A177-3AD203B41FA5}">
                      <a16:colId xmlns:a16="http://schemas.microsoft.com/office/drawing/2014/main" val="2161557401"/>
                    </a:ext>
                  </a:extLst>
                </a:gridCol>
                <a:gridCol w="329184">
                  <a:extLst>
                    <a:ext uri="{9D8B030D-6E8A-4147-A177-3AD203B41FA5}">
                      <a16:colId xmlns:a16="http://schemas.microsoft.com/office/drawing/2014/main" val="754561171"/>
                    </a:ext>
                  </a:extLst>
                </a:gridCol>
                <a:gridCol w="329184">
                  <a:extLst>
                    <a:ext uri="{9D8B030D-6E8A-4147-A177-3AD203B41FA5}">
                      <a16:colId xmlns:a16="http://schemas.microsoft.com/office/drawing/2014/main" val="4127038944"/>
                    </a:ext>
                  </a:extLst>
                </a:gridCol>
                <a:gridCol w="329184">
                  <a:extLst>
                    <a:ext uri="{9D8B030D-6E8A-4147-A177-3AD203B41FA5}">
                      <a16:colId xmlns:a16="http://schemas.microsoft.com/office/drawing/2014/main" val="749955554"/>
                    </a:ext>
                  </a:extLst>
                </a:gridCol>
                <a:gridCol w="329184">
                  <a:extLst>
                    <a:ext uri="{9D8B030D-6E8A-4147-A177-3AD203B41FA5}">
                      <a16:colId xmlns:a16="http://schemas.microsoft.com/office/drawing/2014/main" val="3790163580"/>
                    </a:ext>
                  </a:extLst>
                </a:gridCol>
                <a:gridCol w="329184">
                  <a:extLst>
                    <a:ext uri="{9D8B030D-6E8A-4147-A177-3AD203B41FA5}">
                      <a16:colId xmlns:a16="http://schemas.microsoft.com/office/drawing/2014/main" val="317736172"/>
                    </a:ext>
                  </a:extLst>
                </a:gridCol>
                <a:gridCol w="329184">
                  <a:extLst>
                    <a:ext uri="{9D8B030D-6E8A-4147-A177-3AD203B41FA5}">
                      <a16:colId xmlns:a16="http://schemas.microsoft.com/office/drawing/2014/main" val="2407543907"/>
                    </a:ext>
                  </a:extLst>
                </a:gridCol>
                <a:gridCol w="329184">
                  <a:extLst>
                    <a:ext uri="{9D8B030D-6E8A-4147-A177-3AD203B41FA5}">
                      <a16:colId xmlns:a16="http://schemas.microsoft.com/office/drawing/2014/main" val="1448429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334559363"/>
                  </a:ext>
                </a:extLst>
              </a:tr>
            </a:tbl>
          </a:graphicData>
        </a:graphic>
      </p:graphicFrame>
      <p:sp>
        <p:nvSpPr>
          <p:cNvPr id="4" name="Text Placeholder 3">
            <a:extLst>
              <a:ext uri="{FF2B5EF4-FFF2-40B4-BE49-F238E27FC236}">
                <a16:creationId xmlns:a16="http://schemas.microsoft.com/office/drawing/2014/main" id="{0F3310E9-36BA-43EB-A348-55D8876F425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7562914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C54DD-73F3-470A-83C2-F489EE2B75A3}"/>
              </a:ext>
            </a:extLst>
          </p:cNvPr>
          <p:cNvSpPr>
            <a:spLocks noGrp="1"/>
          </p:cNvSpPr>
          <p:nvPr>
            <p:ph type="title"/>
          </p:nvPr>
        </p:nvSpPr>
        <p:spPr/>
        <p:txBody>
          <a:bodyPr/>
          <a:lstStyle/>
          <a:p>
            <a:r>
              <a:rPr lang="en-US"/>
              <a:t>Facebook facebook: Hitliste nach Interaktionen inkl. Shares | BR Mefo + ARD - 2 of 26</a:t>
            </a:r>
          </a:p>
        </p:txBody>
      </p:sp>
      <p:graphicFrame>
        <p:nvGraphicFramePr>
          <p:cNvPr id="5" name="Table Placeholder 4">
            <a:extLst>
              <a:ext uri="{FF2B5EF4-FFF2-40B4-BE49-F238E27FC236}">
                <a16:creationId xmlns:a16="http://schemas.microsoft.com/office/drawing/2014/main" id="{16C14C75-1E7D-4072-A4ED-95859AEB8C84}"/>
              </a:ext>
            </a:extLst>
          </p:cNvPr>
          <p:cNvGraphicFramePr>
            <a:graphicFrameLocks noGrp="1"/>
          </p:cNvGraphicFramePr>
          <p:nvPr>
            <p:ph type="tbl" sz="quarter" idx="13"/>
            <p:extLst>
              <p:ext uri="{D42A27DB-BD31-4B8C-83A1-F6EECF244321}">
                <p14:modId xmlns:p14="http://schemas.microsoft.com/office/powerpoint/2010/main" val="1440217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10046741"/>
                    </a:ext>
                  </a:extLst>
                </a:gridCol>
                <a:gridCol w="329184">
                  <a:extLst>
                    <a:ext uri="{9D8B030D-6E8A-4147-A177-3AD203B41FA5}">
                      <a16:colId xmlns:a16="http://schemas.microsoft.com/office/drawing/2014/main" val="421530502"/>
                    </a:ext>
                  </a:extLst>
                </a:gridCol>
                <a:gridCol w="576072">
                  <a:extLst>
                    <a:ext uri="{9D8B030D-6E8A-4147-A177-3AD203B41FA5}">
                      <a16:colId xmlns:a16="http://schemas.microsoft.com/office/drawing/2014/main" val="613829721"/>
                    </a:ext>
                  </a:extLst>
                </a:gridCol>
                <a:gridCol w="329184">
                  <a:extLst>
                    <a:ext uri="{9D8B030D-6E8A-4147-A177-3AD203B41FA5}">
                      <a16:colId xmlns:a16="http://schemas.microsoft.com/office/drawing/2014/main" val="3502065269"/>
                    </a:ext>
                  </a:extLst>
                </a:gridCol>
                <a:gridCol w="329184">
                  <a:extLst>
                    <a:ext uri="{9D8B030D-6E8A-4147-A177-3AD203B41FA5}">
                      <a16:colId xmlns:a16="http://schemas.microsoft.com/office/drawing/2014/main" val="2995383480"/>
                    </a:ext>
                  </a:extLst>
                </a:gridCol>
                <a:gridCol w="329184">
                  <a:extLst>
                    <a:ext uri="{9D8B030D-6E8A-4147-A177-3AD203B41FA5}">
                      <a16:colId xmlns:a16="http://schemas.microsoft.com/office/drawing/2014/main" val="557344023"/>
                    </a:ext>
                  </a:extLst>
                </a:gridCol>
                <a:gridCol w="329184">
                  <a:extLst>
                    <a:ext uri="{9D8B030D-6E8A-4147-A177-3AD203B41FA5}">
                      <a16:colId xmlns:a16="http://schemas.microsoft.com/office/drawing/2014/main" val="368807631"/>
                    </a:ext>
                  </a:extLst>
                </a:gridCol>
                <a:gridCol w="329184">
                  <a:extLst>
                    <a:ext uri="{9D8B030D-6E8A-4147-A177-3AD203B41FA5}">
                      <a16:colId xmlns:a16="http://schemas.microsoft.com/office/drawing/2014/main" val="412074992"/>
                    </a:ext>
                  </a:extLst>
                </a:gridCol>
                <a:gridCol w="329184">
                  <a:extLst>
                    <a:ext uri="{9D8B030D-6E8A-4147-A177-3AD203B41FA5}">
                      <a16:colId xmlns:a16="http://schemas.microsoft.com/office/drawing/2014/main" val="3419475148"/>
                    </a:ext>
                  </a:extLst>
                </a:gridCol>
                <a:gridCol w="329184">
                  <a:extLst>
                    <a:ext uri="{9D8B030D-6E8A-4147-A177-3AD203B41FA5}">
                      <a16:colId xmlns:a16="http://schemas.microsoft.com/office/drawing/2014/main" val="2242213196"/>
                    </a:ext>
                  </a:extLst>
                </a:gridCol>
                <a:gridCol w="329184">
                  <a:extLst>
                    <a:ext uri="{9D8B030D-6E8A-4147-A177-3AD203B41FA5}">
                      <a16:colId xmlns:a16="http://schemas.microsoft.com/office/drawing/2014/main" val="1259202514"/>
                    </a:ext>
                  </a:extLst>
                </a:gridCol>
                <a:gridCol w="329184">
                  <a:extLst>
                    <a:ext uri="{9D8B030D-6E8A-4147-A177-3AD203B41FA5}">
                      <a16:colId xmlns:a16="http://schemas.microsoft.com/office/drawing/2014/main" val="525068881"/>
                    </a:ext>
                  </a:extLst>
                </a:gridCol>
                <a:gridCol w="329184">
                  <a:extLst>
                    <a:ext uri="{9D8B030D-6E8A-4147-A177-3AD203B41FA5}">
                      <a16:colId xmlns:a16="http://schemas.microsoft.com/office/drawing/2014/main" val="1144679527"/>
                    </a:ext>
                  </a:extLst>
                </a:gridCol>
                <a:gridCol w="329184">
                  <a:extLst>
                    <a:ext uri="{9D8B030D-6E8A-4147-A177-3AD203B41FA5}">
                      <a16:colId xmlns:a16="http://schemas.microsoft.com/office/drawing/2014/main" val="1015094217"/>
                    </a:ext>
                  </a:extLst>
                </a:gridCol>
                <a:gridCol w="329184">
                  <a:extLst>
                    <a:ext uri="{9D8B030D-6E8A-4147-A177-3AD203B41FA5}">
                      <a16:colId xmlns:a16="http://schemas.microsoft.com/office/drawing/2014/main" val="2987732463"/>
                    </a:ext>
                  </a:extLst>
                </a:gridCol>
                <a:gridCol w="329184">
                  <a:extLst>
                    <a:ext uri="{9D8B030D-6E8A-4147-A177-3AD203B41FA5}">
                      <a16:colId xmlns:a16="http://schemas.microsoft.com/office/drawing/2014/main" val="952742144"/>
                    </a:ext>
                  </a:extLst>
                </a:gridCol>
                <a:gridCol w="329184">
                  <a:extLst>
                    <a:ext uri="{9D8B030D-6E8A-4147-A177-3AD203B41FA5}">
                      <a16:colId xmlns:a16="http://schemas.microsoft.com/office/drawing/2014/main" val="480884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212131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BR-KLASSIK - 2022-06-20 18:30:02</a:t>
                      </a:r>
                      <a:r>
                        <a:rPr kumimoji="0" lang="en-US" sz="1000" b="0" i="0" u="none" strike="noStrike" kern="1200" cap="none" spc="0" normalizeH="0" baseline="0" noProof="0">
                          <a:ln>
                            <a:noFill/>
                          </a:ln>
                          <a:solidFill>
                            <a:prstClr val="black"/>
                          </a:solidFill>
                          <a:effectLst/>
                          <a:uLnTx/>
                          <a:uFillTx/>
                          <a:latin typeface="+mn-lt"/>
                          <a:ea typeface="+mn-ea"/>
                          <a:cs typeface="+mn-cs"/>
                        </a:rPr>
                        <a:t>
 Und jetzt alle: Da gibt es kein Halten mehr, wenn "Cancan" durch die Nürnberger Symphoniker erklingt und Dirigent Alexander Shelley dazu tanzt! 👯‍♀️ Der deutsch-französische #Komponist Jakob "Jacques" #Offenbach wurde heute vor 203 Jahren geboren. 🎂 #happybirthday #cancan #Orpheus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07/20/2022 14:11:47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198769</a:t>
                      </a:r>
                    </a:p>
                  </a:txBody>
                  <a:tcPr/>
                </a:tc>
                <a:extLst>
                  <a:ext uri="{0D108BD9-81ED-4DB2-BD59-A6C34878D82A}">
                    <a16:rowId xmlns:a16="http://schemas.microsoft.com/office/drawing/2014/main" val="853805489"/>
                  </a:ext>
                </a:extLst>
              </a:tr>
            </a:tbl>
          </a:graphicData>
        </a:graphic>
      </p:graphicFrame>
      <p:sp>
        <p:nvSpPr>
          <p:cNvPr id="4" name="Text Placeholder 3">
            <a:extLst>
              <a:ext uri="{FF2B5EF4-FFF2-40B4-BE49-F238E27FC236}">
                <a16:creationId xmlns:a16="http://schemas.microsoft.com/office/drawing/2014/main" id="{57AC20D8-9635-4BAB-9C84-4C44C5764E1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7629688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02F15-E3A3-4990-81E7-E9F49CD8FF8B}"/>
              </a:ext>
            </a:extLst>
          </p:cNvPr>
          <p:cNvSpPr>
            <a:spLocks noGrp="1"/>
          </p:cNvSpPr>
          <p:nvPr>
            <p:ph type="title"/>
          </p:nvPr>
        </p:nvSpPr>
        <p:spPr/>
        <p:txBody>
          <a:bodyPr/>
          <a:lstStyle/>
          <a:p>
            <a:r>
              <a:rPr lang="en-US"/>
              <a:t>Facebook facebook: Hitliste nach Interaktionen inkl. Shares | BR Mefo + ARD - 3 of 26</a:t>
            </a:r>
          </a:p>
        </p:txBody>
      </p:sp>
      <p:graphicFrame>
        <p:nvGraphicFramePr>
          <p:cNvPr id="5" name="Table Placeholder 4">
            <a:extLst>
              <a:ext uri="{FF2B5EF4-FFF2-40B4-BE49-F238E27FC236}">
                <a16:creationId xmlns:a16="http://schemas.microsoft.com/office/drawing/2014/main" id="{AF21ABE3-6CBE-4938-8C1F-2BCB5FDFEFB7}"/>
              </a:ext>
            </a:extLst>
          </p:cNvPr>
          <p:cNvGraphicFramePr>
            <a:graphicFrameLocks noGrp="1"/>
          </p:cNvGraphicFramePr>
          <p:nvPr>
            <p:ph type="tbl" sz="quarter" idx="13"/>
            <p:extLst>
              <p:ext uri="{D42A27DB-BD31-4B8C-83A1-F6EECF244321}">
                <p14:modId xmlns:p14="http://schemas.microsoft.com/office/powerpoint/2010/main" val="396055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61899136"/>
                    </a:ext>
                  </a:extLst>
                </a:gridCol>
                <a:gridCol w="329184">
                  <a:extLst>
                    <a:ext uri="{9D8B030D-6E8A-4147-A177-3AD203B41FA5}">
                      <a16:colId xmlns:a16="http://schemas.microsoft.com/office/drawing/2014/main" val="1073010090"/>
                    </a:ext>
                  </a:extLst>
                </a:gridCol>
                <a:gridCol w="576072">
                  <a:extLst>
                    <a:ext uri="{9D8B030D-6E8A-4147-A177-3AD203B41FA5}">
                      <a16:colId xmlns:a16="http://schemas.microsoft.com/office/drawing/2014/main" val="1856692720"/>
                    </a:ext>
                  </a:extLst>
                </a:gridCol>
                <a:gridCol w="329184">
                  <a:extLst>
                    <a:ext uri="{9D8B030D-6E8A-4147-A177-3AD203B41FA5}">
                      <a16:colId xmlns:a16="http://schemas.microsoft.com/office/drawing/2014/main" val="2016749240"/>
                    </a:ext>
                  </a:extLst>
                </a:gridCol>
                <a:gridCol w="329184">
                  <a:extLst>
                    <a:ext uri="{9D8B030D-6E8A-4147-A177-3AD203B41FA5}">
                      <a16:colId xmlns:a16="http://schemas.microsoft.com/office/drawing/2014/main" val="3307032709"/>
                    </a:ext>
                  </a:extLst>
                </a:gridCol>
                <a:gridCol w="329184">
                  <a:extLst>
                    <a:ext uri="{9D8B030D-6E8A-4147-A177-3AD203B41FA5}">
                      <a16:colId xmlns:a16="http://schemas.microsoft.com/office/drawing/2014/main" val="1503679447"/>
                    </a:ext>
                  </a:extLst>
                </a:gridCol>
                <a:gridCol w="329184">
                  <a:extLst>
                    <a:ext uri="{9D8B030D-6E8A-4147-A177-3AD203B41FA5}">
                      <a16:colId xmlns:a16="http://schemas.microsoft.com/office/drawing/2014/main" val="335091247"/>
                    </a:ext>
                  </a:extLst>
                </a:gridCol>
                <a:gridCol w="329184">
                  <a:extLst>
                    <a:ext uri="{9D8B030D-6E8A-4147-A177-3AD203B41FA5}">
                      <a16:colId xmlns:a16="http://schemas.microsoft.com/office/drawing/2014/main" val="2038379139"/>
                    </a:ext>
                  </a:extLst>
                </a:gridCol>
                <a:gridCol w="329184">
                  <a:extLst>
                    <a:ext uri="{9D8B030D-6E8A-4147-A177-3AD203B41FA5}">
                      <a16:colId xmlns:a16="http://schemas.microsoft.com/office/drawing/2014/main" val="3780035615"/>
                    </a:ext>
                  </a:extLst>
                </a:gridCol>
                <a:gridCol w="329184">
                  <a:extLst>
                    <a:ext uri="{9D8B030D-6E8A-4147-A177-3AD203B41FA5}">
                      <a16:colId xmlns:a16="http://schemas.microsoft.com/office/drawing/2014/main" val="3191903056"/>
                    </a:ext>
                  </a:extLst>
                </a:gridCol>
                <a:gridCol w="329184">
                  <a:extLst>
                    <a:ext uri="{9D8B030D-6E8A-4147-A177-3AD203B41FA5}">
                      <a16:colId xmlns:a16="http://schemas.microsoft.com/office/drawing/2014/main" val="647811443"/>
                    </a:ext>
                  </a:extLst>
                </a:gridCol>
                <a:gridCol w="329184">
                  <a:extLst>
                    <a:ext uri="{9D8B030D-6E8A-4147-A177-3AD203B41FA5}">
                      <a16:colId xmlns:a16="http://schemas.microsoft.com/office/drawing/2014/main" val="1747233679"/>
                    </a:ext>
                  </a:extLst>
                </a:gridCol>
                <a:gridCol w="329184">
                  <a:extLst>
                    <a:ext uri="{9D8B030D-6E8A-4147-A177-3AD203B41FA5}">
                      <a16:colId xmlns:a16="http://schemas.microsoft.com/office/drawing/2014/main" val="308465101"/>
                    </a:ext>
                  </a:extLst>
                </a:gridCol>
                <a:gridCol w="329184">
                  <a:extLst>
                    <a:ext uri="{9D8B030D-6E8A-4147-A177-3AD203B41FA5}">
                      <a16:colId xmlns:a16="http://schemas.microsoft.com/office/drawing/2014/main" val="3383915055"/>
                    </a:ext>
                  </a:extLst>
                </a:gridCol>
                <a:gridCol w="329184">
                  <a:extLst>
                    <a:ext uri="{9D8B030D-6E8A-4147-A177-3AD203B41FA5}">
                      <a16:colId xmlns:a16="http://schemas.microsoft.com/office/drawing/2014/main" val="3513624036"/>
                    </a:ext>
                  </a:extLst>
                </a:gridCol>
                <a:gridCol w="329184">
                  <a:extLst>
                    <a:ext uri="{9D8B030D-6E8A-4147-A177-3AD203B41FA5}">
                      <a16:colId xmlns:a16="http://schemas.microsoft.com/office/drawing/2014/main" val="4251991666"/>
                    </a:ext>
                  </a:extLst>
                </a:gridCol>
                <a:gridCol w="329184">
                  <a:extLst>
                    <a:ext uri="{9D8B030D-6E8A-4147-A177-3AD203B41FA5}">
                      <a16:colId xmlns:a16="http://schemas.microsoft.com/office/drawing/2014/main" val="2334508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99642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- 2022-06-01 11:11:02</a:t>
                      </a:r>
                      <a:r>
                        <a:rPr kumimoji="0" lang="de-DE" sz="1000" b="0" i="0" u="none" strike="noStrike" kern="1200" cap="none" spc="0" normalizeH="0" baseline="0" noProof="0">
                          <a:ln>
                            <a:noFill/>
                          </a:ln>
                          <a:solidFill>
                            <a:prstClr val="black"/>
                          </a:solidFill>
                          <a:effectLst/>
                          <a:uLnTx/>
                          <a:uFillTx/>
                          <a:latin typeface="+mn-lt"/>
                          <a:ea typeface="+mn-ea"/>
                          <a:cs typeface="+mn-cs"/>
                        </a:rPr>
                        <a:t>
 Er ist gescheitert, er ist gewachsen und er ist ein wirklich einmaliger Musiker: Konstantin Wecker wird heute 75 Jahre alt. Wir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08:10:48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14990651"/>
                  </a:ext>
                </a:extLst>
              </a:tr>
            </a:tbl>
          </a:graphicData>
        </a:graphic>
      </p:graphicFrame>
      <p:sp>
        <p:nvSpPr>
          <p:cNvPr id="4" name="Text Placeholder 3">
            <a:extLst>
              <a:ext uri="{FF2B5EF4-FFF2-40B4-BE49-F238E27FC236}">
                <a16:creationId xmlns:a16="http://schemas.microsoft.com/office/drawing/2014/main" id="{5740B1FA-2831-41CA-81DB-E3B08D44381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8886378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A189D-39C1-4568-856A-376C4B50A72D}"/>
              </a:ext>
            </a:extLst>
          </p:cNvPr>
          <p:cNvSpPr>
            <a:spLocks noGrp="1"/>
          </p:cNvSpPr>
          <p:nvPr>
            <p:ph type="title"/>
          </p:nvPr>
        </p:nvSpPr>
        <p:spPr/>
        <p:txBody>
          <a:bodyPr/>
          <a:lstStyle/>
          <a:p>
            <a:r>
              <a:rPr lang="en-US"/>
              <a:t>Facebook facebook: Hitliste nach Interaktionen inkl. Shares | BR Mefo + ARD - 4 of 26</a:t>
            </a:r>
          </a:p>
        </p:txBody>
      </p:sp>
      <p:graphicFrame>
        <p:nvGraphicFramePr>
          <p:cNvPr id="5" name="Table Placeholder 4">
            <a:extLst>
              <a:ext uri="{FF2B5EF4-FFF2-40B4-BE49-F238E27FC236}">
                <a16:creationId xmlns:a16="http://schemas.microsoft.com/office/drawing/2014/main" id="{004778CF-ABCA-49CD-8165-902DB4623590}"/>
              </a:ext>
            </a:extLst>
          </p:cNvPr>
          <p:cNvGraphicFramePr>
            <a:graphicFrameLocks noGrp="1"/>
          </p:cNvGraphicFramePr>
          <p:nvPr>
            <p:ph type="tbl" sz="quarter" idx="13"/>
            <p:extLst>
              <p:ext uri="{D42A27DB-BD31-4B8C-83A1-F6EECF244321}">
                <p14:modId xmlns:p14="http://schemas.microsoft.com/office/powerpoint/2010/main" val="4215861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28117171"/>
                    </a:ext>
                  </a:extLst>
                </a:gridCol>
                <a:gridCol w="329184">
                  <a:extLst>
                    <a:ext uri="{9D8B030D-6E8A-4147-A177-3AD203B41FA5}">
                      <a16:colId xmlns:a16="http://schemas.microsoft.com/office/drawing/2014/main" val="356423705"/>
                    </a:ext>
                  </a:extLst>
                </a:gridCol>
                <a:gridCol w="576072">
                  <a:extLst>
                    <a:ext uri="{9D8B030D-6E8A-4147-A177-3AD203B41FA5}">
                      <a16:colId xmlns:a16="http://schemas.microsoft.com/office/drawing/2014/main" val="1626226579"/>
                    </a:ext>
                  </a:extLst>
                </a:gridCol>
                <a:gridCol w="329184">
                  <a:extLst>
                    <a:ext uri="{9D8B030D-6E8A-4147-A177-3AD203B41FA5}">
                      <a16:colId xmlns:a16="http://schemas.microsoft.com/office/drawing/2014/main" val="1952141752"/>
                    </a:ext>
                  </a:extLst>
                </a:gridCol>
                <a:gridCol w="329184">
                  <a:extLst>
                    <a:ext uri="{9D8B030D-6E8A-4147-A177-3AD203B41FA5}">
                      <a16:colId xmlns:a16="http://schemas.microsoft.com/office/drawing/2014/main" val="2536582783"/>
                    </a:ext>
                  </a:extLst>
                </a:gridCol>
                <a:gridCol w="329184">
                  <a:extLst>
                    <a:ext uri="{9D8B030D-6E8A-4147-A177-3AD203B41FA5}">
                      <a16:colId xmlns:a16="http://schemas.microsoft.com/office/drawing/2014/main" val="3419031965"/>
                    </a:ext>
                  </a:extLst>
                </a:gridCol>
                <a:gridCol w="329184">
                  <a:extLst>
                    <a:ext uri="{9D8B030D-6E8A-4147-A177-3AD203B41FA5}">
                      <a16:colId xmlns:a16="http://schemas.microsoft.com/office/drawing/2014/main" val="3392607565"/>
                    </a:ext>
                  </a:extLst>
                </a:gridCol>
                <a:gridCol w="329184">
                  <a:extLst>
                    <a:ext uri="{9D8B030D-6E8A-4147-A177-3AD203B41FA5}">
                      <a16:colId xmlns:a16="http://schemas.microsoft.com/office/drawing/2014/main" val="2239013125"/>
                    </a:ext>
                  </a:extLst>
                </a:gridCol>
                <a:gridCol w="329184">
                  <a:extLst>
                    <a:ext uri="{9D8B030D-6E8A-4147-A177-3AD203B41FA5}">
                      <a16:colId xmlns:a16="http://schemas.microsoft.com/office/drawing/2014/main" val="2889843981"/>
                    </a:ext>
                  </a:extLst>
                </a:gridCol>
                <a:gridCol w="329184">
                  <a:extLst>
                    <a:ext uri="{9D8B030D-6E8A-4147-A177-3AD203B41FA5}">
                      <a16:colId xmlns:a16="http://schemas.microsoft.com/office/drawing/2014/main" val="2978393012"/>
                    </a:ext>
                  </a:extLst>
                </a:gridCol>
                <a:gridCol w="329184">
                  <a:extLst>
                    <a:ext uri="{9D8B030D-6E8A-4147-A177-3AD203B41FA5}">
                      <a16:colId xmlns:a16="http://schemas.microsoft.com/office/drawing/2014/main" val="4155288433"/>
                    </a:ext>
                  </a:extLst>
                </a:gridCol>
                <a:gridCol w="329184">
                  <a:extLst>
                    <a:ext uri="{9D8B030D-6E8A-4147-A177-3AD203B41FA5}">
                      <a16:colId xmlns:a16="http://schemas.microsoft.com/office/drawing/2014/main" val="2698237571"/>
                    </a:ext>
                  </a:extLst>
                </a:gridCol>
                <a:gridCol w="329184">
                  <a:extLst>
                    <a:ext uri="{9D8B030D-6E8A-4147-A177-3AD203B41FA5}">
                      <a16:colId xmlns:a16="http://schemas.microsoft.com/office/drawing/2014/main" val="2417284147"/>
                    </a:ext>
                  </a:extLst>
                </a:gridCol>
                <a:gridCol w="329184">
                  <a:extLst>
                    <a:ext uri="{9D8B030D-6E8A-4147-A177-3AD203B41FA5}">
                      <a16:colId xmlns:a16="http://schemas.microsoft.com/office/drawing/2014/main" val="1645668678"/>
                    </a:ext>
                  </a:extLst>
                </a:gridCol>
                <a:gridCol w="329184">
                  <a:extLst>
                    <a:ext uri="{9D8B030D-6E8A-4147-A177-3AD203B41FA5}">
                      <a16:colId xmlns:a16="http://schemas.microsoft.com/office/drawing/2014/main" val="211222770"/>
                    </a:ext>
                  </a:extLst>
                </a:gridCol>
                <a:gridCol w="329184">
                  <a:extLst>
                    <a:ext uri="{9D8B030D-6E8A-4147-A177-3AD203B41FA5}">
                      <a16:colId xmlns:a16="http://schemas.microsoft.com/office/drawing/2014/main" val="3124703721"/>
                    </a:ext>
                  </a:extLst>
                </a:gridCol>
                <a:gridCol w="329184">
                  <a:extLst>
                    <a:ext uri="{9D8B030D-6E8A-4147-A177-3AD203B41FA5}">
                      <a16:colId xmlns:a16="http://schemas.microsoft.com/office/drawing/2014/main" val="985753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429461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Bayern 2 - 2022-06-23 10:30:03</a:t>
                      </a:r>
                      <a:r>
                        <a:rPr kumimoji="0" lang="de-DE" sz="1000" b="0" i="0" u="none" strike="noStrike" kern="1200" cap="none" spc="0" normalizeH="0" baseline="0" noProof="0">
                          <a:ln>
                            <a:noFill/>
                          </a:ln>
                          <a:solidFill>
                            <a:prstClr val="black"/>
                          </a:solidFill>
                          <a:effectLst/>
                          <a:uLnTx/>
                          <a:uFillTx/>
                          <a:latin typeface="+mn-lt"/>
                          <a:ea typeface="+mn-ea"/>
                          <a:cs typeface="+mn-cs"/>
                        </a:rPr>
                        <a:t>
 Hannes Wader, einer der bedeutendsten deutschen Liedermacher der Nachkriegszeit, wird heute 80 Jahre alt. Wir gratulieren recht herzlich!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07/23/2022 08:11:59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87574463"/>
                  </a:ext>
                </a:extLst>
              </a:tr>
            </a:tbl>
          </a:graphicData>
        </a:graphic>
      </p:graphicFrame>
      <p:sp>
        <p:nvSpPr>
          <p:cNvPr id="4" name="Text Placeholder 3">
            <a:extLst>
              <a:ext uri="{FF2B5EF4-FFF2-40B4-BE49-F238E27FC236}">
                <a16:creationId xmlns:a16="http://schemas.microsoft.com/office/drawing/2014/main" id="{E6FA3634-DDF7-488E-BECB-F8197C960FB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074648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61494-72E2-4047-A33C-0E1430A84886}"/>
              </a:ext>
            </a:extLst>
          </p:cNvPr>
          <p:cNvSpPr>
            <a:spLocks noGrp="1"/>
          </p:cNvSpPr>
          <p:nvPr>
            <p:ph type="title"/>
          </p:nvPr>
        </p:nvSpPr>
        <p:spPr/>
        <p:txBody>
          <a:bodyPr/>
          <a:lstStyle/>
          <a:p>
            <a:r>
              <a:rPr lang="en-US"/>
              <a:t>Facebook facebook: Hitliste nach Interaktionen inkl. Shares | BR Mefo + ARD - 5 of 26</a:t>
            </a:r>
          </a:p>
        </p:txBody>
      </p:sp>
      <p:graphicFrame>
        <p:nvGraphicFramePr>
          <p:cNvPr id="5" name="Table Placeholder 4">
            <a:extLst>
              <a:ext uri="{FF2B5EF4-FFF2-40B4-BE49-F238E27FC236}">
                <a16:creationId xmlns:a16="http://schemas.microsoft.com/office/drawing/2014/main" id="{612EBC10-72FB-49E6-BDA0-8B5709E1C63E}"/>
              </a:ext>
            </a:extLst>
          </p:cNvPr>
          <p:cNvGraphicFramePr>
            <a:graphicFrameLocks noGrp="1"/>
          </p:cNvGraphicFramePr>
          <p:nvPr>
            <p:ph type="tbl" sz="quarter" idx="13"/>
            <p:extLst>
              <p:ext uri="{D42A27DB-BD31-4B8C-83A1-F6EECF244321}">
                <p14:modId xmlns:p14="http://schemas.microsoft.com/office/powerpoint/2010/main" val="128992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49878095"/>
                    </a:ext>
                  </a:extLst>
                </a:gridCol>
                <a:gridCol w="329184">
                  <a:extLst>
                    <a:ext uri="{9D8B030D-6E8A-4147-A177-3AD203B41FA5}">
                      <a16:colId xmlns:a16="http://schemas.microsoft.com/office/drawing/2014/main" val="1312467838"/>
                    </a:ext>
                  </a:extLst>
                </a:gridCol>
                <a:gridCol w="576072">
                  <a:extLst>
                    <a:ext uri="{9D8B030D-6E8A-4147-A177-3AD203B41FA5}">
                      <a16:colId xmlns:a16="http://schemas.microsoft.com/office/drawing/2014/main" val="2881069133"/>
                    </a:ext>
                  </a:extLst>
                </a:gridCol>
                <a:gridCol w="329184">
                  <a:extLst>
                    <a:ext uri="{9D8B030D-6E8A-4147-A177-3AD203B41FA5}">
                      <a16:colId xmlns:a16="http://schemas.microsoft.com/office/drawing/2014/main" val="3271329065"/>
                    </a:ext>
                  </a:extLst>
                </a:gridCol>
                <a:gridCol w="329184">
                  <a:extLst>
                    <a:ext uri="{9D8B030D-6E8A-4147-A177-3AD203B41FA5}">
                      <a16:colId xmlns:a16="http://schemas.microsoft.com/office/drawing/2014/main" val="3354699399"/>
                    </a:ext>
                  </a:extLst>
                </a:gridCol>
                <a:gridCol w="329184">
                  <a:extLst>
                    <a:ext uri="{9D8B030D-6E8A-4147-A177-3AD203B41FA5}">
                      <a16:colId xmlns:a16="http://schemas.microsoft.com/office/drawing/2014/main" val="3007002950"/>
                    </a:ext>
                  </a:extLst>
                </a:gridCol>
                <a:gridCol w="329184">
                  <a:extLst>
                    <a:ext uri="{9D8B030D-6E8A-4147-A177-3AD203B41FA5}">
                      <a16:colId xmlns:a16="http://schemas.microsoft.com/office/drawing/2014/main" val="2595355981"/>
                    </a:ext>
                  </a:extLst>
                </a:gridCol>
                <a:gridCol w="329184">
                  <a:extLst>
                    <a:ext uri="{9D8B030D-6E8A-4147-A177-3AD203B41FA5}">
                      <a16:colId xmlns:a16="http://schemas.microsoft.com/office/drawing/2014/main" val="1396218951"/>
                    </a:ext>
                  </a:extLst>
                </a:gridCol>
                <a:gridCol w="329184">
                  <a:extLst>
                    <a:ext uri="{9D8B030D-6E8A-4147-A177-3AD203B41FA5}">
                      <a16:colId xmlns:a16="http://schemas.microsoft.com/office/drawing/2014/main" val="2175137917"/>
                    </a:ext>
                  </a:extLst>
                </a:gridCol>
                <a:gridCol w="329184">
                  <a:extLst>
                    <a:ext uri="{9D8B030D-6E8A-4147-A177-3AD203B41FA5}">
                      <a16:colId xmlns:a16="http://schemas.microsoft.com/office/drawing/2014/main" val="1844695950"/>
                    </a:ext>
                  </a:extLst>
                </a:gridCol>
                <a:gridCol w="329184">
                  <a:extLst>
                    <a:ext uri="{9D8B030D-6E8A-4147-A177-3AD203B41FA5}">
                      <a16:colId xmlns:a16="http://schemas.microsoft.com/office/drawing/2014/main" val="2361097775"/>
                    </a:ext>
                  </a:extLst>
                </a:gridCol>
                <a:gridCol w="329184">
                  <a:extLst>
                    <a:ext uri="{9D8B030D-6E8A-4147-A177-3AD203B41FA5}">
                      <a16:colId xmlns:a16="http://schemas.microsoft.com/office/drawing/2014/main" val="2496062578"/>
                    </a:ext>
                  </a:extLst>
                </a:gridCol>
                <a:gridCol w="329184">
                  <a:extLst>
                    <a:ext uri="{9D8B030D-6E8A-4147-A177-3AD203B41FA5}">
                      <a16:colId xmlns:a16="http://schemas.microsoft.com/office/drawing/2014/main" val="378888018"/>
                    </a:ext>
                  </a:extLst>
                </a:gridCol>
                <a:gridCol w="329184">
                  <a:extLst>
                    <a:ext uri="{9D8B030D-6E8A-4147-A177-3AD203B41FA5}">
                      <a16:colId xmlns:a16="http://schemas.microsoft.com/office/drawing/2014/main" val="3675250063"/>
                    </a:ext>
                  </a:extLst>
                </a:gridCol>
                <a:gridCol w="329184">
                  <a:extLst>
                    <a:ext uri="{9D8B030D-6E8A-4147-A177-3AD203B41FA5}">
                      <a16:colId xmlns:a16="http://schemas.microsoft.com/office/drawing/2014/main" val="3599990990"/>
                    </a:ext>
                  </a:extLst>
                </a:gridCol>
                <a:gridCol w="329184">
                  <a:extLst>
                    <a:ext uri="{9D8B030D-6E8A-4147-A177-3AD203B41FA5}">
                      <a16:colId xmlns:a16="http://schemas.microsoft.com/office/drawing/2014/main" val="3179737490"/>
                    </a:ext>
                  </a:extLst>
                </a:gridCol>
                <a:gridCol w="329184">
                  <a:extLst>
                    <a:ext uri="{9D8B030D-6E8A-4147-A177-3AD203B41FA5}">
                      <a16:colId xmlns:a16="http://schemas.microsoft.com/office/drawing/2014/main" val="2469593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720241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- 2022-06-22 07:33:01</a:t>
                      </a:r>
                      <a:r>
                        <a:rPr kumimoji="0" lang="de-DE" sz="1000" b="0" i="0" u="none" strike="noStrike" kern="1200" cap="none" spc="0" normalizeH="0" baseline="0" noProof="0">
                          <a:ln>
                            <a:noFill/>
                          </a:ln>
                          <a:solidFill>
                            <a:prstClr val="black"/>
                          </a:solidFill>
                          <a:effectLst/>
                          <a:uLnTx/>
                          <a:uFillTx/>
                          <a:latin typeface="+mn-lt"/>
                          <a:ea typeface="+mn-ea"/>
                          <a:cs typeface="+mn-cs"/>
                        </a:rPr>
                        <a:t>
 40 Jahre Tote Hosen, 60 Jahre Campino! Wir gratulieren der Rocklegende der Toten Hosen zum Geburtstag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07/22/2022 02:11:49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67112705"/>
                  </a:ext>
                </a:extLst>
              </a:tr>
            </a:tbl>
          </a:graphicData>
        </a:graphic>
      </p:graphicFrame>
      <p:sp>
        <p:nvSpPr>
          <p:cNvPr id="4" name="Text Placeholder 3">
            <a:extLst>
              <a:ext uri="{FF2B5EF4-FFF2-40B4-BE49-F238E27FC236}">
                <a16:creationId xmlns:a16="http://schemas.microsoft.com/office/drawing/2014/main" id="{A18CED39-96F7-40CB-B627-2AD6ECCAA34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9881917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CA06B-485E-4757-AFC9-43CB16DB84D6}"/>
              </a:ext>
            </a:extLst>
          </p:cNvPr>
          <p:cNvSpPr>
            <a:spLocks noGrp="1"/>
          </p:cNvSpPr>
          <p:nvPr>
            <p:ph type="title"/>
          </p:nvPr>
        </p:nvSpPr>
        <p:spPr/>
        <p:txBody>
          <a:bodyPr/>
          <a:lstStyle/>
          <a:p>
            <a:r>
              <a:rPr lang="en-US"/>
              <a:t>Facebook facebook: Hitliste nach Interaktionen inkl. Shares | BR Mefo + ARD - 6 of 26</a:t>
            </a:r>
          </a:p>
        </p:txBody>
      </p:sp>
      <p:graphicFrame>
        <p:nvGraphicFramePr>
          <p:cNvPr id="5" name="Table Placeholder 4">
            <a:extLst>
              <a:ext uri="{FF2B5EF4-FFF2-40B4-BE49-F238E27FC236}">
                <a16:creationId xmlns:a16="http://schemas.microsoft.com/office/drawing/2014/main" id="{D40132B2-D080-402C-AA7D-F977734B66CE}"/>
              </a:ext>
            </a:extLst>
          </p:cNvPr>
          <p:cNvGraphicFramePr>
            <a:graphicFrameLocks noGrp="1"/>
          </p:cNvGraphicFramePr>
          <p:nvPr>
            <p:ph type="tbl" sz="quarter" idx="13"/>
            <p:extLst>
              <p:ext uri="{D42A27DB-BD31-4B8C-83A1-F6EECF244321}">
                <p14:modId xmlns:p14="http://schemas.microsoft.com/office/powerpoint/2010/main" val="2684499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86486766"/>
                    </a:ext>
                  </a:extLst>
                </a:gridCol>
                <a:gridCol w="329184">
                  <a:extLst>
                    <a:ext uri="{9D8B030D-6E8A-4147-A177-3AD203B41FA5}">
                      <a16:colId xmlns:a16="http://schemas.microsoft.com/office/drawing/2014/main" val="4250012863"/>
                    </a:ext>
                  </a:extLst>
                </a:gridCol>
                <a:gridCol w="576072">
                  <a:extLst>
                    <a:ext uri="{9D8B030D-6E8A-4147-A177-3AD203B41FA5}">
                      <a16:colId xmlns:a16="http://schemas.microsoft.com/office/drawing/2014/main" val="3609184970"/>
                    </a:ext>
                  </a:extLst>
                </a:gridCol>
                <a:gridCol w="329184">
                  <a:extLst>
                    <a:ext uri="{9D8B030D-6E8A-4147-A177-3AD203B41FA5}">
                      <a16:colId xmlns:a16="http://schemas.microsoft.com/office/drawing/2014/main" val="380102981"/>
                    </a:ext>
                  </a:extLst>
                </a:gridCol>
                <a:gridCol w="329184">
                  <a:extLst>
                    <a:ext uri="{9D8B030D-6E8A-4147-A177-3AD203B41FA5}">
                      <a16:colId xmlns:a16="http://schemas.microsoft.com/office/drawing/2014/main" val="2156371603"/>
                    </a:ext>
                  </a:extLst>
                </a:gridCol>
                <a:gridCol w="329184">
                  <a:extLst>
                    <a:ext uri="{9D8B030D-6E8A-4147-A177-3AD203B41FA5}">
                      <a16:colId xmlns:a16="http://schemas.microsoft.com/office/drawing/2014/main" val="941909500"/>
                    </a:ext>
                  </a:extLst>
                </a:gridCol>
                <a:gridCol w="329184">
                  <a:extLst>
                    <a:ext uri="{9D8B030D-6E8A-4147-A177-3AD203B41FA5}">
                      <a16:colId xmlns:a16="http://schemas.microsoft.com/office/drawing/2014/main" val="2777583569"/>
                    </a:ext>
                  </a:extLst>
                </a:gridCol>
                <a:gridCol w="329184">
                  <a:extLst>
                    <a:ext uri="{9D8B030D-6E8A-4147-A177-3AD203B41FA5}">
                      <a16:colId xmlns:a16="http://schemas.microsoft.com/office/drawing/2014/main" val="3562304037"/>
                    </a:ext>
                  </a:extLst>
                </a:gridCol>
                <a:gridCol w="329184">
                  <a:extLst>
                    <a:ext uri="{9D8B030D-6E8A-4147-A177-3AD203B41FA5}">
                      <a16:colId xmlns:a16="http://schemas.microsoft.com/office/drawing/2014/main" val="2970457200"/>
                    </a:ext>
                  </a:extLst>
                </a:gridCol>
                <a:gridCol w="329184">
                  <a:extLst>
                    <a:ext uri="{9D8B030D-6E8A-4147-A177-3AD203B41FA5}">
                      <a16:colId xmlns:a16="http://schemas.microsoft.com/office/drawing/2014/main" val="2661841738"/>
                    </a:ext>
                  </a:extLst>
                </a:gridCol>
                <a:gridCol w="329184">
                  <a:extLst>
                    <a:ext uri="{9D8B030D-6E8A-4147-A177-3AD203B41FA5}">
                      <a16:colId xmlns:a16="http://schemas.microsoft.com/office/drawing/2014/main" val="232222299"/>
                    </a:ext>
                  </a:extLst>
                </a:gridCol>
                <a:gridCol w="329184">
                  <a:extLst>
                    <a:ext uri="{9D8B030D-6E8A-4147-A177-3AD203B41FA5}">
                      <a16:colId xmlns:a16="http://schemas.microsoft.com/office/drawing/2014/main" val="322415099"/>
                    </a:ext>
                  </a:extLst>
                </a:gridCol>
                <a:gridCol w="329184">
                  <a:extLst>
                    <a:ext uri="{9D8B030D-6E8A-4147-A177-3AD203B41FA5}">
                      <a16:colId xmlns:a16="http://schemas.microsoft.com/office/drawing/2014/main" val="687946717"/>
                    </a:ext>
                  </a:extLst>
                </a:gridCol>
                <a:gridCol w="329184">
                  <a:extLst>
                    <a:ext uri="{9D8B030D-6E8A-4147-A177-3AD203B41FA5}">
                      <a16:colId xmlns:a16="http://schemas.microsoft.com/office/drawing/2014/main" val="1005526690"/>
                    </a:ext>
                  </a:extLst>
                </a:gridCol>
                <a:gridCol w="329184">
                  <a:extLst>
                    <a:ext uri="{9D8B030D-6E8A-4147-A177-3AD203B41FA5}">
                      <a16:colId xmlns:a16="http://schemas.microsoft.com/office/drawing/2014/main" val="1482418937"/>
                    </a:ext>
                  </a:extLst>
                </a:gridCol>
                <a:gridCol w="329184">
                  <a:extLst>
                    <a:ext uri="{9D8B030D-6E8A-4147-A177-3AD203B41FA5}">
                      <a16:colId xmlns:a16="http://schemas.microsoft.com/office/drawing/2014/main" val="4108149622"/>
                    </a:ext>
                  </a:extLst>
                </a:gridCol>
                <a:gridCol w="329184">
                  <a:extLst>
                    <a:ext uri="{9D8B030D-6E8A-4147-A177-3AD203B41FA5}">
                      <a16:colId xmlns:a16="http://schemas.microsoft.com/office/drawing/2014/main" val="2084496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531338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BR24 - 2022-06-08 09:41:20</a:t>
                      </a:r>
                      <a:r>
                        <a:rPr kumimoji="0" lang="de-DE" sz="1000" b="0" i="0" u="none" strike="noStrike" kern="1200" cap="none" spc="0" normalizeH="0" baseline="0" noProof="0">
                          <a:ln>
                            <a:noFill/>
                          </a:ln>
                          <a:solidFill>
                            <a:prstClr val="black"/>
                          </a:solidFill>
                          <a:effectLst/>
                          <a:uLnTx/>
                          <a:uFillTx/>
                          <a:latin typeface="+mn-lt"/>
                          <a:ea typeface="+mn-ea"/>
                          <a:cs typeface="+mn-cs"/>
                        </a:rPr>
                        <a:t>
 Nach der Einführung des Tankrabatts sind die Spritpreise zuletzt wieder gestiegen. Der Präsident des Bundeskartellamtes sieht Handlungsbedarf.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20:10:28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51041549"/>
                  </a:ext>
                </a:extLst>
              </a:tr>
            </a:tbl>
          </a:graphicData>
        </a:graphic>
      </p:graphicFrame>
      <p:sp>
        <p:nvSpPr>
          <p:cNvPr id="4" name="Text Placeholder 3">
            <a:extLst>
              <a:ext uri="{FF2B5EF4-FFF2-40B4-BE49-F238E27FC236}">
                <a16:creationId xmlns:a16="http://schemas.microsoft.com/office/drawing/2014/main" id="{C2D17411-B2C9-4CAC-9487-3843174D11A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4234287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2DFFF-5B44-4369-86B8-461C7715C590}"/>
              </a:ext>
            </a:extLst>
          </p:cNvPr>
          <p:cNvSpPr>
            <a:spLocks noGrp="1"/>
          </p:cNvSpPr>
          <p:nvPr>
            <p:ph type="title"/>
          </p:nvPr>
        </p:nvSpPr>
        <p:spPr/>
        <p:txBody>
          <a:bodyPr/>
          <a:lstStyle/>
          <a:p>
            <a:r>
              <a:rPr lang="en-US"/>
              <a:t>Facebook facebook: Hitliste nach Interaktionen inkl. Shares | BR Mefo + ARD - 7 of 26</a:t>
            </a:r>
          </a:p>
        </p:txBody>
      </p:sp>
      <p:graphicFrame>
        <p:nvGraphicFramePr>
          <p:cNvPr id="5" name="Table Placeholder 4">
            <a:extLst>
              <a:ext uri="{FF2B5EF4-FFF2-40B4-BE49-F238E27FC236}">
                <a16:creationId xmlns:a16="http://schemas.microsoft.com/office/drawing/2014/main" id="{B4CC60DD-8D8A-4E96-8552-4ED91EE54AAF}"/>
              </a:ext>
            </a:extLst>
          </p:cNvPr>
          <p:cNvGraphicFramePr>
            <a:graphicFrameLocks noGrp="1"/>
          </p:cNvGraphicFramePr>
          <p:nvPr>
            <p:ph type="tbl" sz="quarter" idx="13"/>
            <p:extLst>
              <p:ext uri="{D42A27DB-BD31-4B8C-83A1-F6EECF244321}">
                <p14:modId xmlns:p14="http://schemas.microsoft.com/office/powerpoint/2010/main" val="3164813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83561418"/>
                    </a:ext>
                  </a:extLst>
                </a:gridCol>
                <a:gridCol w="329184">
                  <a:extLst>
                    <a:ext uri="{9D8B030D-6E8A-4147-A177-3AD203B41FA5}">
                      <a16:colId xmlns:a16="http://schemas.microsoft.com/office/drawing/2014/main" val="1519046202"/>
                    </a:ext>
                  </a:extLst>
                </a:gridCol>
                <a:gridCol w="576072">
                  <a:extLst>
                    <a:ext uri="{9D8B030D-6E8A-4147-A177-3AD203B41FA5}">
                      <a16:colId xmlns:a16="http://schemas.microsoft.com/office/drawing/2014/main" val="2579298031"/>
                    </a:ext>
                  </a:extLst>
                </a:gridCol>
                <a:gridCol w="329184">
                  <a:extLst>
                    <a:ext uri="{9D8B030D-6E8A-4147-A177-3AD203B41FA5}">
                      <a16:colId xmlns:a16="http://schemas.microsoft.com/office/drawing/2014/main" val="1557108570"/>
                    </a:ext>
                  </a:extLst>
                </a:gridCol>
                <a:gridCol w="329184">
                  <a:extLst>
                    <a:ext uri="{9D8B030D-6E8A-4147-A177-3AD203B41FA5}">
                      <a16:colId xmlns:a16="http://schemas.microsoft.com/office/drawing/2014/main" val="3241521669"/>
                    </a:ext>
                  </a:extLst>
                </a:gridCol>
                <a:gridCol w="329184">
                  <a:extLst>
                    <a:ext uri="{9D8B030D-6E8A-4147-A177-3AD203B41FA5}">
                      <a16:colId xmlns:a16="http://schemas.microsoft.com/office/drawing/2014/main" val="145726994"/>
                    </a:ext>
                  </a:extLst>
                </a:gridCol>
                <a:gridCol w="329184">
                  <a:extLst>
                    <a:ext uri="{9D8B030D-6E8A-4147-A177-3AD203B41FA5}">
                      <a16:colId xmlns:a16="http://schemas.microsoft.com/office/drawing/2014/main" val="604364637"/>
                    </a:ext>
                  </a:extLst>
                </a:gridCol>
                <a:gridCol w="329184">
                  <a:extLst>
                    <a:ext uri="{9D8B030D-6E8A-4147-A177-3AD203B41FA5}">
                      <a16:colId xmlns:a16="http://schemas.microsoft.com/office/drawing/2014/main" val="2380670835"/>
                    </a:ext>
                  </a:extLst>
                </a:gridCol>
                <a:gridCol w="329184">
                  <a:extLst>
                    <a:ext uri="{9D8B030D-6E8A-4147-A177-3AD203B41FA5}">
                      <a16:colId xmlns:a16="http://schemas.microsoft.com/office/drawing/2014/main" val="4004964000"/>
                    </a:ext>
                  </a:extLst>
                </a:gridCol>
                <a:gridCol w="329184">
                  <a:extLst>
                    <a:ext uri="{9D8B030D-6E8A-4147-A177-3AD203B41FA5}">
                      <a16:colId xmlns:a16="http://schemas.microsoft.com/office/drawing/2014/main" val="2861543591"/>
                    </a:ext>
                  </a:extLst>
                </a:gridCol>
                <a:gridCol w="329184">
                  <a:extLst>
                    <a:ext uri="{9D8B030D-6E8A-4147-A177-3AD203B41FA5}">
                      <a16:colId xmlns:a16="http://schemas.microsoft.com/office/drawing/2014/main" val="1516344493"/>
                    </a:ext>
                  </a:extLst>
                </a:gridCol>
                <a:gridCol w="329184">
                  <a:extLst>
                    <a:ext uri="{9D8B030D-6E8A-4147-A177-3AD203B41FA5}">
                      <a16:colId xmlns:a16="http://schemas.microsoft.com/office/drawing/2014/main" val="852705224"/>
                    </a:ext>
                  </a:extLst>
                </a:gridCol>
                <a:gridCol w="329184">
                  <a:extLst>
                    <a:ext uri="{9D8B030D-6E8A-4147-A177-3AD203B41FA5}">
                      <a16:colId xmlns:a16="http://schemas.microsoft.com/office/drawing/2014/main" val="1833214211"/>
                    </a:ext>
                  </a:extLst>
                </a:gridCol>
                <a:gridCol w="329184">
                  <a:extLst>
                    <a:ext uri="{9D8B030D-6E8A-4147-A177-3AD203B41FA5}">
                      <a16:colId xmlns:a16="http://schemas.microsoft.com/office/drawing/2014/main" val="3970361220"/>
                    </a:ext>
                  </a:extLst>
                </a:gridCol>
                <a:gridCol w="329184">
                  <a:extLst>
                    <a:ext uri="{9D8B030D-6E8A-4147-A177-3AD203B41FA5}">
                      <a16:colId xmlns:a16="http://schemas.microsoft.com/office/drawing/2014/main" val="3516231491"/>
                    </a:ext>
                  </a:extLst>
                </a:gridCol>
                <a:gridCol w="329184">
                  <a:extLst>
                    <a:ext uri="{9D8B030D-6E8A-4147-A177-3AD203B41FA5}">
                      <a16:colId xmlns:a16="http://schemas.microsoft.com/office/drawing/2014/main" val="2165300310"/>
                    </a:ext>
                  </a:extLst>
                </a:gridCol>
                <a:gridCol w="329184">
                  <a:extLst>
                    <a:ext uri="{9D8B030D-6E8A-4147-A177-3AD203B41FA5}">
                      <a16:colId xmlns:a16="http://schemas.microsoft.com/office/drawing/2014/main" val="2818240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04127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Zündfunk - 2022-06-25 12:06:59</a:t>
                      </a:r>
                      <a:r>
                        <a:rPr kumimoji="0" lang="de-DE" sz="1000" b="0" i="0" u="none" strike="noStrike" kern="1200" cap="none" spc="0" normalizeH="0" baseline="0" noProof="0">
                          <a:ln>
                            <a:noFill/>
                          </a:ln>
                          <a:solidFill>
                            <a:prstClr val="black"/>
                          </a:solidFill>
                          <a:effectLst/>
                          <a:uLnTx/>
                          <a:uFillTx/>
                          <a:latin typeface="+mn-lt"/>
                          <a:ea typeface="+mn-ea"/>
                          <a:cs typeface="+mn-cs"/>
                        </a:rPr>
                        <a:t>
 So reagiert der Horror-Schriftsteller Stephen King auf die Abschaffung des landesweit geltenden Rechts auf einen Schwangerschaftsabbruch in den USA.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86555401"/>
                  </a:ext>
                </a:extLst>
              </a:tr>
            </a:tbl>
          </a:graphicData>
        </a:graphic>
      </p:graphicFrame>
      <p:sp>
        <p:nvSpPr>
          <p:cNvPr id="4" name="Text Placeholder 3">
            <a:extLst>
              <a:ext uri="{FF2B5EF4-FFF2-40B4-BE49-F238E27FC236}">
                <a16:creationId xmlns:a16="http://schemas.microsoft.com/office/drawing/2014/main" id="{4977C54C-7A6A-4296-9690-A654D4EB84E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1254015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CD62E-B776-4192-A1E3-F0A555ED3F55}"/>
              </a:ext>
            </a:extLst>
          </p:cNvPr>
          <p:cNvSpPr>
            <a:spLocks noGrp="1"/>
          </p:cNvSpPr>
          <p:nvPr>
            <p:ph type="title"/>
          </p:nvPr>
        </p:nvSpPr>
        <p:spPr/>
        <p:txBody>
          <a:bodyPr/>
          <a:lstStyle/>
          <a:p>
            <a:r>
              <a:rPr lang="en-US"/>
              <a:t>Facebook facebook: Hitliste nach Interaktionen inkl. Shares | BR Mefo + ARD - 8 of 26</a:t>
            </a:r>
          </a:p>
        </p:txBody>
      </p:sp>
      <p:graphicFrame>
        <p:nvGraphicFramePr>
          <p:cNvPr id="5" name="Table Placeholder 4">
            <a:extLst>
              <a:ext uri="{FF2B5EF4-FFF2-40B4-BE49-F238E27FC236}">
                <a16:creationId xmlns:a16="http://schemas.microsoft.com/office/drawing/2014/main" id="{7A63D236-0594-4E35-BCF6-DDAEEA51D152}"/>
              </a:ext>
            </a:extLst>
          </p:cNvPr>
          <p:cNvGraphicFramePr>
            <a:graphicFrameLocks noGrp="1"/>
          </p:cNvGraphicFramePr>
          <p:nvPr>
            <p:ph type="tbl" sz="quarter" idx="13"/>
            <p:extLst>
              <p:ext uri="{D42A27DB-BD31-4B8C-83A1-F6EECF244321}">
                <p14:modId xmlns:p14="http://schemas.microsoft.com/office/powerpoint/2010/main" val="4153700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00623581"/>
                    </a:ext>
                  </a:extLst>
                </a:gridCol>
                <a:gridCol w="329184">
                  <a:extLst>
                    <a:ext uri="{9D8B030D-6E8A-4147-A177-3AD203B41FA5}">
                      <a16:colId xmlns:a16="http://schemas.microsoft.com/office/drawing/2014/main" val="1263517903"/>
                    </a:ext>
                  </a:extLst>
                </a:gridCol>
                <a:gridCol w="576072">
                  <a:extLst>
                    <a:ext uri="{9D8B030D-6E8A-4147-A177-3AD203B41FA5}">
                      <a16:colId xmlns:a16="http://schemas.microsoft.com/office/drawing/2014/main" val="3406835766"/>
                    </a:ext>
                  </a:extLst>
                </a:gridCol>
                <a:gridCol w="329184">
                  <a:extLst>
                    <a:ext uri="{9D8B030D-6E8A-4147-A177-3AD203B41FA5}">
                      <a16:colId xmlns:a16="http://schemas.microsoft.com/office/drawing/2014/main" val="1233805402"/>
                    </a:ext>
                  </a:extLst>
                </a:gridCol>
                <a:gridCol w="329184">
                  <a:extLst>
                    <a:ext uri="{9D8B030D-6E8A-4147-A177-3AD203B41FA5}">
                      <a16:colId xmlns:a16="http://schemas.microsoft.com/office/drawing/2014/main" val="2913834606"/>
                    </a:ext>
                  </a:extLst>
                </a:gridCol>
                <a:gridCol w="329184">
                  <a:extLst>
                    <a:ext uri="{9D8B030D-6E8A-4147-A177-3AD203B41FA5}">
                      <a16:colId xmlns:a16="http://schemas.microsoft.com/office/drawing/2014/main" val="1862482177"/>
                    </a:ext>
                  </a:extLst>
                </a:gridCol>
                <a:gridCol w="329184">
                  <a:extLst>
                    <a:ext uri="{9D8B030D-6E8A-4147-A177-3AD203B41FA5}">
                      <a16:colId xmlns:a16="http://schemas.microsoft.com/office/drawing/2014/main" val="4104965356"/>
                    </a:ext>
                  </a:extLst>
                </a:gridCol>
                <a:gridCol w="329184">
                  <a:extLst>
                    <a:ext uri="{9D8B030D-6E8A-4147-A177-3AD203B41FA5}">
                      <a16:colId xmlns:a16="http://schemas.microsoft.com/office/drawing/2014/main" val="2338659043"/>
                    </a:ext>
                  </a:extLst>
                </a:gridCol>
                <a:gridCol w="329184">
                  <a:extLst>
                    <a:ext uri="{9D8B030D-6E8A-4147-A177-3AD203B41FA5}">
                      <a16:colId xmlns:a16="http://schemas.microsoft.com/office/drawing/2014/main" val="4216971696"/>
                    </a:ext>
                  </a:extLst>
                </a:gridCol>
                <a:gridCol w="329184">
                  <a:extLst>
                    <a:ext uri="{9D8B030D-6E8A-4147-A177-3AD203B41FA5}">
                      <a16:colId xmlns:a16="http://schemas.microsoft.com/office/drawing/2014/main" val="2744738996"/>
                    </a:ext>
                  </a:extLst>
                </a:gridCol>
                <a:gridCol w="329184">
                  <a:extLst>
                    <a:ext uri="{9D8B030D-6E8A-4147-A177-3AD203B41FA5}">
                      <a16:colId xmlns:a16="http://schemas.microsoft.com/office/drawing/2014/main" val="913249402"/>
                    </a:ext>
                  </a:extLst>
                </a:gridCol>
                <a:gridCol w="329184">
                  <a:extLst>
                    <a:ext uri="{9D8B030D-6E8A-4147-A177-3AD203B41FA5}">
                      <a16:colId xmlns:a16="http://schemas.microsoft.com/office/drawing/2014/main" val="793525897"/>
                    </a:ext>
                  </a:extLst>
                </a:gridCol>
                <a:gridCol w="329184">
                  <a:extLst>
                    <a:ext uri="{9D8B030D-6E8A-4147-A177-3AD203B41FA5}">
                      <a16:colId xmlns:a16="http://schemas.microsoft.com/office/drawing/2014/main" val="2263718604"/>
                    </a:ext>
                  </a:extLst>
                </a:gridCol>
                <a:gridCol w="329184">
                  <a:extLst>
                    <a:ext uri="{9D8B030D-6E8A-4147-A177-3AD203B41FA5}">
                      <a16:colId xmlns:a16="http://schemas.microsoft.com/office/drawing/2014/main" val="3491130535"/>
                    </a:ext>
                  </a:extLst>
                </a:gridCol>
                <a:gridCol w="329184">
                  <a:extLst>
                    <a:ext uri="{9D8B030D-6E8A-4147-A177-3AD203B41FA5}">
                      <a16:colId xmlns:a16="http://schemas.microsoft.com/office/drawing/2014/main" val="371945152"/>
                    </a:ext>
                  </a:extLst>
                </a:gridCol>
                <a:gridCol w="329184">
                  <a:extLst>
                    <a:ext uri="{9D8B030D-6E8A-4147-A177-3AD203B41FA5}">
                      <a16:colId xmlns:a16="http://schemas.microsoft.com/office/drawing/2014/main" val="1880001507"/>
                    </a:ext>
                  </a:extLst>
                </a:gridCol>
                <a:gridCol w="329184">
                  <a:extLst>
                    <a:ext uri="{9D8B030D-6E8A-4147-A177-3AD203B41FA5}">
                      <a16:colId xmlns:a16="http://schemas.microsoft.com/office/drawing/2014/main" val="344590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50013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- 2022-06-23 07:33:01</a:t>
                      </a:r>
                      <a:r>
                        <a:rPr kumimoji="0" lang="de-DE" sz="1000" b="0" i="0" u="none" strike="noStrike" kern="1200" cap="none" spc="0" normalizeH="0" baseline="0" noProof="0">
                          <a:ln>
                            <a:noFill/>
                          </a:ln>
                          <a:solidFill>
                            <a:prstClr val="black"/>
                          </a:solidFill>
                          <a:effectLst/>
                          <a:uLnTx/>
                          <a:uFillTx/>
                          <a:latin typeface="+mn-lt"/>
                          <a:ea typeface="+mn-ea"/>
                          <a:cs typeface="+mn-cs"/>
                        </a:rPr>
                        <a:t>
 🎼 Hannes Wader, der sozialkritische Chansonnier, feiert heute seinen 80. Geburtstag. 
Wir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07/23/2022 02:11:45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97424075"/>
                  </a:ext>
                </a:extLst>
              </a:tr>
            </a:tbl>
          </a:graphicData>
        </a:graphic>
      </p:graphicFrame>
      <p:sp>
        <p:nvSpPr>
          <p:cNvPr id="4" name="Text Placeholder 3">
            <a:extLst>
              <a:ext uri="{FF2B5EF4-FFF2-40B4-BE49-F238E27FC236}">
                <a16:creationId xmlns:a16="http://schemas.microsoft.com/office/drawing/2014/main" id="{881B6270-A305-43B5-AAF6-15C71B8B404D}"/>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3669495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A0D2F-BBFA-4A96-85BD-41888EFE8263}"/>
              </a:ext>
            </a:extLst>
          </p:cNvPr>
          <p:cNvSpPr>
            <a:spLocks noGrp="1"/>
          </p:cNvSpPr>
          <p:nvPr>
            <p:ph type="title"/>
          </p:nvPr>
        </p:nvSpPr>
        <p:spPr/>
        <p:txBody>
          <a:bodyPr/>
          <a:lstStyle/>
          <a:p>
            <a:r>
              <a:rPr lang="en-US"/>
              <a:t>Facebook facebook: Hitliste nach Interaktionen inkl. Shares | BR Mefo + ARD - 9 of 26</a:t>
            </a:r>
          </a:p>
        </p:txBody>
      </p:sp>
      <p:graphicFrame>
        <p:nvGraphicFramePr>
          <p:cNvPr id="5" name="Table Placeholder 4">
            <a:extLst>
              <a:ext uri="{FF2B5EF4-FFF2-40B4-BE49-F238E27FC236}">
                <a16:creationId xmlns:a16="http://schemas.microsoft.com/office/drawing/2014/main" id="{2109D620-7B16-478F-AE76-F3F7E4AB0151}"/>
              </a:ext>
            </a:extLst>
          </p:cNvPr>
          <p:cNvGraphicFramePr>
            <a:graphicFrameLocks noGrp="1"/>
          </p:cNvGraphicFramePr>
          <p:nvPr>
            <p:ph type="tbl" sz="quarter" idx="13"/>
            <p:extLst>
              <p:ext uri="{D42A27DB-BD31-4B8C-83A1-F6EECF244321}">
                <p14:modId xmlns:p14="http://schemas.microsoft.com/office/powerpoint/2010/main" val="1754282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04713045"/>
                    </a:ext>
                  </a:extLst>
                </a:gridCol>
                <a:gridCol w="329184">
                  <a:extLst>
                    <a:ext uri="{9D8B030D-6E8A-4147-A177-3AD203B41FA5}">
                      <a16:colId xmlns:a16="http://schemas.microsoft.com/office/drawing/2014/main" val="1047770918"/>
                    </a:ext>
                  </a:extLst>
                </a:gridCol>
                <a:gridCol w="576072">
                  <a:extLst>
                    <a:ext uri="{9D8B030D-6E8A-4147-A177-3AD203B41FA5}">
                      <a16:colId xmlns:a16="http://schemas.microsoft.com/office/drawing/2014/main" val="1234411263"/>
                    </a:ext>
                  </a:extLst>
                </a:gridCol>
                <a:gridCol w="329184">
                  <a:extLst>
                    <a:ext uri="{9D8B030D-6E8A-4147-A177-3AD203B41FA5}">
                      <a16:colId xmlns:a16="http://schemas.microsoft.com/office/drawing/2014/main" val="3315364751"/>
                    </a:ext>
                  </a:extLst>
                </a:gridCol>
                <a:gridCol w="329184">
                  <a:extLst>
                    <a:ext uri="{9D8B030D-6E8A-4147-A177-3AD203B41FA5}">
                      <a16:colId xmlns:a16="http://schemas.microsoft.com/office/drawing/2014/main" val="1502890549"/>
                    </a:ext>
                  </a:extLst>
                </a:gridCol>
                <a:gridCol w="329184">
                  <a:extLst>
                    <a:ext uri="{9D8B030D-6E8A-4147-A177-3AD203B41FA5}">
                      <a16:colId xmlns:a16="http://schemas.microsoft.com/office/drawing/2014/main" val="1296413028"/>
                    </a:ext>
                  </a:extLst>
                </a:gridCol>
                <a:gridCol w="329184">
                  <a:extLst>
                    <a:ext uri="{9D8B030D-6E8A-4147-A177-3AD203B41FA5}">
                      <a16:colId xmlns:a16="http://schemas.microsoft.com/office/drawing/2014/main" val="113107976"/>
                    </a:ext>
                  </a:extLst>
                </a:gridCol>
                <a:gridCol w="329184">
                  <a:extLst>
                    <a:ext uri="{9D8B030D-6E8A-4147-A177-3AD203B41FA5}">
                      <a16:colId xmlns:a16="http://schemas.microsoft.com/office/drawing/2014/main" val="2849077000"/>
                    </a:ext>
                  </a:extLst>
                </a:gridCol>
                <a:gridCol w="329184">
                  <a:extLst>
                    <a:ext uri="{9D8B030D-6E8A-4147-A177-3AD203B41FA5}">
                      <a16:colId xmlns:a16="http://schemas.microsoft.com/office/drawing/2014/main" val="2254887877"/>
                    </a:ext>
                  </a:extLst>
                </a:gridCol>
                <a:gridCol w="329184">
                  <a:extLst>
                    <a:ext uri="{9D8B030D-6E8A-4147-A177-3AD203B41FA5}">
                      <a16:colId xmlns:a16="http://schemas.microsoft.com/office/drawing/2014/main" val="1803751565"/>
                    </a:ext>
                  </a:extLst>
                </a:gridCol>
                <a:gridCol w="329184">
                  <a:extLst>
                    <a:ext uri="{9D8B030D-6E8A-4147-A177-3AD203B41FA5}">
                      <a16:colId xmlns:a16="http://schemas.microsoft.com/office/drawing/2014/main" val="3897670112"/>
                    </a:ext>
                  </a:extLst>
                </a:gridCol>
                <a:gridCol w="329184">
                  <a:extLst>
                    <a:ext uri="{9D8B030D-6E8A-4147-A177-3AD203B41FA5}">
                      <a16:colId xmlns:a16="http://schemas.microsoft.com/office/drawing/2014/main" val="656243835"/>
                    </a:ext>
                  </a:extLst>
                </a:gridCol>
                <a:gridCol w="329184">
                  <a:extLst>
                    <a:ext uri="{9D8B030D-6E8A-4147-A177-3AD203B41FA5}">
                      <a16:colId xmlns:a16="http://schemas.microsoft.com/office/drawing/2014/main" val="552544893"/>
                    </a:ext>
                  </a:extLst>
                </a:gridCol>
                <a:gridCol w="329184">
                  <a:extLst>
                    <a:ext uri="{9D8B030D-6E8A-4147-A177-3AD203B41FA5}">
                      <a16:colId xmlns:a16="http://schemas.microsoft.com/office/drawing/2014/main" val="212954127"/>
                    </a:ext>
                  </a:extLst>
                </a:gridCol>
                <a:gridCol w="329184">
                  <a:extLst>
                    <a:ext uri="{9D8B030D-6E8A-4147-A177-3AD203B41FA5}">
                      <a16:colId xmlns:a16="http://schemas.microsoft.com/office/drawing/2014/main" val="2010591091"/>
                    </a:ext>
                  </a:extLst>
                </a:gridCol>
                <a:gridCol w="329184">
                  <a:extLst>
                    <a:ext uri="{9D8B030D-6E8A-4147-A177-3AD203B41FA5}">
                      <a16:colId xmlns:a16="http://schemas.microsoft.com/office/drawing/2014/main" val="2447794697"/>
                    </a:ext>
                  </a:extLst>
                </a:gridCol>
                <a:gridCol w="329184">
                  <a:extLst>
                    <a:ext uri="{9D8B030D-6E8A-4147-A177-3AD203B41FA5}">
                      <a16:colId xmlns:a16="http://schemas.microsoft.com/office/drawing/2014/main" val="1171341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59889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3sat - 2022-06-22 12:00:17</a:t>
                      </a:r>
                      <a:r>
                        <a:rPr kumimoji="0" lang="de-DE" sz="1000" b="0" i="0" u="none" strike="noStrike" kern="1200" cap="none" spc="0" normalizeH="0" baseline="0" noProof="0">
                          <a:ln>
                            <a:noFill/>
                          </a:ln>
                          <a:solidFill>
                            <a:prstClr val="black"/>
                          </a:solidFill>
                          <a:effectLst/>
                          <a:uLnTx/>
                          <a:uFillTx/>
                          <a:latin typeface="+mn-lt"/>
                          <a:ea typeface="+mn-ea"/>
                          <a:cs typeface="+mn-cs"/>
                        </a:rPr>
                        <a:t>
 Seine Band Die Toten Hosen feiern vierzigjähriges Bestehen, Sänger Campino wird heute 60 Jahre alt. So viele runde Zahlen! Wir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07/22/2022 08:11:46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34080022"/>
                  </a:ext>
                </a:extLst>
              </a:tr>
            </a:tbl>
          </a:graphicData>
        </a:graphic>
      </p:graphicFrame>
      <p:sp>
        <p:nvSpPr>
          <p:cNvPr id="4" name="Text Placeholder 3">
            <a:extLst>
              <a:ext uri="{FF2B5EF4-FFF2-40B4-BE49-F238E27FC236}">
                <a16:creationId xmlns:a16="http://schemas.microsoft.com/office/drawing/2014/main" id="{CA9EA6C4-FAF0-4701-ADFD-0D42992A561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6367731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547BB-7AD1-41F3-B825-4F662AD673FF}"/>
              </a:ext>
            </a:extLst>
          </p:cNvPr>
          <p:cNvSpPr>
            <a:spLocks noGrp="1"/>
          </p:cNvSpPr>
          <p:nvPr>
            <p:ph type="title"/>
          </p:nvPr>
        </p:nvSpPr>
        <p:spPr/>
        <p:txBody>
          <a:bodyPr/>
          <a:lstStyle/>
          <a:p>
            <a:r>
              <a:rPr lang="en-US"/>
              <a:t>Facebook facebook: Hitliste nach Interaktionen inkl. Shares | BR Mefo + ARD - 10 of 26</a:t>
            </a:r>
          </a:p>
        </p:txBody>
      </p:sp>
      <p:graphicFrame>
        <p:nvGraphicFramePr>
          <p:cNvPr id="5" name="Table Placeholder 4">
            <a:extLst>
              <a:ext uri="{FF2B5EF4-FFF2-40B4-BE49-F238E27FC236}">
                <a16:creationId xmlns:a16="http://schemas.microsoft.com/office/drawing/2014/main" id="{061D099F-05AD-4837-B035-4DBDF8D5F41D}"/>
              </a:ext>
            </a:extLst>
          </p:cNvPr>
          <p:cNvGraphicFramePr>
            <a:graphicFrameLocks noGrp="1"/>
          </p:cNvGraphicFramePr>
          <p:nvPr>
            <p:ph type="tbl" sz="quarter" idx="13"/>
            <p:extLst>
              <p:ext uri="{D42A27DB-BD31-4B8C-83A1-F6EECF244321}">
                <p14:modId xmlns:p14="http://schemas.microsoft.com/office/powerpoint/2010/main" val="3861515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55246563"/>
                    </a:ext>
                  </a:extLst>
                </a:gridCol>
                <a:gridCol w="329184">
                  <a:extLst>
                    <a:ext uri="{9D8B030D-6E8A-4147-A177-3AD203B41FA5}">
                      <a16:colId xmlns:a16="http://schemas.microsoft.com/office/drawing/2014/main" val="242283258"/>
                    </a:ext>
                  </a:extLst>
                </a:gridCol>
                <a:gridCol w="576072">
                  <a:extLst>
                    <a:ext uri="{9D8B030D-6E8A-4147-A177-3AD203B41FA5}">
                      <a16:colId xmlns:a16="http://schemas.microsoft.com/office/drawing/2014/main" val="926798093"/>
                    </a:ext>
                  </a:extLst>
                </a:gridCol>
                <a:gridCol w="329184">
                  <a:extLst>
                    <a:ext uri="{9D8B030D-6E8A-4147-A177-3AD203B41FA5}">
                      <a16:colId xmlns:a16="http://schemas.microsoft.com/office/drawing/2014/main" val="1592278988"/>
                    </a:ext>
                  </a:extLst>
                </a:gridCol>
                <a:gridCol w="329184">
                  <a:extLst>
                    <a:ext uri="{9D8B030D-6E8A-4147-A177-3AD203B41FA5}">
                      <a16:colId xmlns:a16="http://schemas.microsoft.com/office/drawing/2014/main" val="3851432274"/>
                    </a:ext>
                  </a:extLst>
                </a:gridCol>
                <a:gridCol w="329184">
                  <a:extLst>
                    <a:ext uri="{9D8B030D-6E8A-4147-A177-3AD203B41FA5}">
                      <a16:colId xmlns:a16="http://schemas.microsoft.com/office/drawing/2014/main" val="1720529238"/>
                    </a:ext>
                  </a:extLst>
                </a:gridCol>
                <a:gridCol w="329184">
                  <a:extLst>
                    <a:ext uri="{9D8B030D-6E8A-4147-A177-3AD203B41FA5}">
                      <a16:colId xmlns:a16="http://schemas.microsoft.com/office/drawing/2014/main" val="385293810"/>
                    </a:ext>
                  </a:extLst>
                </a:gridCol>
                <a:gridCol w="329184">
                  <a:extLst>
                    <a:ext uri="{9D8B030D-6E8A-4147-A177-3AD203B41FA5}">
                      <a16:colId xmlns:a16="http://schemas.microsoft.com/office/drawing/2014/main" val="3513525901"/>
                    </a:ext>
                  </a:extLst>
                </a:gridCol>
                <a:gridCol w="329184">
                  <a:extLst>
                    <a:ext uri="{9D8B030D-6E8A-4147-A177-3AD203B41FA5}">
                      <a16:colId xmlns:a16="http://schemas.microsoft.com/office/drawing/2014/main" val="886526879"/>
                    </a:ext>
                  </a:extLst>
                </a:gridCol>
                <a:gridCol w="329184">
                  <a:extLst>
                    <a:ext uri="{9D8B030D-6E8A-4147-A177-3AD203B41FA5}">
                      <a16:colId xmlns:a16="http://schemas.microsoft.com/office/drawing/2014/main" val="1137552461"/>
                    </a:ext>
                  </a:extLst>
                </a:gridCol>
                <a:gridCol w="329184">
                  <a:extLst>
                    <a:ext uri="{9D8B030D-6E8A-4147-A177-3AD203B41FA5}">
                      <a16:colId xmlns:a16="http://schemas.microsoft.com/office/drawing/2014/main" val="2117724445"/>
                    </a:ext>
                  </a:extLst>
                </a:gridCol>
                <a:gridCol w="329184">
                  <a:extLst>
                    <a:ext uri="{9D8B030D-6E8A-4147-A177-3AD203B41FA5}">
                      <a16:colId xmlns:a16="http://schemas.microsoft.com/office/drawing/2014/main" val="453852387"/>
                    </a:ext>
                  </a:extLst>
                </a:gridCol>
                <a:gridCol w="329184">
                  <a:extLst>
                    <a:ext uri="{9D8B030D-6E8A-4147-A177-3AD203B41FA5}">
                      <a16:colId xmlns:a16="http://schemas.microsoft.com/office/drawing/2014/main" val="2023194073"/>
                    </a:ext>
                  </a:extLst>
                </a:gridCol>
                <a:gridCol w="329184">
                  <a:extLst>
                    <a:ext uri="{9D8B030D-6E8A-4147-A177-3AD203B41FA5}">
                      <a16:colId xmlns:a16="http://schemas.microsoft.com/office/drawing/2014/main" val="2467713469"/>
                    </a:ext>
                  </a:extLst>
                </a:gridCol>
                <a:gridCol w="329184">
                  <a:extLst>
                    <a:ext uri="{9D8B030D-6E8A-4147-A177-3AD203B41FA5}">
                      <a16:colId xmlns:a16="http://schemas.microsoft.com/office/drawing/2014/main" val="4280765843"/>
                    </a:ext>
                  </a:extLst>
                </a:gridCol>
                <a:gridCol w="329184">
                  <a:extLst>
                    <a:ext uri="{9D8B030D-6E8A-4147-A177-3AD203B41FA5}">
                      <a16:colId xmlns:a16="http://schemas.microsoft.com/office/drawing/2014/main" val="976467348"/>
                    </a:ext>
                  </a:extLst>
                </a:gridCol>
                <a:gridCol w="329184">
                  <a:extLst>
                    <a:ext uri="{9D8B030D-6E8A-4147-A177-3AD203B41FA5}">
                      <a16:colId xmlns:a16="http://schemas.microsoft.com/office/drawing/2014/main" val="948906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111740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- 2022-06-06 09:34:01</a:t>
                      </a:r>
                      <a:r>
                        <a:rPr kumimoji="0" lang="de-DE" sz="1000" b="0" i="0" u="none" strike="noStrike" kern="1200" cap="none" spc="0" normalizeH="0" baseline="0" noProof="0">
                          <a:ln>
                            <a:noFill/>
                          </a:ln>
                          <a:solidFill>
                            <a:prstClr val="black"/>
                          </a:solidFill>
                          <a:effectLst/>
                          <a:uLnTx/>
                          <a:uFillTx/>
                          <a:latin typeface="+mn-lt"/>
                          <a:ea typeface="+mn-ea"/>
                          <a:cs typeface="+mn-cs"/>
                        </a:rPr>
                        <a:t>
 Mit viel handwerklichem Geschick hat sich Fernando aus einer schlichten Hütte seine Traumwohung gebaut - mitten im südafrikanischen Township in Johannesburg.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07/06/2022 08:11:46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373902</a:t>
                      </a:r>
                    </a:p>
                  </a:txBody>
                  <a:tcPr/>
                </a:tc>
                <a:extLst>
                  <a:ext uri="{0D108BD9-81ED-4DB2-BD59-A6C34878D82A}">
                    <a16:rowId xmlns:a16="http://schemas.microsoft.com/office/drawing/2014/main" val="3216224743"/>
                  </a:ext>
                </a:extLst>
              </a:tr>
            </a:tbl>
          </a:graphicData>
        </a:graphic>
      </p:graphicFrame>
      <p:sp>
        <p:nvSpPr>
          <p:cNvPr id="4" name="Text Placeholder 3">
            <a:extLst>
              <a:ext uri="{FF2B5EF4-FFF2-40B4-BE49-F238E27FC236}">
                <a16:creationId xmlns:a16="http://schemas.microsoft.com/office/drawing/2014/main" id="{5851CC4A-2179-430B-91D6-3A3AACB1CC5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3250076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B2B23-51BF-4768-A578-289D8E28629A}"/>
              </a:ext>
            </a:extLst>
          </p:cNvPr>
          <p:cNvSpPr>
            <a:spLocks noGrp="1"/>
          </p:cNvSpPr>
          <p:nvPr>
            <p:ph type="title"/>
          </p:nvPr>
        </p:nvSpPr>
        <p:spPr/>
        <p:txBody>
          <a:bodyPr/>
          <a:lstStyle/>
          <a:p>
            <a:r>
              <a:rPr lang="en-US"/>
              <a:t>Facebook facebook: Hitliste nach Interaktionen inkl. Shares | BR Mefo + ARD - 11 of 26</a:t>
            </a:r>
          </a:p>
        </p:txBody>
      </p:sp>
      <p:graphicFrame>
        <p:nvGraphicFramePr>
          <p:cNvPr id="5" name="Table Placeholder 4">
            <a:extLst>
              <a:ext uri="{FF2B5EF4-FFF2-40B4-BE49-F238E27FC236}">
                <a16:creationId xmlns:a16="http://schemas.microsoft.com/office/drawing/2014/main" id="{89C6CC17-AC1B-4235-B9B9-973E0AC6A0A9}"/>
              </a:ext>
            </a:extLst>
          </p:cNvPr>
          <p:cNvGraphicFramePr>
            <a:graphicFrameLocks noGrp="1"/>
          </p:cNvGraphicFramePr>
          <p:nvPr>
            <p:ph type="tbl" sz="quarter" idx="13"/>
            <p:extLst>
              <p:ext uri="{D42A27DB-BD31-4B8C-83A1-F6EECF244321}">
                <p14:modId xmlns:p14="http://schemas.microsoft.com/office/powerpoint/2010/main" val="2899314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70779020"/>
                    </a:ext>
                  </a:extLst>
                </a:gridCol>
                <a:gridCol w="329184">
                  <a:extLst>
                    <a:ext uri="{9D8B030D-6E8A-4147-A177-3AD203B41FA5}">
                      <a16:colId xmlns:a16="http://schemas.microsoft.com/office/drawing/2014/main" val="2135408769"/>
                    </a:ext>
                  </a:extLst>
                </a:gridCol>
                <a:gridCol w="576072">
                  <a:extLst>
                    <a:ext uri="{9D8B030D-6E8A-4147-A177-3AD203B41FA5}">
                      <a16:colId xmlns:a16="http://schemas.microsoft.com/office/drawing/2014/main" val="1771852523"/>
                    </a:ext>
                  </a:extLst>
                </a:gridCol>
                <a:gridCol w="329184">
                  <a:extLst>
                    <a:ext uri="{9D8B030D-6E8A-4147-A177-3AD203B41FA5}">
                      <a16:colId xmlns:a16="http://schemas.microsoft.com/office/drawing/2014/main" val="2505897999"/>
                    </a:ext>
                  </a:extLst>
                </a:gridCol>
                <a:gridCol w="329184">
                  <a:extLst>
                    <a:ext uri="{9D8B030D-6E8A-4147-A177-3AD203B41FA5}">
                      <a16:colId xmlns:a16="http://schemas.microsoft.com/office/drawing/2014/main" val="3330284621"/>
                    </a:ext>
                  </a:extLst>
                </a:gridCol>
                <a:gridCol w="329184">
                  <a:extLst>
                    <a:ext uri="{9D8B030D-6E8A-4147-A177-3AD203B41FA5}">
                      <a16:colId xmlns:a16="http://schemas.microsoft.com/office/drawing/2014/main" val="4288266037"/>
                    </a:ext>
                  </a:extLst>
                </a:gridCol>
                <a:gridCol w="329184">
                  <a:extLst>
                    <a:ext uri="{9D8B030D-6E8A-4147-A177-3AD203B41FA5}">
                      <a16:colId xmlns:a16="http://schemas.microsoft.com/office/drawing/2014/main" val="1516619342"/>
                    </a:ext>
                  </a:extLst>
                </a:gridCol>
                <a:gridCol w="329184">
                  <a:extLst>
                    <a:ext uri="{9D8B030D-6E8A-4147-A177-3AD203B41FA5}">
                      <a16:colId xmlns:a16="http://schemas.microsoft.com/office/drawing/2014/main" val="2391892351"/>
                    </a:ext>
                  </a:extLst>
                </a:gridCol>
                <a:gridCol w="329184">
                  <a:extLst>
                    <a:ext uri="{9D8B030D-6E8A-4147-A177-3AD203B41FA5}">
                      <a16:colId xmlns:a16="http://schemas.microsoft.com/office/drawing/2014/main" val="1306075564"/>
                    </a:ext>
                  </a:extLst>
                </a:gridCol>
                <a:gridCol w="329184">
                  <a:extLst>
                    <a:ext uri="{9D8B030D-6E8A-4147-A177-3AD203B41FA5}">
                      <a16:colId xmlns:a16="http://schemas.microsoft.com/office/drawing/2014/main" val="1539567700"/>
                    </a:ext>
                  </a:extLst>
                </a:gridCol>
                <a:gridCol w="329184">
                  <a:extLst>
                    <a:ext uri="{9D8B030D-6E8A-4147-A177-3AD203B41FA5}">
                      <a16:colId xmlns:a16="http://schemas.microsoft.com/office/drawing/2014/main" val="2626698641"/>
                    </a:ext>
                  </a:extLst>
                </a:gridCol>
                <a:gridCol w="329184">
                  <a:extLst>
                    <a:ext uri="{9D8B030D-6E8A-4147-A177-3AD203B41FA5}">
                      <a16:colId xmlns:a16="http://schemas.microsoft.com/office/drawing/2014/main" val="930755963"/>
                    </a:ext>
                  </a:extLst>
                </a:gridCol>
                <a:gridCol w="329184">
                  <a:extLst>
                    <a:ext uri="{9D8B030D-6E8A-4147-A177-3AD203B41FA5}">
                      <a16:colId xmlns:a16="http://schemas.microsoft.com/office/drawing/2014/main" val="572265580"/>
                    </a:ext>
                  </a:extLst>
                </a:gridCol>
                <a:gridCol w="329184">
                  <a:extLst>
                    <a:ext uri="{9D8B030D-6E8A-4147-A177-3AD203B41FA5}">
                      <a16:colId xmlns:a16="http://schemas.microsoft.com/office/drawing/2014/main" val="875340549"/>
                    </a:ext>
                  </a:extLst>
                </a:gridCol>
                <a:gridCol w="329184">
                  <a:extLst>
                    <a:ext uri="{9D8B030D-6E8A-4147-A177-3AD203B41FA5}">
                      <a16:colId xmlns:a16="http://schemas.microsoft.com/office/drawing/2014/main" val="1833985680"/>
                    </a:ext>
                  </a:extLst>
                </a:gridCol>
                <a:gridCol w="329184">
                  <a:extLst>
                    <a:ext uri="{9D8B030D-6E8A-4147-A177-3AD203B41FA5}">
                      <a16:colId xmlns:a16="http://schemas.microsoft.com/office/drawing/2014/main" val="2551408130"/>
                    </a:ext>
                  </a:extLst>
                </a:gridCol>
                <a:gridCol w="329184">
                  <a:extLst>
                    <a:ext uri="{9D8B030D-6E8A-4147-A177-3AD203B41FA5}">
                      <a16:colId xmlns:a16="http://schemas.microsoft.com/office/drawing/2014/main" val="3139522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39467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Capriccio - 2022-06-29 07:11:02</a:t>
                      </a:r>
                      <a:r>
                        <a:rPr kumimoji="0" lang="en-US" sz="1000" b="0" i="0" u="none" strike="noStrike" kern="1200" cap="none" spc="0" normalizeH="0" baseline="0" noProof="0">
                          <a:ln>
                            <a:noFill/>
                          </a:ln>
                          <a:solidFill>
                            <a:prstClr val="black"/>
                          </a:solidFill>
                          <a:effectLst/>
                          <a:uLnTx/>
                          <a:uFillTx/>
                          <a:latin typeface="+mn-lt"/>
                          <a:ea typeface="+mn-ea"/>
                          <a:cs typeface="+mn-cs"/>
                        </a:rPr>
                        <a:t>
 "Always look on the bright side of life", schon klar. Aber was ist eigentlich der Sinn dieses Lebens? Wir haben Monty-Python-Star John Cleese nicht nur das gefragt: https://www.br.de/mediathek/video/monty-phython-john-cleese-erklaert-den-sinn-des-lebens-av:62b4af9204ebc90008ea34c1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2402056"/>
                  </a:ext>
                </a:extLst>
              </a:tr>
            </a:tbl>
          </a:graphicData>
        </a:graphic>
      </p:graphicFrame>
      <p:sp>
        <p:nvSpPr>
          <p:cNvPr id="4" name="Text Placeholder 3">
            <a:extLst>
              <a:ext uri="{FF2B5EF4-FFF2-40B4-BE49-F238E27FC236}">
                <a16:creationId xmlns:a16="http://schemas.microsoft.com/office/drawing/2014/main" id="{59DBF81E-04D0-4D28-8B84-5D8AC1F50A7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1922112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436A9-82FE-40D1-8213-D0F85EAB7C5D}"/>
              </a:ext>
            </a:extLst>
          </p:cNvPr>
          <p:cNvSpPr>
            <a:spLocks noGrp="1"/>
          </p:cNvSpPr>
          <p:nvPr>
            <p:ph type="title"/>
          </p:nvPr>
        </p:nvSpPr>
        <p:spPr/>
        <p:txBody>
          <a:bodyPr/>
          <a:lstStyle/>
          <a:p>
            <a:r>
              <a:rPr lang="en-US"/>
              <a:t>Facebook facebook: Hitliste nach Interaktionen inkl. Shares | BR Mefo + ARD - 12 of 26</a:t>
            </a:r>
          </a:p>
        </p:txBody>
      </p:sp>
      <p:graphicFrame>
        <p:nvGraphicFramePr>
          <p:cNvPr id="5" name="Table Placeholder 4">
            <a:extLst>
              <a:ext uri="{FF2B5EF4-FFF2-40B4-BE49-F238E27FC236}">
                <a16:creationId xmlns:a16="http://schemas.microsoft.com/office/drawing/2014/main" id="{DFFD787D-C7F4-4522-8271-D92A0E54A095}"/>
              </a:ext>
            </a:extLst>
          </p:cNvPr>
          <p:cNvGraphicFramePr>
            <a:graphicFrameLocks noGrp="1"/>
          </p:cNvGraphicFramePr>
          <p:nvPr>
            <p:ph type="tbl" sz="quarter" idx="13"/>
            <p:extLst>
              <p:ext uri="{D42A27DB-BD31-4B8C-83A1-F6EECF244321}">
                <p14:modId xmlns:p14="http://schemas.microsoft.com/office/powerpoint/2010/main" val="405532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34502532"/>
                    </a:ext>
                  </a:extLst>
                </a:gridCol>
                <a:gridCol w="329184">
                  <a:extLst>
                    <a:ext uri="{9D8B030D-6E8A-4147-A177-3AD203B41FA5}">
                      <a16:colId xmlns:a16="http://schemas.microsoft.com/office/drawing/2014/main" val="1780148092"/>
                    </a:ext>
                  </a:extLst>
                </a:gridCol>
                <a:gridCol w="576072">
                  <a:extLst>
                    <a:ext uri="{9D8B030D-6E8A-4147-A177-3AD203B41FA5}">
                      <a16:colId xmlns:a16="http://schemas.microsoft.com/office/drawing/2014/main" val="3487359109"/>
                    </a:ext>
                  </a:extLst>
                </a:gridCol>
                <a:gridCol w="329184">
                  <a:extLst>
                    <a:ext uri="{9D8B030D-6E8A-4147-A177-3AD203B41FA5}">
                      <a16:colId xmlns:a16="http://schemas.microsoft.com/office/drawing/2014/main" val="2340876993"/>
                    </a:ext>
                  </a:extLst>
                </a:gridCol>
                <a:gridCol w="329184">
                  <a:extLst>
                    <a:ext uri="{9D8B030D-6E8A-4147-A177-3AD203B41FA5}">
                      <a16:colId xmlns:a16="http://schemas.microsoft.com/office/drawing/2014/main" val="4153026038"/>
                    </a:ext>
                  </a:extLst>
                </a:gridCol>
                <a:gridCol w="329184">
                  <a:extLst>
                    <a:ext uri="{9D8B030D-6E8A-4147-A177-3AD203B41FA5}">
                      <a16:colId xmlns:a16="http://schemas.microsoft.com/office/drawing/2014/main" val="3983640747"/>
                    </a:ext>
                  </a:extLst>
                </a:gridCol>
                <a:gridCol w="329184">
                  <a:extLst>
                    <a:ext uri="{9D8B030D-6E8A-4147-A177-3AD203B41FA5}">
                      <a16:colId xmlns:a16="http://schemas.microsoft.com/office/drawing/2014/main" val="3315075342"/>
                    </a:ext>
                  </a:extLst>
                </a:gridCol>
                <a:gridCol w="329184">
                  <a:extLst>
                    <a:ext uri="{9D8B030D-6E8A-4147-A177-3AD203B41FA5}">
                      <a16:colId xmlns:a16="http://schemas.microsoft.com/office/drawing/2014/main" val="62070865"/>
                    </a:ext>
                  </a:extLst>
                </a:gridCol>
                <a:gridCol w="329184">
                  <a:extLst>
                    <a:ext uri="{9D8B030D-6E8A-4147-A177-3AD203B41FA5}">
                      <a16:colId xmlns:a16="http://schemas.microsoft.com/office/drawing/2014/main" val="3975678756"/>
                    </a:ext>
                  </a:extLst>
                </a:gridCol>
                <a:gridCol w="329184">
                  <a:extLst>
                    <a:ext uri="{9D8B030D-6E8A-4147-A177-3AD203B41FA5}">
                      <a16:colId xmlns:a16="http://schemas.microsoft.com/office/drawing/2014/main" val="3675040107"/>
                    </a:ext>
                  </a:extLst>
                </a:gridCol>
                <a:gridCol w="329184">
                  <a:extLst>
                    <a:ext uri="{9D8B030D-6E8A-4147-A177-3AD203B41FA5}">
                      <a16:colId xmlns:a16="http://schemas.microsoft.com/office/drawing/2014/main" val="1342635874"/>
                    </a:ext>
                  </a:extLst>
                </a:gridCol>
                <a:gridCol w="329184">
                  <a:extLst>
                    <a:ext uri="{9D8B030D-6E8A-4147-A177-3AD203B41FA5}">
                      <a16:colId xmlns:a16="http://schemas.microsoft.com/office/drawing/2014/main" val="2479996020"/>
                    </a:ext>
                  </a:extLst>
                </a:gridCol>
                <a:gridCol w="329184">
                  <a:extLst>
                    <a:ext uri="{9D8B030D-6E8A-4147-A177-3AD203B41FA5}">
                      <a16:colId xmlns:a16="http://schemas.microsoft.com/office/drawing/2014/main" val="543125813"/>
                    </a:ext>
                  </a:extLst>
                </a:gridCol>
                <a:gridCol w="329184">
                  <a:extLst>
                    <a:ext uri="{9D8B030D-6E8A-4147-A177-3AD203B41FA5}">
                      <a16:colId xmlns:a16="http://schemas.microsoft.com/office/drawing/2014/main" val="109417421"/>
                    </a:ext>
                  </a:extLst>
                </a:gridCol>
                <a:gridCol w="329184">
                  <a:extLst>
                    <a:ext uri="{9D8B030D-6E8A-4147-A177-3AD203B41FA5}">
                      <a16:colId xmlns:a16="http://schemas.microsoft.com/office/drawing/2014/main" val="3483456516"/>
                    </a:ext>
                  </a:extLst>
                </a:gridCol>
                <a:gridCol w="329184">
                  <a:extLst>
                    <a:ext uri="{9D8B030D-6E8A-4147-A177-3AD203B41FA5}">
                      <a16:colId xmlns:a16="http://schemas.microsoft.com/office/drawing/2014/main" val="2267544715"/>
                    </a:ext>
                  </a:extLst>
                </a:gridCol>
                <a:gridCol w="329184">
                  <a:extLst>
                    <a:ext uri="{9D8B030D-6E8A-4147-A177-3AD203B41FA5}">
                      <a16:colId xmlns:a16="http://schemas.microsoft.com/office/drawing/2014/main" val="3360750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61116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- 2022-06-10 06:45:01</a:t>
                      </a:r>
                      <a:r>
                        <a:rPr kumimoji="0" lang="de-DE" sz="1000" b="0" i="0" u="none" strike="noStrike" kern="1200" cap="none" spc="0" normalizeH="0" baseline="0" noProof="0">
                          <a:ln>
                            <a:noFill/>
                          </a:ln>
                          <a:solidFill>
                            <a:prstClr val="black"/>
                          </a:solidFill>
                          <a:effectLst/>
                          <a:uLnTx/>
                          <a:uFillTx/>
                          <a:latin typeface="+mn-lt"/>
                          <a:ea typeface="+mn-ea"/>
                          <a:cs typeface="+mn-cs"/>
                        </a:rPr>
                        <a:t>
 Einfach nur sie selbst sein - das wurde Judy Garland Zeit ihres Lebens denkbar schwer gemacht. Heute wäre die Sängerin, Tänzerin und Schauspielerin 100 Jahre geworden.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07/10/2022 02:12:58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366722"/>
                  </a:ext>
                </a:extLst>
              </a:tr>
            </a:tbl>
          </a:graphicData>
        </a:graphic>
      </p:graphicFrame>
      <p:sp>
        <p:nvSpPr>
          <p:cNvPr id="4" name="Text Placeholder 3">
            <a:extLst>
              <a:ext uri="{FF2B5EF4-FFF2-40B4-BE49-F238E27FC236}">
                <a16:creationId xmlns:a16="http://schemas.microsoft.com/office/drawing/2014/main" id="{095CE2D4-71F0-458A-9901-A62009E5C58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6873200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77D04-AF02-4876-A206-217AD8E3B978}"/>
              </a:ext>
            </a:extLst>
          </p:cNvPr>
          <p:cNvSpPr>
            <a:spLocks noGrp="1"/>
          </p:cNvSpPr>
          <p:nvPr>
            <p:ph type="title"/>
          </p:nvPr>
        </p:nvSpPr>
        <p:spPr/>
        <p:txBody>
          <a:bodyPr/>
          <a:lstStyle/>
          <a:p>
            <a:r>
              <a:rPr lang="en-US"/>
              <a:t>Facebook facebook: Hitliste nach Interaktionen inkl. Shares | BR Mefo + ARD - 13 of 26</a:t>
            </a:r>
          </a:p>
        </p:txBody>
      </p:sp>
      <p:graphicFrame>
        <p:nvGraphicFramePr>
          <p:cNvPr id="5" name="Table Placeholder 4">
            <a:extLst>
              <a:ext uri="{FF2B5EF4-FFF2-40B4-BE49-F238E27FC236}">
                <a16:creationId xmlns:a16="http://schemas.microsoft.com/office/drawing/2014/main" id="{E2B2393F-3E25-4567-B888-2EB4567F9664}"/>
              </a:ext>
            </a:extLst>
          </p:cNvPr>
          <p:cNvGraphicFramePr>
            <a:graphicFrameLocks noGrp="1"/>
          </p:cNvGraphicFramePr>
          <p:nvPr>
            <p:ph type="tbl" sz="quarter" idx="13"/>
            <p:extLst>
              <p:ext uri="{D42A27DB-BD31-4B8C-83A1-F6EECF244321}">
                <p14:modId xmlns:p14="http://schemas.microsoft.com/office/powerpoint/2010/main" val="2330020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24308545"/>
                    </a:ext>
                  </a:extLst>
                </a:gridCol>
                <a:gridCol w="329184">
                  <a:extLst>
                    <a:ext uri="{9D8B030D-6E8A-4147-A177-3AD203B41FA5}">
                      <a16:colId xmlns:a16="http://schemas.microsoft.com/office/drawing/2014/main" val="2811111362"/>
                    </a:ext>
                  </a:extLst>
                </a:gridCol>
                <a:gridCol w="576072">
                  <a:extLst>
                    <a:ext uri="{9D8B030D-6E8A-4147-A177-3AD203B41FA5}">
                      <a16:colId xmlns:a16="http://schemas.microsoft.com/office/drawing/2014/main" val="537306057"/>
                    </a:ext>
                  </a:extLst>
                </a:gridCol>
                <a:gridCol w="329184">
                  <a:extLst>
                    <a:ext uri="{9D8B030D-6E8A-4147-A177-3AD203B41FA5}">
                      <a16:colId xmlns:a16="http://schemas.microsoft.com/office/drawing/2014/main" val="2767634411"/>
                    </a:ext>
                  </a:extLst>
                </a:gridCol>
                <a:gridCol w="329184">
                  <a:extLst>
                    <a:ext uri="{9D8B030D-6E8A-4147-A177-3AD203B41FA5}">
                      <a16:colId xmlns:a16="http://schemas.microsoft.com/office/drawing/2014/main" val="2844363437"/>
                    </a:ext>
                  </a:extLst>
                </a:gridCol>
                <a:gridCol w="329184">
                  <a:extLst>
                    <a:ext uri="{9D8B030D-6E8A-4147-A177-3AD203B41FA5}">
                      <a16:colId xmlns:a16="http://schemas.microsoft.com/office/drawing/2014/main" val="2707589745"/>
                    </a:ext>
                  </a:extLst>
                </a:gridCol>
                <a:gridCol w="329184">
                  <a:extLst>
                    <a:ext uri="{9D8B030D-6E8A-4147-A177-3AD203B41FA5}">
                      <a16:colId xmlns:a16="http://schemas.microsoft.com/office/drawing/2014/main" val="2330179955"/>
                    </a:ext>
                  </a:extLst>
                </a:gridCol>
                <a:gridCol w="329184">
                  <a:extLst>
                    <a:ext uri="{9D8B030D-6E8A-4147-A177-3AD203B41FA5}">
                      <a16:colId xmlns:a16="http://schemas.microsoft.com/office/drawing/2014/main" val="595763784"/>
                    </a:ext>
                  </a:extLst>
                </a:gridCol>
                <a:gridCol w="329184">
                  <a:extLst>
                    <a:ext uri="{9D8B030D-6E8A-4147-A177-3AD203B41FA5}">
                      <a16:colId xmlns:a16="http://schemas.microsoft.com/office/drawing/2014/main" val="806793393"/>
                    </a:ext>
                  </a:extLst>
                </a:gridCol>
                <a:gridCol w="329184">
                  <a:extLst>
                    <a:ext uri="{9D8B030D-6E8A-4147-A177-3AD203B41FA5}">
                      <a16:colId xmlns:a16="http://schemas.microsoft.com/office/drawing/2014/main" val="2330213909"/>
                    </a:ext>
                  </a:extLst>
                </a:gridCol>
                <a:gridCol w="329184">
                  <a:extLst>
                    <a:ext uri="{9D8B030D-6E8A-4147-A177-3AD203B41FA5}">
                      <a16:colId xmlns:a16="http://schemas.microsoft.com/office/drawing/2014/main" val="1868791941"/>
                    </a:ext>
                  </a:extLst>
                </a:gridCol>
                <a:gridCol w="329184">
                  <a:extLst>
                    <a:ext uri="{9D8B030D-6E8A-4147-A177-3AD203B41FA5}">
                      <a16:colId xmlns:a16="http://schemas.microsoft.com/office/drawing/2014/main" val="1579652175"/>
                    </a:ext>
                  </a:extLst>
                </a:gridCol>
                <a:gridCol w="329184">
                  <a:extLst>
                    <a:ext uri="{9D8B030D-6E8A-4147-A177-3AD203B41FA5}">
                      <a16:colId xmlns:a16="http://schemas.microsoft.com/office/drawing/2014/main" val="3825591577"/>
                    </a:ext>
                  </a:extLst>
                </a:gridCol>
                <a:gridCol w="329184">
                  <a:extLst>
                    <a:ext uri="{9D8B030D-6E8A-4147-A177-3AD203B41FA5}">
                      <a16:colId xmlns:a16="http://schemas.microsoft.com/office/drawing/2014/main" val="3220853144"/>
                    </a:ext>
                  </a:extLst>
                </a:gridCol>
                <a:gridCol w="329184">
                  <a:extLst>
                    <a:ext uri="{9D8B030D-6E8A-4147-A177-3AD203B41FA5}">
                      <a16:colId xmlns:a16="http://schemas.microsoft.com/office/drawing/2014/main" val="1977593855"/>
                    </a:ext>
                  </a:extLst>
                </a:gridCol>
                <a:gridCol w="329184">
                  <a:extLst>
                    <a:ext uri="{9D8B030D-6E8A-4147-A177-3AD203B41FA5}">
                      <a16:colId xmlns:a16="http://schemas.microsoft.com/office/drawing/2014/main" val="4005255100"/>
                    </a:ext>
                  </a:extLst>
                </a:gridCol>
                <a:gridCol w="329184">
                  <a:extLst>
                    <a:ext uri="{9D8B030D-6E8A-4147-A177-3AD203B41FA5}">
                      <a16:colId xmlns:a16="http://schemas.microsoft.com/office/drawing/2014/main" val="1877558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13346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- 2022-06-19 09:25:56</a:t>
                      </a:r>
                      <a:r>
                        <a:rPr kumimoji="0" lang="de-DE" sz="1000" b="0" i="0" u="none" strike="noStrike" kern="1200" cap="none" spc="0" normalizeH="0" baseline="0" noProof="0">
                          <a:ln>
                            <a:noFill/>
                          </a:ln>
                          <a:solidFill>
                            <a:prstClr val="black"/>
                          </a:solidFill>
                          <a:effectLst/>
                          <a:uLnTx/>
                          <a:uFillTx/>
                          <a:latin typeface="+mn-lt"/>
                          <a:ea typeface="+mn-ea"/>
                          <a:cs typeface="+mn-cs"/>
                        </a:rPr>
                        <a:t>
 Nachdem sich Frau Eichinger, die sonst bei Meister Eder putzt, verletzt hat, springt spontan Frau Singermeier ein ... und sorgt für ordentlich "Tobulawohu", wie der Pumuckl meint. 🤣 Rette sich, wer kann! 
📺 Meister Eder und sein Pumuckl: "Hilfe, eine Aushilfe", am Sonntag ab 14.05 Uhr im BR Fernsehen, anschließend in der BR Mediathek.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07/16/2022 20:12:13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94034</a:t>
                      </a:r>
                    </a:p>
                  </a:txBody>
                  <a:tcPr/>
                </a:tc>
                <a:extLst>
                  <a:ext uri="{0D108BD9-81ED-4DB2-BD59-A6C34878D82A}">
                    <a16:rowId xmlns:a16="http://schemas.microsoft.com/office/drawing/2014/main" val="349147137"/>
                  </a:ext>
                </a:extLst>
              </a:tr>
            </a:tbl>
          </a:graphicData>
        </a:graphic>
      </p:graphicFrame>
      <p:sp>
        <p:nvSpPr>
          <p:cNvPr id="4" name="Text Placeholder 3">
            <a:extLst>
              <a:ext uri="{FF2B5EF4-FFF2-40B4-BE49-F238E27FC236}">
                <a16:creationId xmlns:a16="http://schemas.microsoft.com/office/drawing/2014/main" id="{87B27F11-F02B-4327-9755-777E9BAFC9B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3808379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A313A-A420-4503-9F9B-BA85C9DBD462}"/>
              </a:ext>
            </a:extLst>
          </p:cNvPr>
          <p:cNvSpPr>
            <a:spLocks noGrp="1"/>
          </p:cNvSpPr>
          <p:nvPr>
            <p:ph type="title"/>
          </p:nvPr>
        </p:nvSpPr>
        <p:spPr/>
        <p:txBody>
          <a:bodyPr/>
          <a:lstStyle/>
          <a:p>
            <a:r>
              <a:rPr lang="en-US"/>
              <a:t>Facebook facebook: Hitliste nach Interaktionen inkl. Shares | BR Mefo + ARD - 14 of 26</a:t>
            </a:r>
          </a:p>
        </p:txBody>
      </p:sp>
      <p:graphicFrame>
        <p:nvGraphicFramePr>
          <p:cNvPr id="5" name="Table Placeholder 4">
            <a:extLst>
              <a:ext uri="{FF2B5EF4-FFF2-40B4-BE49-F238E27FC236}">
                <a16:creationId xmlns:a16="http://schemas.microsoft.com/office/drawing/2014/main" id="{5B13BE0F-C476-44B5-81FF-9B7B03DA8479}"/>
              </a:ext>
            </a:extLst>
          </p:cNvPr>
          <p:cNvGraphicFramePr>
            <a:graphicFrameLocks noGrp="1"/>
          </p:cNvGraphicFramePr>
          <p:nvPr>
            <p:ph type="tbl" sz="quarter" idx="13"/>
            <p:extLst>
              <p:ext uri="{D42A27DB-BD31-4B8C-83A1-F6EECF244321}">
                <p14:modId xmlns:p14="http://schemas.microsoft.com/office/powerpoint/2010/main" val="3707802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30788213"/>
                    </a:ext>
                  </a:extLst>
                </a:gridCol>
                <a:gridCol w="329184">
                  <a:extLst>
                    <a:ext uri="{9D8B030D-6E8A-4147-A177-3AD203B41FA5}">
                      <a16:colId xmlns:a16="http://schemas.microsoft.com/office/drawing/2014/main" val="3231785504"/>
                    </a:ext>
                  </a:extLst>
                </a:gridCol>
                <a:gridCol w="576072">
                  <a:extLst>
                    <a:ext uri="{9D8B030D-6E8A-4147-A177-3AD203B41FA5}">
                      <a16:colId xmlns:a16="http://schemas.microsoft.com/office/drawing/2014/main" val="1848080141"/>
                    </a:ext>
                  </a:extLst>
                </a:gridCol>
                <a:gridCol w="329184">
                  <a:extLst>
                    <a:ext uri="{9D8B030D-6E8A-4147-A177-3AD203B41FA5}">
                      <a16:colId xmlns:a16="http://schemas.microsoft.com/office/drawing/2014/main" val="3394370964"/>
                    </a:ext>
                  </a:extLst>
                </a:gridCol>
                <a:gridCol w="329184">
                  <a:extLst>
                    <a:ext uri="{9D8B030D-6E8A-4147-A177-3AD203B41FA5}">
                      <a16:colId xmlns:a16="http://schemas.microsoft.com/office/drawing/2014/main" val="2443425383"/>
                    </a:ext>
                  </a:extLst>
                </a:gridCol>
                <a:gridCol w="329184">
                  <a:extLst>
                    <a:ext uri="{9D8B030D-6E8A-4147-A177-3AD203B41FA5}">
                      <a16:colId xmlns:a16="http://schemas.microsoft.com/office/drawing/2014/main" val="4155751802"/>
                    </a:ext>
                  </a:extLst>
                </a:gridCol>
                <a:gridCol w="329184">
                  <a:extLst>
                    <a:ext uri="{9D8B030D-6E8A-4147-A177-3AD203B41FA5}">
                      <a16:colId xmlns:a16="http://schemas.microsoft.com/office/drawing/2014/main" val="3881411940"/>
                    </a:ext>
                  </a:extLst>
                </a:gridCol>
                <a:gridCol w="329184">
                  <a:extLst>
                    <a:ext uri="{9D8B030D-6E8A-4147-A177-3AD203B41FA5}">
                      <a16:colId xmlns:a16="http://schemas.microsoft.com/office/drawing/2014/main" val="3751452229"/>
                    </a:ext>
                  </a:extLst>
                </a:gridCol>
                <a:gridCol w="329184">
                  <a:extLst>
                    <a:ext uri="{9D8B030D-6E8A-4147-A177-3AD203B41FA5}">
                      <a16:colId xmlns:a16="http://schemas.microsoft.com/office/drawing/2014/main" val="4075762208"/>
                    </a:ext>
                  </a:extLst>
                </a:gridCol>
                <a:gridCol w="329184">
                  <a:extLst>
                    <a:ext uri="{9D8B030D-6E8A-4147-A177-3AD203B41FA5}">
                      <a16:colId xmlns:a16="http://schemas.microsoft.com/office/drawing/2014/main" val="2154223354"/>
                    </a:ext>
                  </a:extLst>
                </a:gridCol>
                <a:gridCol w="329184">
                  <a:extLst>
                    <a:ext uri="{9D8B030D-6E8A-4147-A177-3AD203B41FA5}">
                      <a16:colId xmlns:a16="http://schemas.microsoft.com/office/drawing/2014/main" val="323244503"/>
                    </a:ext>
                  </a:extLst>
                </a:gridCol>
                <a:gridCol w="329184">
                  <a:extLst>
                    <a:ext uri="{9D8B030D-6E8A-4147-A177-3AD203B41FA5}">
                      <a16:colId xmlns:a16="http://schemas.microsoft.com/office/drawing/2014/main" val="1155806159"/>
                    </a:ext>
                  </a:extLst>
                </a:gridCol>
                <a:gridCol w="329184">
                  <a:extLst>
                    <a:ext uri="{9D8B030D-6E8A-4147-A177-3AD203B41FA5}">
                      <a16:colId xmlns:a16="http://schemas.microsoft.com/office/drawing/2014/main" val="1849443940"/>
                    </a:ext>
                  </a:extLst>
                </a:gridCol>
                <a:gridCol w="329184">
                  <a:extLst>
                    <a:ext uri="{9D8B030D-6E8A-4147-A177-3AD203B41FA5}">
                      <a16:colId xmlns:a16="http://schemas.microsoft.com/office/drawing/2014/main" val="1332497937"/>
                    </a:ext>
                  </a:extLst>
                </a:gridCol>
                <a:gridCol w="329184">
                  <a:extLst>
                    <a:ext uri="{9D8B030D-6E8A-4147-A177-3AD203B41FA5}">
                      <a16:colId xmlns:a16="http://schemas.microsoft.com/office/drawing/2014/main" val="4183547155"/>
                    </a:ext>
                  </a:extLst>
                </a:gridCol>
                <a:gridCol w="329184">
                  <a:extLst>
                    <a:ext uri="{9D8B030D-6E8A-4147-A177-3AD203B41FA5}">
                      <a16:colId xmlns:a16="http://schemas.microsoft.com/office/drawing/2014/main" val="2476183354"/>
                    </a:ext>
                  </a:extLst>
                </a:gridCol>
                <a:gridCol w="329184">
                  <a:extLst>
                    <a:ext uri="{9D8B030D-6E8A-4147-A177-3AD203B41FA5}">
                      <a16:colId xmlns:a16="http://schemas.microsoft.com/office/drawing/2014/main" val="2512337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94169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BR24 - 2022-06-14 12:38:55</a:t>
                      </a:r>
                      <a:r>
                        <a:rPr kumimoji="0" lang="de-DE" sz="1000" b="0" i="0" u="none" strike="noStrike" kern="1200" cap="none" spc="0" normalizeH="0" baseline="0" noProof="0">
                          <a:ln>
                            <a:noFill/>
                          </a:ln>
                          <a:solidFill>
                            <a:prstClr val="black"/>
                          </a:solidFill>
                          <a:effectLst/>
                          <a:uLnTx/>
                          <a:uFillTx/>
                          <a:latin typeface="+mn-lt"/>
                          <a:ea typeface="+mn-ea"/>
                          <a:cs typeface="+mn-cs"/>
                        </a:rPr>
                        <a:t>
 ⛽💰 Tankstellen geben den Tankrabatt für Benzin und Diesel durchaus an Kunden weiter. Das ergaben Berechnungen des ifo Institut​s.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02:10:16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14045000"/>
                  </a:ext>
                </a:extLst>
              </a:tr>
            </a:tbl>
          </a:graphicData>
        </a:graphic>
      </p:graphicFrame>
      <p:sp>
        <p:nvSpPr>
          <p:cNvPr id="4" name="Text Placeholder 3">
            <a:extLst>
              <a:ext uri="{FF2B5EF4-FFF2-40B4-BE49-F238E27FC236}">
                <a16:creationId xmlns:a16="http://schemas.microsoft.com/office/drawing/2014/main" id="{4E4AB94F-B338-414A-BA18-AFD5BE264F7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5702722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8A380-6C68-4621-920C-5E4918085141}"/>
              </a:ext>
            </a:extLst>
          </p:cNvPr>
          <p:cNvSpPr>
            <a:spLocks noGrp="1"/>
          </p:cNvSpPr>
          <p:nvPr>
            <p:ph type="title"/>
          </p:nvPr>
        </p:nvSpPr>
        <p:spPr/>
        <p:txBody>
          <a:bodyPr/>
          <a:lstStyle/>
          <a:p>
            <a:r>
              <a:rPr lang="en-US"/>
              <a:t>Facebook facebook: Hitliste nach Interaktionen inkl. Shares | BR Mefo + ARD - 15 of 26</a:t>
            </a:r>
          </a:p>
        </p:txBody>
      </p:sp>
      <p:graphicFrame>
        <p:nvGraphicFramePr>
          <p:cNvPr id="5" name="Table Placeholder 4">
            <a:extLst>
              <a:ext uri="{FF2B5EF4-FFF2-40B4-BE49-F238E27FC236}">
                <a16:creationId xmlns:a16="http://schemas.microsoft.com/office/drawing/2014/main" id="{B8E8880A-755A-4983-BFEA-EF153346B5FF}"/>
              </a:ext>
            </a:extLst>
          </p:cNvPr>
          <p:cNvGraphicFramePr>
            <a:graphicFrameLocks noGrp="1"/>
          </p:cNvGraphicFramePr>
          <p:nvPr>
            <p:ph type="tbl" sz="quarter" idx="13"/>
            <p:extLst>
              <p:ext uri="{D42A27DB-BD31-4B8C-83A1-F6EECF244321}">
                <p14:modId xmlns:p14="http://schemas.microsoft.com/office/powerpoint/2010/main" val="3916908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08079623"/>
                    </a:ext>
                  </a:extLst>
                </a:gridCol>
                <a:gridCol w="329184">
                  <a:extLst>
                    <a:ext uri="{9D8B030D-6E8A-4147-A177-3AD203B41FA5}">
                      <a16:colId xmlns:a16="http://schemas.microsoft.com/office/drawing/2014/main" val="2599123744"/>
                    </a:ext>
                  </a:extLst>
                </a:gridCol>
                <a:gridCol w="576072">
                  <a:extLst>
                    <a:ext uri="{9D8B030D-6E8A-4147-A177-3AD203B41FA5}">
                      <a16:colId xmlns:a16="http://schemas.microsoft.com/office/drawing/2014/main" val="3540138621"/>
                    </a:ext>
                  </a:extLst>
                </a:gridCol>
                <a:gridCol w="329184">
                  <a:extLst>
                    <a:ext uri="{9D8B030D-6E8A-4147-A177-3AD203B41FA5}">
                      <a16:colId xmlns:a16="http://schemas.microsoft.com/office/drawing/2014/main" val="3014202579"/>
                    </a:ext>
                  </a:extLst>
                </a:gridCol>
                <a:gridCol w="329184">
                  <a:extLst>
                    <a:ext uri="{9D8B030D-6E8A-4147-A177-3AD203B41FA5}">
                      <a16:colId xmlns:a16="http://schemas.microsoft.com/office/drawing/2014/main" val="513853411"/>
                    </a:ext>
                  </a:extLst>
                </a:gridCol>
                <a:gridCol w="329184">
                  <a:extLst>
                    <a:ext uri="{9D8B030D-6E8A-4147-A177-3AD203B41FA5}">
                      <a16:colId xmlns:a16="http://schemas.microsoft.com/office/drawing/2014/main" val="2276888644"/>
                    </a:ext>
                  </a:extLst>
                </a:gridCol>
                <a:gridCol w="329184">
                  <a:extLst>
                    <a:ext uri="{9D8B030D-6E8A-4147-A177-3AD203B41FA5}">
                      <a16:colId xmlns:a16="http://schemas.microsoft.com/office/drawing/2014/main" val="2961945561"/>
                    </a:ext>
                  </a:extLst>
                </a:gridCol>
                <a:gridCol w="329184">
                  <a:extLst>
                    <a:ext uri="{9D8B030D-6E8A-4147-A177-3AD203B41FA5}">
                      <a16:colId xmlns:a16="http://schemas.microsoft.com/office/drawing/2014/main" val="1852371856"/>
                    </a:ext>
                  </a:extLst>
                </a:gridCol>
                <a:gridCol w="329184">
                  <a:extLst>
                    <a:ext uri="{9D8B030D-6E8A-4147-A177-3AD203B41FA5}">
                      <a16:colId xmlns:a16="http://schemas.microsoft.com/office/drawing/2014/main" val="1403740953"/>
                    </a:ext>
                  </a:extLst>
                </a:gridCol>
                <a:gridCol w="329184">
                  <a:extLst>
                    <a:ext uri="{9D8B030D-6E8A-4147-A177-3AD203B41FA5}">
                      <a16:colId xmlns:a16="http://schemas.microsoft.com/office/drawing/2014/main" val="2138943364"/>
                    </a:ext>
                  </a:extLst>
                </a:gridCol>
                <a:gridCol w="329184">
                  <a:extLst>
                    <a:ext uri="{9D8B030D-6E8A-4147-A177-3AD203B41FA5}">
                      <a16:colId xmlns:a16="http://schemas.microsoft.com/office/drawing/2014/main" val="3514842474"/>
                    </a:ext>
                  </a:extLst>
                </a:gridCol>
                <a:gridCol w="329184">
                  <a:extLst>
                    <a:ext uri="{9D8B030D-6E8A-4147-A177-3AD203B41FA5}">
                      <a16:colId xmlns:a16="http://schemas.microsoft.com/office/drawing/2014/main" val="2925987321"/>
                    </a:ext>
                  </a:extLst>
                </a:gridCol>
                <a:gridCol w="329184">
                  <a:extLst>
                    <a:ext uri="{9D8B030D-6E8A-4147-A177-3AD203B41FA5}">
                      <a16:colId xmlns:a16="http://schemas.microsoft.com/office/drawing/2014/main" val="3056629038"/>
                    </a:ext>
                  </a:extLst>
                </a:gridCol>
                <a:gridCol w="329184">
                  <a:extLst>
                    <a:ext uri="{9D8B030D-6E8A-4147-A177-3AD203B41FA5}">
                      <a16:colId xmlns:a16="http://schemas.microsoft.com/office/drawing/2014/main" val="3922282454"/>
                    </a:ext>
                  </a:extLst>
                </a:gridCol>
                <a:gridCol w="329184">
                  <a:extLst>
                    <a:ext uri="{9D8B030D-6E8A-4147-A177-3AD203B41FA5}">
                      <a16:colId xmlns:a16="http://schemas.microsoft.com/office/drawing/2014/main" val="2076972546"/>
                    </a:ext>
                  </a:extLst>
                </a:gridCol>
                <a:gridCol w="329184">
                  <a:extLst>
                    <a:ext uri="{9D8B030D-6E8A-4147-A177-3AD203B41FA5}">
                      <a16:colId xmlns:a16="http://schemas.microsoft.com/office/drawing/2014/main" val="664234710"/>
                    </a:ext>
                  </a:extLst>
                </a:gridCol>
                <a:gridCol w="329184">
                  <a:extLst>
                    <a:ext uri="{9D8B030D-6E8A-4147-A177-3AD203B41FA5}">
                      <a16:colId xmlns:a16="http://schemas.microsoft.com/office/drawing/2014/main" val="4006042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720404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- 2022-06-18 13:11:41</a:t>
                      </a:r>
                      <a:r>
                        <a:rPr kumimoji="0" lang="de-DE" sz="1000" b="0" i="0" u="none" strike="noStrike" kern="1200" cap="none" spc="0" normalizeH="0" baseline="0" noProof="0">
                          <a:ln>
                            <a:noFill/>
                          </a:ln>
                          <a:solidFill>
                            <a:prstClr val="black"/>
                          </a:solidFill>
                          <a:effectLst/>
                          <a:uLnTx/>
                          <a:uFillTx/>
                          <a:latin typeface="+mn-lt"/>
                          <a:ea typeface="+mn-ea"/>
                          <a:cs typeface="+mn-cs"/>
                        </a:rPr>
                        <a:t>
 Es war einmal ein kleiner Kobold, der seinen Meister Eder auf die Suche nach zwei vermissten Kindern geschickt hat 🧙‍♀️ ...
📺 "Pumuckl auf Hexenjagd", am Sonntag ab 13.45 Uhr, BR Fernsehen, anschließend in der BR Mediathek.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07/09/2022 20:12:12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78362</a:t>
                      </a:r>
                    </a:p>
                  </a:txBody>
                  <a:tcPr/>
                </a:tc>
                <a:extLst>
                  <a:ext uri="{0D108BD9-81ED-4DB2-BD59-A6C34878D82A}">
                    <a16:rowId xmlns:a16="http://schemas.microsoft.com/office/drawing/2014/main" val="2062764309"/>
                  </a:ext>
                </a:extLst>
              </a:tr>
            </a:tbl>
          </a:graphicData>
        </a:graphic>
      </p:graphicFrame>
      <p:sp>
        <p:nvSpPr>
          <p:cNvPr id="4" name="Text Placeholder 3">
            <a:extLst>
              <a:ext uri="{FF2B5EF4-FFF2-40B4-BE49-F238E27FC236}">
                <a16:creationId xmlns:a16="http://schemas.microsoft.com/office/drawing/2014/main" id="{42DB4967-B7F2-471C-A624-5A0444E2FB2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5883095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D9EE3-C7C0-4BDA-84E5-EFD139C64A0E}"/>
              </a:ext>
            </a:extLst>
          </p:cNvPr>
          <p:cNvSpPr>
            <a:spLocks noGrp="1"/>
          </p:cNvSpPr>
          <p:nvPr>
            <p:ph type="title"/>
          </p:nvPr>
        </p:nvSpPr>
        <p:spPr/>
        <p:txBody>
          <a:bodyPr/>
          <a:lstStyle/>
          <a:p>
            <a:r>
              <a:rPr lang="en-US"/>
              <a:t>Facebook facebook: Hitliste nach Interaktionen inkl. Shares | BR Mefo + ARD - 16 of 26</a:t>
            </a:r>
          </a:p>
        </p:txBody>
      </p:sp>
      <p:graphicFrame>
        <p:nvGraphicFramePr>
          <p:cNvPr id="5" name="Table Placeholder 4">
            <a:extLst>
              <a:ext uri="{FF2B5EF4-FFF2-40B4-BE49-F238E27FC236}">
                <a16:creationId xmlns:a16="http://schemas.microsoft.com/office/drawing/2014/main" id="{3285D7BD-DF82-4D99-BC58-0789087BAB09}"/>
              </a:ext>
            </a:extLst>
          </p:cNvPr>
          <p:cNvGraphicFramePr>
            <a:graphicFrameLocks noGrp="1"/>
          </p:cNvGraphicFramePr>
          <p:nvPr>
            <p:ph type="tbl" sz="quarter" idx="13"/>
            <p:extLst>
              <p:ext uri="{D42A27DB-BD31-4B8C-83A1-F6EECF244321}">
                <p14:modId xmlns:p14="http://schemas.microsoft.com/office/powerpoint/2010/main" val="1107624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98236802"/>
                    </a:ext>
                  </a:extLst>
                </a:gridCol>
                <a:gridCol w="329184">
                  <a:extLst>
                    <a:ext uri="{9D8B030D-6E8A-4147-A177-3AD203B41FA5}">
                      <a16:colId xmlns:a16="http://schemas.microsoft.com/office/drawing/2014/main" val="1973975420"/>
                    </a:ext>
                  </a:extLst>
                </a:gridCol>
                <a:gridCol w="576072">
                  <a:extLst>
                    <a:ext uri="{9D8B030D-6E8A-4147-A177-3AD203B41FA5}">
                      <a16:colId xmlns:a16="http://schemas.microsoft.com/office/drawing/2014/main" val="1282119854"/>
                    </a:ext>
                  </a:extLst>
                </a:gridCol>
                <a:gridCol w="329184">
                  <a:extLst>
                    <a:ext uri="{9D8B030D-6E8A-4147-A177-3AD203B41FA5}">
                      <a16:colId xmlns:a16="http://schemas.microsoft.com/office/drawing/2014/main" val="2236053417"/>
                    </a:ext>
                  </a:extLst>
                </a:gridCol>
                <a:gridCol w="329184">
                  <a:extLst>
                    <a:ext uri="{9D8B030D-6E8A-4147-A177-3AD203B41FA5}">
                      <a16:colId xmlns:a16="http://schemas.microsoft.com/office/drawing/2014/main" val="1402310350"/>
                    </a:ext>
                  </a:extLst>
                </a:gridCol>
                <a:gridCol w="329184">
                  <a:extLst>
                    <a:ext uri="{9D8B030D-6E8A-4147-A177-3AD203B41FA5}">
                      <a16:colId xmlns:a16="http://schemas.microsoft.com/office/drawing/2014/main" val="2997768856"/>
                    </a:ext>
                  </a:extLst>
                </a:gridCol>
                <a:gridCol w="329184">
                  <a:extLst>
                    <a:ext uri="{9D8B030D-6E8A-4147-A177-3AD203B41FA5}">
                      <a16:colId xmlns:a16="http://schemas.microsoft.com/office/drawing/2014/main" val="2813039356"/>
                    </a:ext>
                  </a:extLst>
                </a:gridCol>
                <a:gridCol w="329184">
                  <a:extLst>
                    <a:ext uri="{9D8B030D-6E8A-4147-A177-3AD203B41FA5}">
                      <a16:colId xmlns:a16="http://schemas.microsoft.com/office/drawing/2014/main" val="2209080520"/>
                    </a:ext>
                  </a:extLst>
                </a:gridCol>
                <a:gridCol w="329184">
                  <a:extLst>
                    <a:ext uri="{9D8B030D-6E8A-4147-A177-3AD203B41FA5}">
                      <a16:colId xmlns:a16="http://schemas.microsoft.com/office/drawing/2014/main" val="2586097748"/>
                    </a:ext>
                  </a:extLst>
                </a:gridCol>
                <a:gridCol w="329184">
                  <a:extLst>
                    <a:ext uri="{9D8B030D-6E8A-4147-A177-3AD203B41FA5}">
                      <a16:colId xmlns:a16="http://schemas.microsoft.com/office/drawing/2014/main" val="4213357534"/>
                    </a:ext>
                  </a:extLst>
                </a:gridCol>
                <a:gridCol w="329184">
                  <a:extLst>
                    <a:ext uri="{9D8B030D-6E8A-4147-A177-3AD203B41FA5}">
                      <a16:colId xmlns:a16="http://schemas.microsoft.com/office/drawing/2014/main" val="2718230853"/>
                    </a:ext>
                  </a:extLst>
                </a:gridCol>
                <a:gridCol w="329184">
                  <a:extLst>
                    <a:ext uri="{9D8B030D-6E8A-4147-A177-3AD203B41FA5}">
                      <a16:colId xmlns:a16="http://schemas.microsoft.com/office/drawing/2014/main" val="4065921187"/>
                    </a:ext>
                  </a:extLst>
                </a:gridCol>
                <a:gridCol w="329184">
                  <a:extLst>
                    <a:ext uri="{9D8B030D-6E8A-4147-A177-3AD203B41FA5}">
                      <a16:colId xmlns:a16="http://schemas.microsoft.com/office/drawing/2014/main" val="3930902124"/>
                    </a:ext>
                  </a:extLst>
                </a:gridCol>
                <a:gridCol w="329184">
                  <a:extLst>
                    <a:ext uri="{9D8B030D-6E8A-4147-A177-3AD203B41FA5}">
                      <a16:colId xmlns:a16="http://schemas.microsoft.com/office/drawing/2014/main" val="2607171895"/>
                    </a:ext>
                  </a:extLst>
                </a:gridCol>
                <a:gridCol w="329184">
                  <a:extLst>
                    <a:ext uri="{9D8B030D-6E8A-4147-A177-3AD203B41FA5}">
                      <a16:colId xmlns:a16="http://schemas.microsoft.com/office/drawing/2014/main" val="3803443675"/>
                    </a:ext>
                  </a:extLst>
                </a:gridCol>
                <a:gridCol w="329184">
                  <a:extLst>
                    <a:ext uri="{9D8B030D-6E8A-4147-A177-3AD203B41FA5}">
                      <a16:colId xmlns:a16="http://schemas.microsoft.com/office/drawing/2014/main" val="3957434222"/>
                    </a:ext>
                  </a:extLst>
                </a:gridCol>
                <a:gridCol w="329184">
                  <a:extLst>
                    <a:ext uri="{9D8B030D-6E8A-4147-A177-3AD203B41FA5}">
                      <a16:colId xmlns:a16="http://schemas.microsoft.com/office/drawing/2014/main" val="1607114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155499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- 2022-06-25 17:07:03</a:t>
                      </a:r>
                      <a:r>
                        <a:rPr kumimoji="0" lang="de-DE" sz="1000" b="0" i="0" u="none" strike="noStrike" kern="1200" cap="none" spc="0" normalizeH="0" baseline="0" noProof="0">
                          <a:ln>
                            <a:noFill/>
                          </a:ln>
                          <a:solidFill>
                            <a:prstClr val="black"/>
                          </a:solidFill>
                          <a:effectLst/>
                          <a:uLnTx/>
                          <a:uFillTx/>
                          <a:latin typeface="+mn-lt"/>
                          <a:ea typeface="+mn-ea"/>
                          <a:cs typeface="+mn-cs"/>
                        </a:rPr>
                        <a:t>
 "Nach der dritten Maß, do samma überhaupt Menschen." 🍺🍺🍺 Nach diesem Motto gestaltet ein Stammgast seinen Biergartenbesuch im Hirschgarten im Juli 1967. Und viele taten es ihm gleich - Sommerabend für Sommerabend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14:11:23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320566</a:t>
                      </a:r>
                    </a:p>
                  </a:txBody>
                  <a:tcPr/>
                </a:tc>
                <a:extLst>
                  <a:ext uri="{0D108BD9-81ED-4DB2-BD59-A6C34878D82A}">
                    <a16:rowId xmlns:a16="http://schemas.microsoft.com/office/drawing/2014/main" val="3870281159"/>
                  </a:ext>
                </a:extLst>
              </a:tr>
            </a:tbl>
          </a:graphicData>
        </a:graphic>
      </p:graphicFrame>
      <p:sp>
        <p:nvSpPr>
          <p:cNvPr id="4" name="Text Placeholder 3">
            <a:extLst>
              <a:ext uri="{FF2B5EF4-FFF2-40B4-BE49-F238E27FC236}">
                <a16:creationId xmlns:a16="http://schemas.microsoft.com/office/drawing/2014/main" id="{893C27A7-A64A-4F1B-BAE4-06D7169AE88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5996487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7BD2B-8D33-4F6D-8FB9-C40FE0929F4B}"/>
              </a:ext>
            </a:extLst>
          </p:cNvPr>
          <p:cNvSpPr>
            <a:spLocks noGrp="1"/>
          </p:cNvSpPr>
          <p:nvPr>
            <p:ph type="title"/>
          </p:nvPr>
        </p:nvSpPr>
        <p:spPr/>
        <p:txBody>
          <a:bodyPr/>
          <a:lstStyle/>
          <a:p>
            <a:r>
              <a:rPr lang="en-US"/>
              <a:t>Facebook facebook: Hitliste nach Interaktionen inkl. Shares | BR Mefo + ARD - 17 of 26</a:t>
            </a:r>
          </a:p>
        </p:txBody>
      </p:sp>
      <p:graphicFrame>
        <p:nvGraphicFramePr>
          <p:cNvPr id="5" name="Table Placeholder 4">
            <a:extLst>
              <a:ext uri="{FF2B5EF4-FFF2-40B4-BE49-F238E27FC236}">
                <a16:creationId xmlns:a16="http://schemas.microsoft.com/office/drawing/2014/main" id="{96CA73FE-0A9F-474E-89EB-22081D9D6BE9}"/>
              </a:ext>
            </a:extLst>
          </p:cNvPr>
          <p:cNvGraphicFramePr>
            <a:graphicFrameLocks noGrp="1"/>
          </p:cNvGraphicFramePr>
          <p:nvPr>
            <p:ph type="tbl" sz="quarter" idx="13"/>
            <p:extLst>
              <p:ext uri="{D42A27DB-BD31-4B8C-83A1-F6EECF244321}">
                <p14:modId xmlns:p14="http://schemas.microsoft.com/office/powerpoint/2010/main" val="1821205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88021272"/>
                    </a:ext>
                  </a:extLst>
                </a:gridCol>
                <a:gridCol w="329184">
                  <a:extLst>
                    <a:ext uri="{9D8B030D-6E8A-4147-A177-3AD203B41FA5}">
                      <a16:colId xmlns:a16="http://schemas.microsoft.com/office/drawing/2014/main" val="198954214"/>
                    </a:ext>
                  </a:extLst>
                </a:gridCol>
                <a:gridCol w="576072">
                  <a:extLst>
                    <a:ext uri="{9D8B030D-6E8A-4147-A177-3AD203B41FA5}">
                      <a16:colId xmlns:a16="http://schemas.microsoft.com/office/drawing/2014/main" val="2275389504"/>
                    </a:ext>
                  </a:extLst>
                </a:gridCol>
                <a:gridCol w="329184">
                  <a:extLst>
                    <a:ext uri="{9D8B030D-6E8A-4147-A177-3AD203B41FA5}">
                      <a16:colId xmlns:a16="http://schemas.microsoft.com/office/drawing/2014/main" val="1804700066"/>
                    </a:ext>
                  </a:extLst>
                </a:gridCol>
                <a:gridCol w="329184">
                  <a:extLst>
                    <a:ext uri="{9D8B030D-6E8A-4147-A177-3AD203B41FA5}">
                      <a16:colId xmlns:a16="http://schemas.microsoft.com/office/drawing/2014/main" val="2945041231"/>
                    </a:ext>
                  </a:extLst>
                </a:gridCol>
                <a:gridCol w="329184">
                  <a:extLst>
                    <a:ext uri="{9D8B030D-6E8A-4147-A177-3AD203B41FA5}">
                      <a16:colId xmlns:a16="http://schemas.microsoft.com/office/drawing/2014/main" val="3405506429"/>
                    </a:ext>
                  </a:extLst>
                </a:gridCol>
                <a:gridCol w="329184">
                  <a:extLst>
                    <a:ext uri="{9D8B030D-6E8A-4147-A177-3AD203B41FA5}">
                      <a16:colId xmlns:a16="http://schemas.microsoft.com/office/drawing/2014/main" val="1164515590"/>
                    </a:ext>
                  </a:extLst>
                </a:gridCol>
                <a:gridCol w="329184">
                  <a:extLst>
                    <a:ext uri="{9D8B030D-6E8A-4147-A177-3AD203B41FA5}">
                      <a16:colId xmlns:a16="http://schemas.microsoft.com/office/drawing/2014/main" val="3134729307"/>
                    </a:ext>
                  </a:extLst>
                </a:gridCol>
                <a:gridCol w="329184">
                  <a:extLst>
                    <a:ext uri="{9D8B030D-6E8A-4147-A177-3AD203B41FA5}">
                      <a16:colId xmlns:a16="http://schemas.microsoft.com/office/drawing/2014/main" val="2976806841"/>
                    </a:ext>
                  </a:extLst>
                </a:gridCol>
                <a:gridCol w="329184">
                  <a:extLst>
                    <a:ext uri="{9D8B030D-6E8A-4147-A177-3AD203B41FA5}">
                      <a16:colId xmlns:a16="http://schemas.microsoft.com/office/drawing/2014/main" val="1960016559"/>
                    </a:ext>
                  </a:extLst>
                </a:gridCol>
                <a:gridCol w="329184">
                  <a:extLst>
                    <a:ext uri="{9D8B030D-6E8A-4147-A177-3AD203B41FA5}">
                      <a16:colId xmlns:a16="http://schemas.microsoft.com/office/drawing/2014/main" val="4056361918"/>
                    </a:ext>
                  </a:extLst>
                </a:gridCol>
                <a:gridCol w="329184">
                  <a:extLst>
                    <a:ext uri="{9D8B030D-6E8A-4147-A177-3AD203B41FA5}">
                      <a16:colId xmlns:a16="http://schemas.microsoft.com/office/drawing/2014/main" val="1727333285"/>
                    </a:ext>
                  </a:extLst>
                </a:gridCol>
                <a:gridCol w="329184">
                  <a:extLst>
                    <a:ext uri="{9D8B030D-6E8A-4147-A177-3AD203B41FA5}">
                      <a16:colId xmlns:a16="http://schemas.microsoft.com/office/drawing/2014/main" val="4284569844"/>
                    </a:ext>
                  </a:extLst>
                </a:gridCol>
                <a:gridCol w="329184">
                  <a:extLst>
                    <a:ext uri="{9D8B030D-6E8A-4147-A177-3AD203B41FA5}">
                      <a16:colId xmlns:a16="http://schemas.microsoft.com/office/drawing/2014/main" val="3165550778"/>
                    </a:ext>
                  </a:extLst>
                </a:gridCol>
                <a:gridCol w="329184">
                  <a:extLst>
                    <a:ext uri="{9D8B030D-6E8A-4147-A177-3AD203B41FA5}">
                      <a16:colId xmlns:a16="http://schemas.microsoft.com/office/drawing/2014/main" val="1196462080"/>
                    </a:ext>
                  </a:extLst>
                </a:gridCol>
                <a:gridCol w="329184">
                  <a:extLst>
                    <a:ext uri="{9D8B030D-6E8A-4147-A177-3AD203B41FA5}">
                      <a16:colId xmlns:a16="http://schemas.microsoft.com/office/drawing/2014/main" val="216196741"/>
                    </a:ext>
                  </a:extLst>
                </a:gridCol>
                <a:gridCol w="329184">
                  <a:extLst>
                    <a:ext uri="{9D8B030D-6E8A-4147-A177-3AD203B41FA5}">
                      <a16:colId xmlns:a16="http://schemas.microsoft.com/office/drawing/2014/main" val="1159630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83307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- 2022-06-14 17:42:02</a:t>
                      </a:r>
                      <a:r>
                        <a:rPr kumimoji="0" lang="de-DE" sz="1000" b="0" i="0" u="none" strike="noStrike" kern="1200" cap="none" spc="0" normalizeH="0" baseline="0" noProof="0">
                          <a:ln>
                            <a:noFill/>
                          </a:ln>
                          <a:solidFill>
                            <a:prstClr val="black"/>
                          </a:solidFill>
                          <a:effectLst/>
                          <a:uLnTx/>
                          <a:uFillTx/>
                          <a:latin typeface="+mn-lt"/>
                          <a:ea typeface="+mn-ea"/>
                          <a:cs typeface="+mn-cs"/>
                        </a:rPr>
                        <a:t>
 Zur Zeit tritt Ex-Fußballprofi Jimmy Hartwig auf der Felsenbühne in Wunsiedel als Habsburger Kaiser Joseph II. auf. Im Interview kritisiert er vor allem die Gier der aktuellen Fußballer-Generation: https://br.de/s/5fIpIQv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07/14/2022 14:12:08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65869437"/>
                  </a:ext>
                </a:extLst>
              </a:tr>
            </a:tbl>
          </a:graphicData>
        </a:graphic>
      </p:graphicFrame>
      <p:sp>
        <p:nvSpPr>
          <p:cNvPr id="4" name="Text Placeholder 3">
            <a:extLst>
              <a:ext uri="{FF2B5EF4-FFF2-40B4-BE49-F238E27FC236}">
                <a16:creationId xmlns:a16="http://schemas.microsoft.com/office/drawing/2014/main" id="{0AE2EB1C-253E-4B41-855A-1F94C3C0CB4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1506753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AD6F4-633D-4BB7-81E8-B7563C7790F1}"/>
              </a:ext>
            </a:extLst>
          </p:cNvPr>
          <p:cNvSpPr>
            <a:spLocks noGrp="1"/>
          </p:cNvSpPr>
          <p:nvPr>
            <p:ph type="title"/>
          </p:nvPr>
        </p:nvSpPr>
        <p:spPr/>
        <p:txBody>
          <a:bodyPr/>
          <a:lstStyle/>
          <a:p>
            <a:r>
              <a:rPr lang="en-US"/>
              <a:t>Facebook facebook: Hitliste nach Interaktionen inkl. Shares | BR Mefo + ARD - 18 of 26</a:t>
            </a:r>
          </a:p>
        </p:txBody>
      </p:sp>
      <p:graphicFrame>
        <p:nvGraphicFramePr>
          <p:cNvPr id="5" name="Table Placeholder 4">
            <a:extLst>
              <a:ext uri="{FF2B5EF4-FFF2-40B4-BE49-F238E27FC236}">
                <a16:creationId xmlns:a16="http://schemas.microsoft.com/office/drawing/2014/main" id="{A2A94EBF-D2A9-425B-9DDE-FCD0E5DA5023}"/>
              </a:ext>
            </a:extLst>
          </p:cNvPr>
          <p:cNvGraphicFramePr>
            <a:graphicFrameLocks noGrp="1"/>
          </p:cNvGraphicFramePr>
          <p:nvPr>
            <p:ph type="tbl" sz="quarter" idx="13"/>
            <p:extLst>
              <p:ext uri="{D42A27DB-BD31-4B8C-83A1-F6EECF244321}">
                <p14:modId xmlns:p14="http://schemas.microsoft.com/office/powerpoint/2010/main" val="506275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0150243"/>
                    </a:ext>
                  </a:extLst>
                </a:gridCol>
                <a:gridCol w="329184">
                  <a:extLst>
                    <a:ext uri="{9D8B030D-6E8A-4147-A177-3AD203B41FA5}">
                      <a16:colId xmlns:a16="http://schemas.microsoft.com/office/drawing/2014/main" val="2139986978"/>
                    </a:ext>
                  </a:extLst>
                </a:gridCol>
                <a:gridCol w="576072">
                  <a:extLst>
                    <a:ext uri="{9D8B030D-6E8A-4147-A177-3AD203B41FA5}">
                      <a16:colId xmlns:a16="http://schemas.microsoft.com/office/drawing/2014/main" val="564861875"/>
                    </a:ext>
                  </a:extLst>
                </a:gridCol>
                <a:gridCol w="329184">
                  <a:extLst>
                    <a:ext uri="{9D8B030D-6E8A-4147-A177-3AD203B41FA5}">
                      <a16:colId xmlns:a16="http://schemas.microsoft.com/office/drawing/2014/main" val="2894516293"/>
                    </a:ext>
                  </a:extLst>
                </a:gridCol>
                <a:gridCol w="329184">
                  <a:extLst>
                    <a:ext uri="{9D8B030D-6E8A-4147-A177-3AD203B41FA5}">
                      <a16:colId xmlns:a16="http://schemas.microsoft.com/office/drawing/2014/main" val="4250228646"/>
                    </a:ext>
                  </a:extLst>
                </a:gridCol>
                <a:gridCol w="329184">
                  <a:extLst>
                    <a:ext uri="{9D8B030D-6E8A-4147-A177-3AD203B41FA5}">
                      <a16:colId xmlns:a16="http://schemas.microsoft.com/office/drawing/2014/main" val="1107495218"/>
                    </a:ext>
                  </a:extLst>
                </a:gridCol>
                <a:gridCol w="329184">
                  <a:extLst>
                    <a:ext uri="{9D8B030D-6E8A-4147-A177-3AD203B41FA5}">
                      <a16:colId xmlns:a16="http://schemas.microsoft.com/office/drawing/2014/main" val="830858863"/>
                    </a:ext>
                  </a:extLst>
                </a:gridCol>
                <a:gridCol w="329184">
                  <a:extLst>
                    <a:ext uri="{9D8B030D-6E8A-4147-A177-3AD203B41FA5}">
                      <a16:colId xmlns:a16="http://schemas.microsoft.com/office/drawing/2014/main" val="2948253615"/>
                    </a:ext>
                  </a:extLst>
                </a:gridCol>
                <a:gridCol w="329184">
                  <a:extLst>
                    <a:ext uri="{9D8B030D-6E8A-4147-A177-3AD203B41FA5}">
                      <a16:colId xmlns:a16="http://schemas.microsoft.com/office/drawing/2014/main" val="1652281568"/>
                    </a:ext>
                  </a:extLst>
                </a:gridCol>
                <a:gridCol w="329184">
                  <a:extLst>
                    <a:ext uri="{9D8B030D-6E8A-4147-A177-3AD203B41FA5}">
                      <a16:colId xmlns:a16="http://schemas.microsoft.com/office/drawing/2014/main" val="4291667781"/>
                    </a:ext>
                  </a:extLst>
                </a:gridCol>
                <a:gridCol w="329184">
                  <a:extLst>
                    <a:ext uri="{9D8B030D-6E8A-4147-A177-3AD203B41FA5}">
                      <a16:colId xmlns:a16="http://schemas.microsoft.com/office/drawing/2014/main" val="23208499"/>
                    </a:ext>
                  </a:extLst>
                </a:gridCol>
                <a:gridCol w="329184">
                  <a:extLst>
                    <a:ext uri="{9D8B030D-6E8A-4147-A177-3AD203B41FA5}">
                      <a16:colId xmlns:a16="http://schemas.microsoft.com/office/drawing/2014/main" val="390383137"/>
                    </a:ext>
                  </a:extLst>
                </a:gridCol>
                <a:gridCol w="329184">
                  <a:extLst>
                    <a:ext uri="{9D8B030D-6E8A-4147-A177-3AD203B41FA5}">
                      <a16:colId xmlns:a16="http://schemas.microsoft.com/office/drawing/2014/main" val="1413244234"/>
                    </a:ext>
                  </a:extLst>
                </a:gridCol>
                <a:gridCol w="329184">
                  <a:extLst>
                    <a:ext uri="{9D8B030D-6E8A-4147-A177-3AD203B41FA5}">
                      <a16:colId xmlns:a16="http://schemas.microsoft.com/office/drawing/2014/main" val="2093086476"/>
                    </a:ext>
                  </a:extLst>
                </a:gridCol>
                <a:gridCol w="329184">
                  <a:extLst>
                    <a:ext uri="{9D8B030D-6E8A-4147-A177-3AD203B41FA5}">
                      <a16:colId xmlns:a16="http://schemas.microsoft.com/office/drawing/2014/main" val="3132286246"/>
                    </a:ext>
                  </a:extLst>
                </a:gridCol>
                <a:gridCol w="329184">
                  <a:extLst>
                    <a:ext uri="{9D8B030D-6E8A-4147-A177-3AD203B41FA5}">
                      <a16:colId xmlns:a16="http://schemas.microsoft.com/office/drawing/2014/main" val="1086239282"/>
                    </a:ext>
                  </a:extLst>
                </a:gridCol>
                <a:gridCol w="329184">
                  <a:extLst>
                    <a:ext uri="{9D8B030D-6E8A-4147-A177-3AD203B41FA5}">
                      <a16:colId xmlns:a16="http://schemas.microsoft.com/office/drawing/2014/main" val="3993736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41521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- 2022-06-26 07:33:02</a:t>
                      </a:r>
                      <a:r>
                        <a:rPr kumimoji="0" lang="de-DE" sz="1000" b="0" i="0" u="none" strike="noStrike" kern="1200" cap="none" spc="0" normalizeH="0" baseline="0" noProof="0">
                          <a:ln>
                            <a:noFill/>
                          </a:ln>
                          <a:solidFill>
                            <a:prstClr val="black"/>
                          </a:solidFill>
                          <a:effectLst/>
                          <a:uLnTx/>
                          <a:uFillTx/>
                          <a:latin typeface="+mn-lt"/>
                          <a:ea typeface="+mn-ea"/>
                          <a:cs typeface="+mn-cs"/>
                        </a:rPr>
                        <a:t>
 Peter Sloterdijk ist einer der meistgelesenen Philosophen der Gegenwart. Heute feiert der provokative Denker seinen 75. Geburtstag.  
🎨 In seinem letzten Buch nahm er sich der "Unfarbe" Grau an: https://bit.ly/3nqqyvH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02:11:33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3710036"/>
                  </a:ext>
                </a:extLst>
              </a:tr>
            </a:tbl>
          </a:graphicData>
        </a:graphic>
      </p:graphicFrame>
      <p:sp>
        <p:nvSpPr>
          <p:cNvPr id="4" name="Text Placeholder 3">
            <a:extLst>
              <a:ext uri="{FF2B5EF4-FFF2-40B4-BE49-F238E27FC236}">
                <a16:creationId xmlns:a16="http://schemas.microsoft.com/office/drawing/2014/main" id="{3918A243-B869-4157-B207-1F632CB0995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1175353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E6115-F62A-4BE5-9BD4-F08C97E046B7}"/>
              </a:ext>
            </a:extLst>
          </p:cNvPr>
          <p:cNvSpPr>
            <a:spLocks noGrp="1"/>
          </p:cNvSpPr>
          <p:nvPr>
            <p:ph type="title"/>
          </p:nvPr>
        </p:nvSpPr>
        <p:spPr/>
        <p:txBody>
          <a:bodyPr/>
          <a:lstStyle/>
          <a:p>
            <a:r>
              <a:rPr lang="en-US"/>
              <a:t>Facebook facebook: Hitliste nach Interaktionen inkl. Shares | BR Mefo + ARD - 19 of 26</a:t>
            </a:r>
          </a:p>
        </p:txBody>
      </p:sp>
      <p:graphicFrame>
        <p:nvGraphicFramePr>
          <p:cNvPr id="5" name="Table Placeholder 4">
            <a:extLst>
              <a:ext uri="{FF2B5EF4-FFF2-40B4-BE49-F238E27FC236}">
                <a16:creationId xmlns:a16="http://schemas.microsoft.com/office/drawing/2014/main" id="{CD22417F-91F9-4E7E-A178-8FD88E36A6F1}"/>
              </a:ext>
            </a:extLst>
          </p:cNvPr>
          <p:cNvGraphicFramePr>
            <a:graphicFrameLocks noGrp="1"/>
          </p:cNvGraphicFramePr>
          <p:nvPr>
            <p:ph type="tbl" sz="quarter" idx="13"/>
            <p:extLst>
              <p:ext uri="{D42A27DB-BD31-4B8C-83A1-F6EECF244321}">
                <p14:modId xmlns:p14="http://schemas.microsoft.com/office/powerpoint/2010/main" val="4236600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27847678"/>
                    </a:ext>
                  </a:extLst>
                </a:gridCol>
                <a:gridCol w="329184">
                  <a:extLst>
                    <a:ext uri="{9D8B030D-6E8A-4147-A177-3AD203B41FA5}">
                      <a16:colId xmlns:a16="http://schemas.microsoft.com/office/drawing/2014/main" val="3892749105"/>
                    </a:ext>
                  </a:extLst>
                </a:gridCol>
                <a:gridCol w="576072">
                  <a:extLst>
                    <a:ext uri="{9D8B030D-6E8A-4147-A177-3AD203B41FA5}">
                      <a16:colId xmlns:a16="http://schemas.microsoft.com/office/drawing/2014/main" val="2128359675"/>
                    </a:ext>
                  </a:extLst>
                </a:gridCol>
                <a:gridCol w="329184">
                  <a:extLst>
                    <a:ext uri="{9D8B030D-6E8A-4147-A177-3AD203B41FA5}">
                      <a16:colId xmlns:a16="http://schemas.microsoft.com/office/drawing/2014/main" val="2090545804"/>
                    </a:ext>
                  </a:extLst>
                </a:gridCol>
                <a:gridCol w="329184">
                  <a:extLst>
                    <a:ext uri="{9D8B030D-6E8A-4147-A177-3AD203B41FA5}">
                      <a16:colId xmlns:a16="http://schemas.microsoft.com/office/drawing/2014/main" val="926968777"/>
                    </a:ext>
                  </a:extLst>
                </a:gridCol>
                <a:gridCol w="329184">
                  <a:extLst>
                    <a:ext uri="{9D8B030D-6E8A-4147-A177-3AD203B41FA5}">
                      <a16:colId xmlns:a16="http://schemas.microsoft.com/office/drawing/2014/main" val="3417734890"/>
                    </a:ext>
                  </a:extLst>
                </a:gridCol>
                <a:gridCol w="329184">
                  <a:extLst>
                    <a:ext uri="{9D8B030D-6E8A-4147-A177-3AD203B41FA5}">
                      <a16:colId xmlns:a16="http://schemas.microsoft.com/office/drawing/2014/main" val="2839529454"/>
                    </a:ext>
                  </a:extLst>
                </a:gridCol>
                <a:gridCol w="329184">
                  <a:extLst>
                    <a:ext uri="{9D8B030D-6E8A-4147-A177-3AD203B41FA5}">
                      <a16:colId xmlns:a16="http://schemas.microsoft.com/office/drawing/2014/main" val="4249833443"/>
                    </a:ext>
                  </a:extLst>
                </a:gridCol>
                <a:gridCol w="329184">
                  <a:extLst>
                    <a:ext uri="{9D8B030D-6E8A-4147-A177-3AD203B41FA5}">
                      <a16:colId xmlns:a16="http://schemas.microsoft.com/office/drawing/2014/main" val="2824921900"/>
                    </a:ext>
                  </a:extLst>
                </a:gridCol>
                <a:gridCol w="329184">
                  <a:extLst>
                    <a:ext uri="{9D8B030D-6E8A-4147-A177-3AD203B41FA5}">
                      <a16:colId xmlns:a16="http://schemas.microsoft.com/office/drawing/2014/main" val="2468364568"/>
                    </a:ext>
                  </a:extLst>
                </a:gridCol>
                <a:gridCol w="329184">
                  <a:extLst>
                    <a:ext uri="{9D8B030D-6E8A-4147-A177-3AD203B41FA5}">
                      <a16:colId xmlns:a16="http://schemas.microsoft.com/office/drawing/2014/main" val="2054067607"/>
                    </a:ext>
                  </a:extLst>
                </a:gridCol>
                <a:gridCol w="329184">
                  <a:extLst>
                    <a:ext uri="{9D8B030D-6E8A-4147-A177-3AD203B41FA5}">
                      <a16:colId xmlns:a16="http://schemas.microsoft.com/office/drawing/2014/main" val="4273467764"/>
                    </a:ext>
                  </a:extLst>
                </a:gridCol>
                <a:gridCol w="329184">
                  <a:extLst>
                    <a:ext uri="{9D8B030D-6E8A-4147-A177-3AD203B41FA5}">
                      <a16:colId xmlns:a16="http://schemas.microsoft.com/office/drawing/2014/main" val="1908453494"/>
                    </a:ext>
                  </a:extLst>
                </a:gridCol>
                <a:gridCol w="329184">
                  <a:extLst>
                    <a:ext uri="{9D8B030D-6E8A-4147-A177-3AD203B41FA5}">
                      <a16:colId xmlns:a16="http://schemas.microsoft.com/office/drawing/2014/main" val="1825856734"/>
                    </a:ext>
                  </a:extLst>
                </a:gridCol>
                <a:gridCol w="329184">
                  <a:extLst>
                    <a:ext uri="{9D8B030D-6E8A-4147-A177-3AD203B41FA5}">
                      <a16:colId xmlns:a16="http://schemas.microsoft.com/office/drawing/2014/main" val="3361220037"/>
                    </a:ext>
                  </a:extLst>
                </a:gridCol>
                <a:gridCol w="329184">
                  <a:extLst>
                    <a:ext uri="{9D8B030D-6E8A-4147-A177-3AD203B41FA5}">
                      <a16:colId xmlns:a16="http://schemas.microsoft.com/office/drawing/2014/main" val="228991211"/>
                    </a:ext>
                  </a:extLst>
                </a:gridCol>
                <a:gridCol w="329184">
                  <a:extLst>
                    <a:ext uri="{9D8B030D-6E8A-4147-A177-3AD203B41FA5}">
                      <a16:colId xmlns:a16="http://schemas.microsoft.com/office/drawing/2014/main" val="1077214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19949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Zündfunk - 2022-06-05 14:55:31</a:t>
                      </a:r>
                      <a:r>
                        <a:rPr kumimoji="0" lang="de-DE" sz="1000" b="0" i="0" u="none" strike="noStrike" kern="1200" cap="none" spc="0" normalizeH="0" baseline="0" noProof="0">
                          <a:ln>
                            <a:noFill/>
                          </a:ln>
                          <a:solidFill>
                            <a:prstClr val="black"/>
                          </a:solidFill>
                          <a:effectLst/>
                          <a:uLnTx/>
                          <a:uFillTx/>
                          <a:latin typeface="+mn-lt"/>
                          <a:ea typeface="+mn-ea"/>
                          <a:cs typeface="+mn-cs"/>
                        </a:rPr>
                        <a:t>
 Kapitalismushack des Monats?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14:10:33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17997879"/>
                  </a:ext>
                </a:extLst>
              </a:tr>
            </a:tbl>
          </a:graphicData>
        </a:graphic>
      </p:graphicFrame>
      <p:sp>
        <p:nvSpPr>
          <p:cNvPr id="4" name="Text Placeholder 3">
            <a:extLst>
              <a:ext uri="{FF2B5EF4-FFF2-40B4-BE49-F238E27FC236}">
                <a16:creationId xmlns:a16="http://schemas.microsoft.com/office/drawing/2014/main" id="{8429AFEA-7A37-4B67-87CC-46ED7564821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6977026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CB432-DF00-48ED-B137-619F66148D22}"/>
              </a:ext>
            </a:extLst>
          </p:cNvPr>
          <p:cNvSpPr>
            <a:spLocks noGrp="1"/>
          </p:cNvSpPr>
          <p:nvPr>
            <p:ph type="title"/>
          </p:nvPr>
        </p:nvSpPr>
        <p:spPr/>
        <p:txBody>
          <a:bodyPr/>
          <a:lstStyle/>
          <a:p>
            <a:r>
              <a:rPr lang="en-US"/>
              <a:t>Facebook facebook: Hitliste nach Interaktionen inkl. Shares | BR Mefo + ARD - 20 of 26</a:t>
            </a:r>
          </a:p>
        </p:txBody>
      </p:sp>
      <p:graphicFrame>
        <p:nvGraphicFramePr>
          <p:cNvPr id="5" name="Table Placeholder 4">
            <a:extLst>
              <a:ext uri="{FF2B5EF4-FFF2-40B4-BE49-F238E27FC236}">
                <a16:creationId xmlns:a16="http://schemas.microsoft.com/office/drawing/2014/main" id="{CE81BFAA-76A7-41FB-AC76-4F8F411F0B3E}"/>
              </a:ext>
            </a:extLst>
          </p:cNvPr>
          <p:cNvGraphicFramePr>
            <a:graphicFrameLocks noGrp="1"/>
          </p:cNvGraphicFramePr>
          <p:nvPr>
            <p:ph type="tbl" sz="quarter" idx="13"/>
            <p:extLst>
              <p:ext uri="{D42A27DB-BD31-4B8C-83A1-F6EECF244321}">
                <p14:modId xmlns:p14="http://schemas.microsoft.com/office/powerpoint/2010/main" val="3335911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37793065"/>
                    </a:ext>
                  </a:extLst>
                </a:gridCol>
                <a:gridCol w="329184">
                  <a:extLst>
                    <a:ext uri="{9D8B030D-6E8A-4147-A177-3AD203B41FA5}">
                      <a16:colId xmlns:a16="http://schemas.microsoft.com/office/drawing/2014/main" val="3673455246"/>
                    </a:ext>
                  </a:extLst>
                </a:gridCol>
                <a:gridCol w="576072">
                  <a:extLst>
                    <a:ext uri="{9D8B030D-6E8A-4147-A177-3AD203B41FA5}">
                      <a16:colId xmlns:a16="http://schemas.microsoft.com/office/drawing/2014/main" val="1296872452"/>
                    </a:ext>
                  </a:extLst>
                </a:gridCol>
                <a:gridCol w="329184">
                  <a:extLst>
                    <a:ext uri="{9D8B030D-6E8A-4147-A177-3AD203B41FA5}">
                      <a16:colId xmlns:a16="http://schemas.microsoft.com/office/drawing/2014/main" val="2336893834"/>
                    </a:ext>
                  </a:extLst>
                </a:gridCol>
                <a:gridCol w="329184">
                  <a:extLst>
                    <a:ext uri="{9D8B030D-6E8A-4147-A177-3AD203B41FA5}">
                      <a16:colId xmlns:a16="http://schemas.microsoft.com/office/drawing/2014/main" val="2064870877"/>
                    </a:ext>
                  </a:extLst>
                </a:gridCol>
                <a:gridCol w="329184">
                  <a:extLst>
                    <a:ext uri="{9D8B030D-6E8A-4147-A177-3AD203B41FA5}">
                      <a16:colId xmlns:a16="http://schemas.microsoft.com/office/drawing/2014/main" val="1539372038"/>
                    </a:ext>
                  </a:extLst>
                </a:gridCol>
                <a:gridCol w="329184">
                  <a:extLst>
                    <a:ext uri="{9D8B030D-6E8A-4147-A177-3AD203B41FA5}">
                      <a16:colId xmlns:a16="http://schemas.microsoft.com/office/drawing/2014/main" val="4252233756"/>
                    </a:ext>
                  </a:extLst>
                </a:gridCol>
                <a:gridCol w="329184">
                  <a:extLst>
                    <a:ext uri="{9D8B030D-6E8A-4147-A177-3AD203B41FA5}">
                      <a16:colId xmlns:a16="http://schemas.microsoft.com/office/drawing/2014/main" val="2437795903"/>
                    </a:ext>
                  </a:extLst>
                </a:gridCol>
                <a:gridCol w="329184">
                  <a:extLst>
                    <a:ext uri="{9D8B030D-6E8A-4147-A177-3AD203B41FA5}">
                      <a16:colId xmlns:a16="http://schemas.microsoft.com/office/drawing/2014/main" val="994673259"/>
                    </a:ext>
                  </a:extLst>
                </a:gridCol>
                <a:gridCol w="329184">
                  <a:extLst>
                    <a:ext uri="{9D8B030D-6E8A-4147-A177-3AD203B41FA5}">
                      <a16:colId xmlns:a16="http://schemas.microsoft.com/office/drawing/2014/main" val="1556819375"/>
                    </a:ext>
                  </a:extLst>
                </a:gridCol>
                <a:gridCol w="329184">
                  <a:extLst>
                    <a:ext uri="{9D8B030D-6E8A-4147-A177-3AD203B41FA5}">
                      <a16:colId xmlns:a16="http://schemas.microsoft.com/office/drawing/2014/main" val="1329041381"/>
                    </a:ext>
                  </a:extLst>
                </a:gridCol>
                <a:gridCol w="329184">
                  <a:extLst>
                    <a:ext uri="{9D8B030D-6E8A-4147-A177-3AD203B41FA5}">
                      <a16:colId xmlns:a16="http://schemas.microsoft.com/office/drawing/2014/main" val="554692041"/>
                    </a:ext>
                  </a:extLst>
                </a:gridCol>
                <a:gridCol w="329184">
                  <a:extLst>
                    <a:ext uri="{9D8B030D-6E8A-4147-A177-3AD203B41FA5}">
                      <a16:colId xmlns:a16="http://schemas.microsoft.com/office/drawing/2014/main" val="2472315600"/>
                    </a:ext>
                  </a:extLst>
                </a:gridCol>
                <a:gridCol w="329184">
                  <a:extLst>
                    <a:ext uri="{9D8B030D-6E8A-4147-A177-3AD203B41FA5}">
                      <a16:colId xmlns:a16="http://schemas.microsoft.com/office/drawing/2014/main" val="3949173340"/>
                    </a:ext>
                  </a:extLst>
                </a:gridCol>
                <a:gridCol w="329184">
                  <a:extLst>
                    <a:ext uri="{9D8B030D-6E8A-4147-A177-3AD203B41FA5}">
                      <a16:colId xmlns:a16="http://schemas.microsoft.com/office/drawing/2014/main" val="868293489"/>
                    </a:ext>
                  </a:extLst>
                </a:gridCol>
                <a:gridCol w="329184">
                  <a:extLst>
                    <a:ext uri="{9D8B030D-6E8A-4147-A177-3AD203B41FA5}">
                      <a16:colId xmlns:a16="http://schemas.microsoft.com/office/drawing/2014/main" val="2893934427"/>
                    </a:ext>
                  </a:extLst>
                </a:gridCol>
                <a:gridCol w="329184">
                  <a:extLst>
                    <a:ext uri="{9D8B030D-6E8A-4147-A177-3AD203B41FA5}">
                      <a16:colId xmlns:a16="http://schemas.microsoft.com/office/drawing/2014/main" val="164960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47528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- 2022-06-04 16:41:05</a:t>
                      </a:r>
                      <a:r>
                        <a:rPr kumimoji="0" lang="de-DE" sz="1000" b="0" i="0" u="none" strike="noStrike" kern="1200" cap="none" spc="0" normalizeH="0" baseline="0" noProof="0">
                          <a:ln>
                            <a:noFill/>
                          </a:ln>
                          <a:solidFill>
                            <a:prstClr val="black"/>
                          </a:solidFill>
                          <a:effectLst/>
                          <a:uLnTx/>
                          <a:uFillTx/>
                          <a:latin typeface="+mn-lt"/>
                          <a:ea typeface="+mn-ea"/>
                          <a:cs typeface="+mn-cs"/>
                        </a:rPr>
                        <a:t>
 Einmal im Monat ist Sylvia als Engel 👼 im Einsatz . Zusammen mit anderen Barber Angels hat sie eine Mission: Menschen glücklich machen. Mit einem kostenlosen Haarschnitt.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07/04/2022 14:10:09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230811</a:t>
                      </a:r>
                    </a:p>
                  </a:txBody>
                  <a:tcPr/>
                </a:tc>
                <a:extLst>
                  <a:ext uri="{0D108BD9-81ED-4DB2-BD59-A6C34878D82A}">
                    <a16:rowId xmlns:a16="http://schemas.microsoft.com/office/drawing/2014/main" val="1756604395"/>
                  </a:ext>
                </a:extLst>
              </a:tr>
            </a:tbl>
          </a:graphicData>
        </a:graphic>
      </p:graphicFrame>
      <p:sp>
        <p:nvSpPr>
          <p:cNvPr id="4" name="Text Placeholder 3">
            <a:extLst>
              <a:ext uri="{FF2B5EF4-FFF2-40B4-BE49-F238E27FC236}">
                <a16:creationId xmlns:a16="http://schemas.microsoft.com/office/drawing/2014/main" id="{72D6C32D-C7F6-479D-992A-9B67E461128F}"/>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379292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33289-FF9C-4FC2-B002-F1F8158A0ACD}"/>
              </a:ext>
            </a:extLst>
          </p:cNvPr>
          <p:cNvSpPr>
            <a:spLocks noGrp="1"/>
          </p:cNvSpPr>
          <p:nvPr>
            <p:ph type="title"/>
          </p:nvPr>
        </p:nvSpPr>
        <p:spPr/>
        <p:txBody>
          <a:bodyPr/>
          <a:lstStyle/>
          <a:p>
            <a:r>
              <a:rPr lang="en-US"/>
              <a:t>Facebook facebook: Hitliste nach Interaktionen inkl. Shares | BR Mefo + ARD - 21 of 26</a:t>
            </a:r>
          </a:p>
        </p:txBody>
      </p:sp>
      <p:graphicFrame>
        <p:nvGraphicFramePr>
          <p:cNvPr id="5" name="Table Placeholder 4">
            <a:extLst>
              <a:ext uri="{FF2B5EF4-FFF2-40B4-BE49-F238E27FC236}">
                <a16:creationId xmlns:a16="http://schemas.microsoft.com/office/drawing/2014/main" id="{9285DF2E-F91B-4CC6-9565-B28D237444F0}"/>
              </a:ext>
            </a:extLst>
          </p:cNvPr>
          <p:cNvGraphicFramePr>
            <a:graphicFrameLocks noGrp="1"/>
          </p:cNvGraphicFramePr>
          <p:nvPr>
            <p:ph type="tbl" sz="quarter" idx="13"/>
            <p:extLst>
              <p:ext uri="{D42A27DB-BD31-4B8C-83A1-F6EECF244321}">
                <p14:modId xmlns:p14="http://schemas.microsoft.com/office/powerpoint/2010/main" val="3818018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17118587"/>
                    </a:ext>
                  </a:extLst>
                </a:gridCol>
                <a:gridCol w="329184">
                  <a:extLst>
                    <a:ext uri="{9D8B030D-6E8A-4147-A177-3AD203B41FA5}">
                      <a16:colId xmlns:a16="http://schemas.microsoft.com/office/drawing/2014/main" val="2203102787"/>
                    </a:ext>
                  </a:extLst>
                </a:gridCol>
                <a:gridCol w="576072">
                  <a:extLst>
                    <a:ext uri="{9D8B030D-6E8A-4147-A177-3AD203B41FA5}">
                      <a16:colId xmlns:a16="http://schemas.microsoft.com/office/drawing/2014/main" val="3095655964"/>
                    </a:ext>
                  </a:extLst>
                </a:gridCol>
                <a:gridCol w="329184">
                  <a:extLst>
                    <a:ext uri="{9D8B030D-6E8A-4147-A177-3AD203B41FA5}">
                      <a16:colId xmlns:a16="http://schemas.microsoft.com/office/drawing/2014/main" val="147877612"/>
                    </a:ext>
                  </a:extLst>
                </a:gridCol>
                <a:gridCol w="329184">
                  <a:extLst>
                    <a:ext uri="{9D8B030D-6E8A-4147-A177-3AD203B41FA5}">
                      <a16:colId xmlns:a16="http://schemas.microsoft.com/office/drawing/2014/main" val="1600376102"/>
                    </a:ext>
                  </a:extLst>
                </a:gridCol>
                <a:gridCol w="329184">
                  <a:extLst>
                    <a:ext uri="{9D8B030D-6E8A-4147-A177-3AD203B41FA5}">
                      <a16:colId xmlns:a16="http://schemas.microsoft.com/office/drawing/2014/main" val="750447952"/>
                    </a:ext>
                  </a:extLst>
                </a:gridCol>
                <a:gridCol w="329184">
                  <a:extLst>
                    <a:ext uri="{9D8B030D-6E8A-4147-A177-3AD203B41FA5}">
                      <a16:colId xmlns:a16="http://schemas.microsoft.com/office/drawing/2014/main" val="99977328"/>
                    </a:ext>
                  </a:extLst>
                </a:gridCol>
                <a:gridCol w="329184">
                  <a:extLst>
                    <a:ext uri="{9D8B030D-6E8A-4147-A177-3AD203B41FA5}">
                      <a16:colId xmlns:a16="http://schemas.microsoft.com/office/drawing/2014/main" val="3246940738"/>
                    </a:ext>
                  </a:extLst>
                </a:gridCol>
                <a:gridCol w="329184">
                  <a:extLst>
                    <a:ext uri="{9D8B030D-6E8A-4147-A177-3AD203B41FA5}">
                      <a16:colId xmlns:a16="http://schemas.microsoft.com/office/drawing/2014/main" val="927481434"/>
                    </a:ext>
                  </a:extLst>
                </a:gridCol>
                <a:gridCol w="329184">
                  <a:extLst>
                    <a:ext uri="{9D8B030D-6E8A-4147-A177-3AD203B41FA5}">
                      <a16:colId xmlns:a16="http://schemas.microsoft.com/office/drawing/2014/main" val="588199669"/>
                    </a:ext>
                  </a:extLst>
                </a:gridCol>
                <a:gridCol w="329184">
                  <a:extLst>
                    <a:ext uri="{9D8B030D-6E8A-4147-A177-3AD203B41FA5}">
                      <a16:colId xmlns:a16="http://schemas.microsoft.com/office/drawing/2014/main" val="2283945699"/>
                    </a:ext>
                  </a:extLst>
                </a:gridCol>
                <a:gridCol w="329184">
                  <a:extLst>
                    <a:ext uri="{9D8B030D-6E8A-4147-A177-3AD203B41FA5}">
                      <a16:colId xmlns:a16="http://schemas.microsoft.com/office/drawing/2014/main" val="2239909349"/>
                    </a:ext>
                  </a:extLst>
                </a:gridCol>
                <a:gridCol w="329184">
                  <a:extLst>
                    <a:ext uri="{9D8B030D-6E8A-4147-A177-3AD203B41FA5}">
                      <a16:colId xmlns:a16="http://schemas.microsoft.com/office/drawing/2014/main" val="2042518671"/>
                    </a:ext>
                  </a:extLst>
                </a:gridCol>
                <a:gridCol w="329184">
                  <a:extLst>
                    <a:ext uri="{9D8B030D-6E8A-4147-A177-3AD203B41FA5}">
                      <a16:colId xmlns:a16="http://schemas.microsoft.com/office/drawing/2014/main" val="2766638477"/>
                    </a:ext>
                  </a:extLst>
                </a:gridCol>
                <a:gridCol w="329184">
                  <a:extLst>
                    <a:ext uri="{9D8B030D-6E8A-4147-A177-3AD203B41FA5}">
                      <a16:colId xmlns:a16="http://schemas.microsoft.com/office/drawing/2014/main" val="237129470"/>
                    </a:ext>
                  </a:extLst>
                </a:gridCol>
                <a:gridCol w="329184">
                  <a:extLst>
                    <a:ext uri="{9D8B030D-6E8A-4147-A177-3AD203B41FA5}">
                      <a16:colId xmlns:a16="http://schemas.microsoft.com/office/drawing/2014/main" val="4285453574"/>
                    </a:ext>
                  </a:extLst>
                </a:gridCol>
                <a:gridCol w="329184">
                  <a:extLst>
                    <a:ext uri="{9D8B030D-6E8A-4147-A177-3AD203B41FA5}">
                      <a16:colId xmlns:a16="http://schemas.microsoft.com/office/drawing/2014/main" val="632946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54229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Grünwald Freitagscomedy - 2022-06-24 17:00:02</a:t>
                      </a:r>
                      <a:r>
                        <a:rPr kumimoji="0" lang="de-DE" sz="1000" b="0" i="0" u="none" strike="noStrike" kern="1200" cap="none" spc="0" normalizeH="0" baseline="0" noProof="0">
                          <a:ln>
                            <a:noFill/>
                          </a:ln>
                          <a:solidFill>
                            <a:prstClr val="black"/>
                          </a:solidFill>
                          <a:effectLst/>
                          <a:uLnTx/>
                          <a:uFillTx/>
                          <a:latin typeface="+mn-lt"/>
                          <a:ea typeface="+mn-ea"/>
                          <a:cs typeface="+mn-cs"/>
                        </a:rPr>
                        <a:t>
 Rezeptideen fürs Wochenende.
Ihr wollt mehr von 🟢🌳🌳🌳? Dann hier entlang! 👇
https://1.ard.de/GruenwaldFreitagscomedy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07/24/2022 14:11:42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509953</a:t>
                      </a:r>
                    </a:p>
                  </a:txBody>
                  <a:tcPr/>
                </a:tc>
                <a:extLst>
                  <a:ext uri="{0D108BD9-81ED-4DB2-BD59-A6C34878D82A}">
                    <a16:rowId xmlns:a16="http://schemas.microsoft.com/office/drawing/2014/main" val="1728332356"/>
                  </a:ext>
                </a:extLst>
              </a:tr>
            </a:tbl>
          </a:graphicData>
        </a:graphic>
      </p:graphicFrame>
      <p:sp>
        <p:nvSpPr>
          <p:cNvPr id="4" name="Text Placeholder 3">
            <a:extLst>
              <a:ext uri="{FF2B5EF4-FFF2-40B4-BE49-F238E27FC236}">
                <a16:creationId xmlns:a16="http://schemas.microsoft.com/office/drawing/2014/main" id="{82FE0154-12B4-423E-A5BC-6F9ACE2B076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91910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D9668-5BA7-4743-9B52-91D242469319}"/>
              </a:ext>
            </a:extLst>
          </p:cNvPr>
          <p:cNvSpPr>
            <a:spLocks noGrp="1"/>
          </p:cNvSpPr>
          <p:nvPr>
            <p:ph type="title"/>
          </p:nvPr>
        </p:nvSpPr>
        <p:spPr/>
        <p:txBody>
          <a:bodyPr/>
          <a:lstStyle/>
          <a:p>
            <a:r>
              <a:rPr lang="en-US"/>
              <a:t>Facebook facebook: Hitliste nach Interaktionen inkl. Shares | BR Mefo + ARD - 22 of 26</a:t>
            </a:r>
          </a:p>
        </p:txBody>
      </p:sp>
      <p:graphicFrame>
        <p:nvGraphicFramePr>
          <p:cNvPr id="5" name="Table Placeholder 4">
            <a:extLst>
              <a:ext uri="{FF2B5EF4-FFF2-40B4-BE49-F238E27FC236}">
                <a16:creationId xmlns:a16="http://schemas.microsoft.com/office/drawing/2014/main" id="{8C86A943-B6E8-4C9F-8B12-D836B4EEAC2A}"/>
              </a:ext>
            </a:extLst>
          </p:cNvPr>
          <p:cNvGraphicFramePr>
            <a:graphicFrameLocks noGrp="1"/>
          </p:cNvGraphicFramePr>
          <p:nvPr>
            <p:ph type="tbl" sz="quarter" idx="13"/>
            <p:extLst>
              <p:ext uri="{D42A27DB-BD31-4B8C-83A1-F6EECF244321}">
                <p14:modId xmlns:p14="http://schemas.microsoft.com/office/powerpoint/2010/main" val="4014289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32969020"/>
                    </a:ext>
                  </a:extLst>
                </a:gridCol>
                <a:gridCol w="329184">
                  <a:extLst>
                    <a:ext uri="{9D8B030D-6E8A-4147-A177-3AD203B41FA5}">
                      <a16:colId xmlns:a16="http://schemas.microsoft.com/office/drawing/2014/main" val="2472322917"/>
                    </a:ext>
                  </a:extLst>
                </a:gridCol>
                <a:gridCol w="576072">
                  <a:extLst>
                    <a:ext uri="{9D8B030D-6E8A-4147-A177-3AD203B41FA5}">
                      <a16:colId xmlns:a16="http://schemas.microsoft.com/office/drawing/2014/main" val="865240980"/>
                    </a:ext>
                  </a:extLst>
                </a:gridCol>
                <a:gridCol w="329184">
                  <a:extLst>
                    <a:ext uri="{9D8B030D-6E8A-4147-A177-3AD203B41FA5}">
                      <a16:colId xmlns:a16="http://schemas.microsoft.com/office/drawing/2014/main" val="1158192405"/>
                    </a:ext>
                  </a:extLst>
                </a:gridCol>
                <a:gridCol w="329184">
                  <a:extLst>
                    <a:ext uri="{9D8B030D-6E8A-4147-A177-3AD203B41FA5}">
                      <a16:colId xmlns:a16="http://schemas.microsoft.com/office/drawing/2014/main" val="4188533795"/>
                    </a:ext>
                  </a:extLst>
                </a:gridCol>
                <a:gridCol w="329184">
                  <a:extLst>
                    <a:ext uri="{9D8B030D-6E8A-4147-A177-3AD203B41FA5}">
                      <a16:colId xmlns:a16="http://schemas.microsoft.com/office/drawing/2014/main" val="1483407579"/>
                    </a:ext>
                  </a:extLst>
                </a:gridCol>
                <a:gridCol w="329184">
                  <a:extLst>
                    <a:ext uri="{9D8B030D-6E8A-4147-A177-3AD203B41FA5}">
                      <a16:colId xmlns:a16="http://schemas.microsoft.com/office/drawing/2014/main" val="2351551321"/>
                    </a:ext>
                  </a:extLst>
                </a:gridCol>
                <a:gridCol w="329184">
                  <a:extLst>
                    <a:ext uri="{9D8B030D-6E8A-4147-A177-3AD203B41FA5}">
                      <a16:colId xmlns:a16="http://schemas.microsoft.com/office/drawing/2014/main" val="658991628"/>
                    </a:ext>
                  </a:extLst>
                </a:gridCol>
                <a:gridCol w="329184">
                  <a:extLst>
                    <a:ext uri="{9D8B030D-6E8A-4147-A177-3AD203B41FA5}">
                      <a16:colId xmlns:a16="http://schemas.microsoft.com/office/drawing/2014/main" val="208001178"/>
                    </a:ext>
                  </a:extLst>
                </a:gridCol>
                <a:gridCol w="329184">
                  <a:extLst>
                    <a:ext uri="{9D8B030D-6E8A-4147-A177-3AD203B41FA5}">
                      <a16:colId xmlns:a16="http://schemas.microsoft.com/office/drawing/2014/main" val="4141598602"/>
                    </a:ext>
                  </a:extLst>
                </a:gridCol>
                <a:gridCol w="329184">
                  <a:extLst>
                    <a:ext uri="{9D8B030D-6E8A-4147-A177-3AD203B41FA5}">
                      <a16:colId xmlns:a16="http://schemas.microsoft.com/office/drawing/2014/main" val="2774932788"/>
                    </a:ext>
                  </a:extLst>
                </a:gridCol>
                <a:gridCol w="329184">
                  <a:extLst>
                    <a:ext uri="{9D8B030D-6E8A-4147-A177-3AD203B41FA5}">
                      <a16:colId xmlns:a16="http://schemas.microsoft.com/office/drawing/2014/main" val="4177340576"/>
                    </a:ext>
                  </a:extLst>
                </a:gridCol>
                <a:gridCol w="329184">
                  <a:extLst>
                    <a:ext uri="{9D8B030D-6E8A-4147-A177-3AD203B41FA5}">
                      <a16:colId xmlns:a16="http://schemas.microsoft.com/office/drawing/2014/main" val="296768603"/>
                    </a:ext>
                  </a:extLst>
                </a:gridCol>
                <a:gridCol w="329184">
                  <a:extLst>
                    <a:ext uri="{9D8B030D-6E8A-4147-A177-3AD203B41FA5}">
                      <a16:colId xmlns:a16="http://schemas.microsoft.com/office/drawing/2014/main" val="3079883157"/>
                    </a:ext>
                  </a:extLst>
                </a:gridCol>
                <a:gridCol w="329184">
                  <a:extLst>
                    <a:ext uri="{9D8B030D-6E8A-4147-A177-3AD203B41FA5}">
                      <a16:colId xmlns:a16="http://schemas.microsoft.com/office/drawing/2014/main" val="3031506960"/>
                    </a:ext>
                  </a:extLst>
                </a:gridCol>
                <a:gridCol w="329184">
                  <a:extLst>
                    <a:ext uri="{9D8B030D-6E8A-4147-A177-3AD203B41FA5}">
                      <a16:colId xmlns:a16="http://schemas.microsoft.com/office/drawing/2014/main" val="2464410326"/>
                    </a:ext>
                  </a:extLst>
                </a:gridCol>
                <a:gridCol w="329184">
                  <a:extLst>
                    <a:ext uri="{9D8B030D-6E8A-4147-A177-3AD203B41FA5}">
                      <a16:colId xmlns:a16="http://schemas.microsoft.com/office/drawing/2014/main" val="880916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98972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Dahoam is Dahoam - 2022-06-28 16:30:51</a:t>
                      </a:r>
                      <a:r>
                        <a:rPr kumimoji="0" lang="de-DE" sz="1000" b="0" i="0" u="none" strike="noStrike" kern="1200" cap="none" spc="0" normalizeH="0" baseline="0" noProof="0">
                          <a:ln>
                            <a:noFill/>
                          </a:ln>
                          <a:solidFill>
                            <a:prstClr val="black"/>
                          </a:solidFill>
                          <a:effectLst/>
                          <a:uLnTx/>
                          <a:uFillTx/>
                          <a:latin typeface="+mn-lt"/>
                          <a:ea typeface="+mn-ea"/>
                          <a:cs typeface="+mn-cs"/>
                        </a:rPr>
                        <a:t>
 Backpulver hat's in sich: Uri zeigt, wie's geht!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230029</a:t>
                      </a:r>
                    </a:p>
                  </a:txBody>
                  <a:tcPr/>
                </a:tc>
                <a:extLst>
                  <a:ext uri="{0D108BD9-81ED-4DB2-BD59-A6C34878D82A}">
                    <a16:rowId xmlns:a16="http://schemas.microsoft.com/office/drawing/2014/main" val="3619354638"/>
                  </a:ext>
                </a:extLst>
              </a:tr>
            </a:tbl>
          </a:graphicData>
        </a:graphic>
      </p:graphicFrame>
      <p:sp>
        <p:nvSpPr>
          <p:cNvPr id="4" name="Text Placeholder 3">
            <a:extLst>
              <a:ext uri="{FF2B5EF4-FFF2-40B4-BE49-F238E27FC236}">
                <a16:creationId xmlns:a16="http://schemas.microsoft.com/office/drawing/2014/main" id="{77E3B0C0-3EBF-4636-A063-451D2DE4977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3398568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7AC3-7369-4B82-A766-D211AF2B0C43}"/>
              </a:ext>
            </a:extLst>
          </p:cNvPr>
          <p:cNvSpPr>
            <a:spLocks noGrp="1"/>
          </p:cNvSpPr>
          <p:nvPr>
            <p:ph type="title"/>
          </p:nvPr>
        </p:nvSpPr>
        <p:spPr/>
        <p:txBody>
          <a:bodyPr/>
          <a:lstStyle/>
          <a:p>
            <a:r>
              <a:rPr lang="en-US"/>
              <a:t>Facebook facebook: Hitliste nach Interaktionen inkl. Shares | BR Mefo + ARD - 23 of 26</a:t>
            </a:r>
          </a:p>
        </p:txBody>
      </p:sp>
      <p:graphicFrame>
        <p:nvGraphicFramePr>
          <p:cNvPr id="5" name="Table Placeholder 4">
            <a:extLst>
              <a:ext uri="{FF2B5EF4-FFF2-40B4-BE49-F238E27FC236}">
                <a16:creationId xmlns:a16="http://schemas.microsoft.com/office/drawing/2014/main" id="{FC968996-FD84-4FD9-BCA0-8F619169A640}"/>
              </a:ext>
            </a:extLst>
          </p:cNvPr>
          <p:cNvGraphicFramePr>
            <a:graphicFrameLocks noGrp="1"/>
          </p:cNvGraphicFramePr>
          <p:nvPr>
            <p:ph type="tbl" sz="quarter" idx="13"/>
            <p:extLst>
              <p:ext uri="{D42A27DB-BD31-4B8C-83A1-F6EECF244321}">
                <p14:modId xmlns:p14="http://schemas.microsoft.com/office/powerpoint/2010/main" val="3252577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6070669"/>
                    </a:ext>
                  </a:extLst>
                </a:gridCol>
                <a:gridCol w="329184">
                  <a:extLst>
                    <a:ext uri="{9D8B030D-6E8A-4147-A177-3AD203B41FA5}">
                      <a16:colId xmlns:a16="http://schemas.microsoft.com/office/drawing/2014/main" val="4145968506"/>
                    </a:ext>
                  </a:extLst>
                </a:gridCol>
                <a:gridCol w="576072">
                  <a:extLst>
                    <a:ext uri="{9D8B030D-6E8A-4147-A177-3AD203B41FA5}">
                      <a16:colId xmlns:a16="http://schemas.microsoft.com/office/drawing/2014/main" val="735384389"/>
                    </a:ext>
                  </a:extLst>
                </a:gridCol>
                <a:gridCol w="329184">
                  <a:extLst>
                    <a:ext uri="{9D8B030D-6E8A-4147-A177-3AD203B41FA5}">
                      <a16:colId xmlns:a16="http://schemas.microsoft.com/office/drawing/2014/main" val="3632681997"/>
                    </a:ext>
                  </a:extLst>
                </a:gridCol>
                <a:gridCol w="329184">
                  <a:extLst>
                    <a:ext uri="{9D8B030D-6E8A-4147-A177-3AD203B41FA5}">
                      <a16:colId xmlns:a16="http://schemas.microsoft.com/office/drawing/2014/main" val="613848516"/>
                    </a:ext>
                  </a:extLst>
                </a:gridCol>
                <a:gridCol w="329184">
                  <a:extLst>
                    <a:ext uri="{9D8B030D-6E8A-4147-A177-3AD203B41FA5}">
                      <a16:colId xmlns:a16="http://schemas.microsoft.com/office/drawing/2014/main" val="3695516581"/>
                    </a:ext>
                  </a:extLst>
                </a:gridCol>
                <a:gridCol w="329184">
                  <a:extLst>
                    <a:ext uri="{9D8B030D-6E8A-4147-A177-3AD203B41FA5}">
                      <a16:colId xmlns:a16="http://schemas.microsoft.com/office/drawing/2014/main" val="4280486392"/>
                    </a:ext>
                  </a:extLst>
                </a:gridCol>
                <a:gridCol w="329184">
                  <a:extLst>
                    <a:ext uri="{9D8B030D-6E8A-4147-A177-3AD203B41FA5}">
                      <a16:colId xmlns:a16="http://schemas.microsoft.com/office/drawing/2014/main" val="776250235"/>
                    </a:ext>
                  </a:extLst>
                </a:gridCol>
                <a:gridCol w="329184">
                  <a:extLst>
                    <a:ext uri="{9D8B030D-6E8A-4147-A177-3AD203B41FA5}">
                      <a16:colId xmlns:a16="http://schemas.microsoft.com/office/drawing/2014/main" val="2236267690"/>
                    </a:ext>
                  </a:extLst>
                </a:gridCol>
                <a:gridCol w="329184">
                  <a:extLst>
                    <a:ext uri="{9D8B030D-6E8A-4147-A177-3AD203B41FA5}">
                      <a16:colId xmlns:a16="http://schemas.microsoft.com/office/drawing/2014/main" val="2651034942"/>
                    </a:ext>
                  </a:extLst>
                </a:gridCol>
                <a:gridCol w="329184">
                  <a:extLst>
                    <a:ext uri="{9D8B030D-6E8A-4147-A177-3AD203B41FA5}">
                      <a16:colId xmlns:a16="http://schemas.microsoft.com/office/drawing/2014/main" val="716983704"/>
                    </a:ext>
                  </a:extLst>
                </a:gridCol>
                <a:gridCol w="329184">
                  <a:extLst>
                    <a:ext uri="{9D8B030D-6E8A-4147-A177-3AD203B41FA5}">
                      <a16:colId xmlns:a16="http://schemas.microsoft.com/office/drawing/2014/main" val="9056935"/>
                    </a:ext>
                  </a:extLst>
                </a:gridCol>
                <a:gridCol w="329184">
                  <a:extLst>
                    <a:ext uri="{9D8B030D-6E8A-4147-A177-3AD203B41FA5}">
                      <a16:colId xmlns:a16="http://schemas.microsoft.com/office/drawing/2014/main" val="1794936944"/>
                    </a:ext>
                  </a:extLst>
                </a:gridCol>
                <a:gridCol w="329184">
                  <a:extLst>
                    <a:ext uri="{9D8B030D-6E8A-4147-A177-3AD203B41FA5}">
                      <a16:colId xmlns:a16="http://schemas.microsoft.com/office/drawing/2014/main" val="1547170659"/>
                    </a:ext>
                  </a:extLst>
                </a:gridCol>
                <a:gridCol w="329184">
                  <a:extLst>
                    <a:ext uri="{9D8B030D-6E8A-4147-A177-3AD203B41FA5}">
                      <a16:colId xmlns:a16="http://schemas.microsoft.com/office/drawing/2014/main" val="3983048652"/>
                    </a:ext>
                  </a:extLst>
                </a:gridCol>
                <a:gridCol w="329184">
                  <a:extLst>
                    <a:ext uri="{9D8B030D-6E8A-4147-A177-3AD203B41FA5}">
                      <a16:colId xmlns:a16="http://schemas.microsoft.com/office/drawing/2014/main" val="2746375057"/>
                    </a:ext>
                  </a:extLst>
                </a:gridCol>
                <a:gridCol w="329184">
                  <a:extLst>
                    <a:ext uri="{9D8B030D-6E8A-4147-A177-3AD203B41FA5}">
                      <a16:colId xmlns:a16="http://schemas.microsoft.com/office/drawing/2014/main" val="2867162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98045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Bayern 2 - 2022-06-29 08:30:02</a:t>
                      </a:r>
                      <a:r>
                        <a:rPr kumimoji="0" lang="de-DE" sz="1000" b="0" i="0" u="none" strike="noStrike" kern="1200" cap="none" spc="0" normalizeH="0" baseline="0" noProof="0">
                          <a:ln>
                            <a:noFill/>
                          </a:ln>
                          <a:solidFill>
                            <a:prstClr val="black"/>
                          </a:solidFill>
                          <a:effectLst/>
                          <a:uLnTx/>
                          <a:uFillTx/>
                          <a:latin typeface="+mn-lt"/>
                          <a:ea typeface="+mn-ea"/>
                          <a:cs typeface="+mn-cs"/>
                        </a:rPr>
                        <a:t>
 Der französische Schriftsteller, Journalist und Flieger  Antoine de Saint-Exupéry zählt zu den bedeutendsten Vertretern der modernen romantischen Literatur. Weltberühmt wurde er mit dem Roman 🪐"Der kleine Prinz" 🌄. Heute würde der große Träumer Saint-Exupéry 122 Jahre alt.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5903443"/>
                  </a:ext>
                </a:extLst>
              </a:tr>
            </a:tbl>
          </a:graphicData>
        </a:graphic>
      </p:graphicFrame>
      <p:sp>
        <p:nvSpPr>
          <p:cNvPr id="4" name="Text Placeholder 3">
            <a:extLst>
              <a:ext uri="{FF2B5EF4-FFF2-40B4-BE49-F238E27FC236}">
                <a16:creationId xmlns:a16="http://schemas.microsoft.com/office/drawing/2014/main" id="{76C2646E-96FF-4C27-ADD8-6D899BCF2CA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5519148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CC7F2-A683-4E44-98E2-74D758C134C8}"/>
              </a:ext>
            </a:extLst>
          </p:cNvPr>
          <p:cNvSpPr>
            <a:spLocks noGrp="1"/>
          </p:cNvSpPr>
          <p:nvPr>
            <p:ph type="title"/>
          </p:nvPr>
        </p:nvSpPr>
        <p:spPr/>
        <p:txBody>
          <a:bodyPr/>
          <a:lstStyle/>
          <a:p>
            <a:r>
              <a:rPr lang="en-US"/>
              <a:t>Facebook facebook: Hitliste nach Interaktionen inkl. Shares | BR Mefo + ARD - 24 of 26</a:t>
            </a:r>
          </a:p>
        </p:txBody>
      </p:sp>
      <p:graphicFrame>
        <p:nvGraphicFramePr>
          <p:cNvPr id="5" name="Table Placeholder 4">
            <a:extLst>
              <a:ext uri="{FF2B5EF4-FFF2-40B4-BE49-F238E27FC236}">
                <a16:creationId xmlns:a16="http://schemas.microsoft.com/office/drawing/2014/main" id="{1BA5704C-0615-4733-8647-2A1CAF4E8B0A}"/>
              </a:ext>
            </a:extLst>
          </p:cNvPr>
          <p:cNvGraphicFramePr>
            <a:graphicFrameLocks noGrp="1"/>
          </p:cNvGraphicFramePr>
          <p:nvPr>
            <p:ph type="tbl" sz="quarter" idx="13"/>
            <p:extLst>
              <p:ext uri="{D42A27DB-BD31-4B8C-83A1-F6EECF244321}">
                <p14:modId xmlns:p14="http://schemas.microsoft.com/office/powerpoint/2010/main" val="3193810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18133764"/>
                    </a:ext>
                  </a:extLst>
                </a:gridCol>
                <a:gridCol w="329184">
                  <a:extLst>
                    <a:ext uri="{9D8B030D-6E8A-4147-A177-3AD203B41FA5}">
                      <a16:colId xmlns:a16="http://schemas.microsoft.com/office/drawing/2014/main" val="1619446831"/>
                    </a:ext>
                  </a:extLst>
                </a:gridCol>
                <a:gridCol w="576072">
                  <a:extLst>
                    <a:ext uri="{9D8B030D-6E8A-4147-A177-3AD203B41FA5}">
                      <a16:colId xmlns:a16="http://schemas.microsoft.com/office/drawing/2014/main" val="632500460"/>
                    </a:ext>
                  </a:extLst>
                </a:gridCol>
                <a:gridCol w="329184">
                  <a:extLst>
                    <a:ext uri="{9D8B030D-6E8A-4147-A177-3AD203B41FA5}">
                      <a16:colId xmlns:a16="http://schemas.microsoft.com/office/drawing/2014/main" val="23949900"/>
                    </a:ext>
                  </a:extLst>
                </a:gridCol>
                <a:gridCol w="329184">
                  <a:extLst>
                    <a:ext uri="{9D8B030D-6E8A-4147-A177-3AD203B41FA5}">
                      <a16:colId xmlns:a16="http://schemas.microsoft.com/office/drawing/2014/main" val="1785480092"/>
                    </a:ext>
                  </a:extLst>
                </a:gridCol>
                <a:gridCol w="329184">
                  <a:extLst>
                    <a:ext uri="{9D8B030D-6E8A-4147-A177-3AD203B41FA5}">
                      <a16:colId xmlns:a16="http://schemas.microsoft.com/office/drawing/2014/main" val="1696810090"/>
                    </a:ext>
                  </a:extLst>
                </a:gridCol>
                <a:gridCol w="329184">
                  <a:extLst>
                    <a:ext uri="{9D8B030D-6E8A-4147-A177-3AD203B41FA5}">
                      <a16:colId xmlns:a16="http://schemas.microsoft.com/office/drawing/2014/main" val="1343653092"/>
                    </a:ext>
                  </a:extLst>
                </a:gridCol>
                <a:gridCol w="329184">
                  <a:extLst>
                    <a:ext uri="{9D8B030D-6E8A-4147-A177-3AD203B41FA5}">
                      <a16:colId xmlns:a16="http://schemas.microsoft.com/office/drawing/2014/main" val="2493213798"/>
                    </a:ext>
                  </a:extLst>
                </a:gridCol>
                <a:gridCol w="329184">
                  <a:extLst>
                    <a:ext uri="{9D8B030D-6E8A-4147-A177-3AD203B41FA5}">
                      <a16:colId xmlns:a16="http://schemas.microsoft.com/office/drawing/2014/main" val="3131486481"/>
                    </a:ext>
                  </a:extLst>
                </a:gridCol>
                <a:gridCol w="329184">
                  <a:extLst>
                    <a:ext uri="{9D8B030D-6E8A-4147-A177-3AD203B41FA5}">
                      <a16:colId xmlns:a16="http://schemas.microsoft.com/office/drawing/2014/main" val="3076991680"/>
                    </a:ext>
                  </a:extLst>
                </a:gridCol>
                <a:gridCol w="329184">
                  <a:extLst>
                    <a:ext uri="{9D8B030D-6E8A-4147-A177-3AD203B41FA5}">
                      <a16:colId xmlns:a16="http://schemas.microsoft.com/office/drawing/2014/main" val="683571306"/>
                    </a:ext>
                  </a:extLst>
                </a:gridCol>
                <a:gridCol w="329184">
                  <a:extLst>
                    <a:ext uri="{9D8B030D-6E8A-4147-A177-3AD203B41FA5}">
                      <a16:colId xmlns:a16="http://schemas.microsoft.com/office/drawing/2014/main" val="4168768579"/>
                    </a:ext>
                  </a:extLst>
                </a:gridCol>
                <a:gridCol w="329184">
                  <a:extLst>
                    <a:ext uri="{9D8B030D-6E8A-4147-A177-3AD203B41FA5}">
                      <a16:colId xmlns:a16="http://schemas.microsoft.com/office/drawing/2014/main" val="955811161"/>
                    </a:ext>
                  </a:extLst>
                </a:gridCol>
                <a:gridCol w="329184">
                  <a:extLst>
                    <a:ext uri="{9D8B030D-6E8A-4147-A177-3AD203B41FA5}">
                      <a16:colId xmlns:a16="http://schemas.microsoft.com/office/drawing/2014/main" val="2706099021"/>
                    </a:ext>
                  </a:extLst>
                </a:gridCol>
                <a:gridCol w="329184">
                  <a:extLst>
                    <a:ext uri="{9D8B030D-6E8A-4147-A177-3AD203B41FA5}">
                      <a16:colId xmlns:a16="http://schemas.microsoft.com/office/drawing/2014/main" val="404819203"/>
                    </a:ext>
                  </a:extLst>
                </a:gridCol>
                <a:gridCol w="329184">
                  <a:extLst>
                    <a:ext uri="{9D8B030D-6E8A-4147-A177-3AD203B41FA5}">
                      <a16:colId xmlns:a16="http://schemas.microsoft.com/office/drawing/2014/main" val="2517985225"/>
                    </a:ext>
                  </a:extLst>
                </a:gridCol>
                <a:gridCol w="329184">
                  <a:extLst>
                    <a:ext uri="{9D8B030D-6E8A-4147-A177-3AD203B41FA5}">
                      <a16:colId xmlns:a16="http://schemas.microsoft.com/office/drawing/2014/main" val="79697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91091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Zündfunk - 2022-06-22 07:00:03</a:t>
                      </a:r>
                      <a:r>
                        <a:rPr kumimoji="0" lang="de-DE" sz="1000" b="0" i="0" u="none" strike="noStrike" kern="1200" cap="none" spc="0" normalizeH="0" baseline="0" noProof="0">
                          <a:ln>
                            <a:noFill/>
                          </a:ln>
                          <a:solidFill>
                            <a:prstClr val="black"/>
                          </a:solidFill>
                          <a:effectLst/>
                          <a:uLnTx/>
                          <a:uFillTx/>
                          <a:latin typeface="+mn-lt"/>
                          <a:ea typeface="+mn-ea"/>
                          <a:cs typeface="+mn-cs"/>
                        </a:rPr>
                        <a:t>
 Und es war Sommer und Campino wurde 60. Happy Birthday!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07/22/2022 02:11:50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66740542"/>
                  </a:ext>
                </a:extLst>
              </a:tr>
            </a:tbl>
          </a:graphicData>
        </a:graphic>
      </p:graphicFrame>
      <p:sp>
        <p:nvSpPr>
          <p:cNvPr id="4" name="Text Placeholder 3">
            <a:extLst>
              <a:ext uri="{FF2B5EF4-FFF2-40B4-BE49-F238E27FC236}">
                <a16:creationId xmlns:a16="http://schemas.microsoft.com/office/drawing/2014/main" id="{DFABEBDE-D51D-4A27-921B-DF00DDB26DF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777645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F479C-7B01-4152-BBDC-24F10B340CB2}"/>
              </a:ext>
            </a:extLst>
          </p:cNvPr>
          <p:cNvSpPr>
            <a:spLocks noGrp="1"/>
          </p:cNvSpPr>
          <p:nvPr>
            <p:ph type="title"/>
          </p:nvPr>
        </p:nvSpPr>
        <p:spPr/>
        <p:txBody>
          <a:bodyPr/>
          <a:lstStyle/>
          <a:p>
            <a:r>
              <a:rPr lang="en-US"/>
              <a:t>Facebook facebook: Hitliste nach Interaktionen inkl. Shares | BR Mefo + ARD - 25 of 26</a:t>
            </a:r>
          </a:p>
        </p:txBody>
      </p:sp>
      <p:graphicFrame>
        <p:nvGraphicFramePr>
          <p:cNvPr id="5" name="Table Placeholder 4">
            <a:extLst>
              <a:ext uri="{FF2B5EF4-FFF2-40B4-BE49-F238E27FC236}">
                <a16:creationId xmlns:a16="http://schemas.microsoft.com/office/drawing/2014/main" id="{D3A7D394-F9A7-444C-AC0D-164582E5EAB1}"/>
              </a:ext>
            </a:extLst>
          </p:cNvPr>
          <p:cNvGraphicFramePr>
            <a:graphicFrameLocks noGrp="1"/>
          </p:cNvGraphicFramePr>
          <p:nvPr>
            <p:ph type="tbl" sz="quarter" idx="13"/>
            <p:extLst>
              <p:ext uri="{D42A27DB-BD31-4B8C-83A1-F6EECF244321}">
                <p14:modId xmlns:p14="http://schemas.microsoft.com/office/powerpoint/2010/main" val="2098098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83966434"/>
                    </a:ext>
                  </a:extLst>
                </a:gridCol>
                <a:gridCol w="329184">
                  <a:extLst>
                    <a:ext uri="{9D8B030D-6E8A-4147-A177-3AD203B41FA5}">
                      <a16:colId xmlns:a16="http://schemas.microsoft.com/office/drawing/2014/main" val="1358808668"/>
                    </a:ext>
                  </a:extLst>
                </a:gridCol>
                <a:gridCol w="576072">
                  <a:extLst>
                    <a:ext uri="{9D8B030D-6E8A-4147-A177-3AD203B41FA5}">
                      <a16:colId xmlns:a16="http://schemas.microsoft.com/office/drawing/2014/main" val="3354515098"/>
                    </a:ext>
                  </a:extLst>
                </a:gridCol>
                <a:gridCol w="329184">
                  <a:extLst>
                    <a:ext uri="{9D8B030D-6E8A-4147-A177-3AD203B41FA5}">
                      <a16:colId xmlns:a16="http://schemas.microsoft.com/office/drawing/2014/main" val="3119884302"/>
                    </a:ext>
                  </a:extLst>
                </a:gridCol>
                <a:gridCol w="329184">
                  <a:extLst>
                    <a:ext uri="{9D8B030D-6E8A-4147-A177-3AD203B41FA5}">
                      <a16:colId xmlns:a16="http://schemas.microsoft.com/office/drawing/2014/main" val="545800690"/>
                    </a:ext>
                  </a:extLst>
                </a:gridCol>
                <a:gridCol w="329184">
                  <a:extLst>
                    <a:ext uri="{9D8B030D-6E8A-4147-A177-3AD203B41FA5}">
                      <a16:colId xmlns:a16="http://schemas.microsoft.com/office/drawing/2014/main" val="963502963"/>
                    </a:ext>
                  </a:extLst>
                </a:gridCol>
                <a:gridCol w="329184">
                  <a:extLst>
                    <a:ext uri="{9D8B030D-6E8A-4147-A177-3AD203B41FA5}">
                      <a16:colId xmlns:a16="http://schemas.microsoft.com/office/drawing/2014/main" val="3831425530"/>
                    </a:ext>
                  </a:extLst>
                </a:gridCol>
                <a:gridCol w="329184">
                  <a:extLst>
                    <a:ext uri="{9D8B030D-6E8A-4147-A177-3AD203B41FA5}">
                      <a16:colId xmlns:a16="http://schemas.microsoft.com/office/drawing/2014/main" val="1403795695"/>
                    </a:ext>
                  </a:extLst>
                </a:gridCol>
                <a:gridCol w="329184">
                  <a:extLst>
                    <a:ext uri="{9D8B030D-6E8A-4147-A177-3AD203B41FA5}">
                      <a16:colId xmlns:a16="http://schemas.microsoft.com/office/drawing/2014/main" val="1243003175"/>
                    </a:ext>
                  </a:extLst>
                </a:gridCol>
                <a:gridCol w="329184">
                  <a:extLst>
                    <a:ext uri="{9D8B030D-6E8A-4147-A177-3AD203B41FA5}">
                      <a16:colId xmlns:a16="http://schemas.microsoft.com/office/drawing/2014/main" val="3035415911"/>
                    </a:ext>
                  </a:extLst>
                </a:gridCol>
                <a:gridCol w="329184">
                  <a:extLst>
                    <a:ext uri="{9D8B030D-6E8A-4147-A177-3AD203B41FA5}">
                      <a16:colId xmlns:a16="http://schemas.microsoft.com/office/drawing/2014/main" val="4276969966"/>
                    </a:ext>
                  </a:extLst>
                </a:gridCol>
                <a:gridCol w="329184">
                  <a:extLst>
                    <a:ext uri="{9D8B030D-6E8A-4147-A177-3AD203B41FA5}">
                      <a16:colId xmlns:a16="http://schemas.microsoft.com/office/drawing/2014/main" val="2078755735"/>
                    </a:ext>
                  </a:extLst>
                </a:gridCol>
                <a:gridCol w="329184">
                  <a:extLst>
                    <a:ext uri="{9D8B030D-6E8A-4147-A177-3AD203B41FA5}">
                      <a16:colId xmlns:a16="http://schemas.microsoft.com/office/drawing/2014/main" val="619980891"/>
                    </a:ext>
                  </a:extLst>
                </a:gridCol>
                <a:gridCol w="329184">
                  <a:extLst>
                    <a:ext uri="{9D8B030D-6E8A-4147-A177-3AD203B41FA5}">
                      <a16:colId xmlns:a16="http://schemas.microsoft.com/office/drawing/2014/main" val="3621060472"/>
                    </a:ext>
                  </a:extLst>
                </a:gridCol>
                <a:gridCol w="329184">
                  <a:extLst>
                    <a:ext uri="{9D8B030D-6E8A-4147-A177-3AD203B41FA5}">
                      <a16:colId xmlns:a16="http://schemas.microsoft.com/office/drawing/2014/main" val="1511850762"/>
                    </a:ext>
                  </a:extLst>
                </a:gridCol>
                <a:gridCol w="329184">
                  <a:extLst>
                    <a:ext uri="{9D8B030D-6E8A-4147-A177-3AD203B41FA5}">
                      <a16:colId xmlns:a16="http://schemas.microsoft.com/office/drawing/2014/main" val="4078190167"/>
                    </a:ext>
                  </a:extLst>
                </a:gridCol>
                <a:gridCol w="329184">
                  <a:extLst>
                    <a:ext uri="{9D8B030D-6E8A-4147-A177-3AD203B41FA5}">
                      <a16:colId xmlns:a16="http://schemas.microsoft.com/office/drawing/2014/main" val="102386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5949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ttt - titel thesen temperamente - 2022-06-26 16:11:42</a:t>
                      </a:r>
                      <a:r>
                        <a:rPr kumimoji="0" lang="de-DE" sz="1000" b="0" i="0" u="none" strike="noStrike" kern="1200" cap="none" spc="0" normalizeH="0" baseline="0" noProof="0">
                          <a:ln>
                            <a:noFill/>
                          </a:ln>
                          <a:solidFill>
                            <a:prstClr val="black"/>
                          </a:solidFill>
                          <a:effectLst/>
                          <a:uLnTx/>
                          <a:uFillTx/>
                          <a:latin typeface="+mn-lt"/>
                          <a:ea typeface="+mn-ea"/>
                          <a:cs typeface="+mn-cs"/>
                        </a:rPr>
                        <a:t>
 Zwölf Putzkräfte, 230 Kabinen und anderthalb Stunden Zeit - der französische Spielfilm “Wie im echten Leben” mit Hauptdarstellerin Juliette Binoche erzählt die wahre Geschichte einer erfolgreichen Schriftstellerin, die sich für ihre Recherchen zu einem neuen Buch als Putzkraft ausgibt.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328903</a:t>
                      </a:r>
                    </a:p>
                  </a:txBody>
                  <a:tcPr/>
                </a:tc>
                <a:extLst>
                  <a:ext uri="{0D108BD9-81ED-4DB2-BD59-A6C34878D82A}">
                    <a16:rowId xmlns:a16="http://schemas.microsoft.com/office/drawing/2014/main" val="564221838"/>
                  </a:ext>
                </a:extLst>
              </a:tr>
            </a:tbl>
          </a:graphicData>
        </a:graphic>
      </p:graphicFrame>
      <p:sp>
        <p:nvSpPr>
          <p:cNvPr id="4" name="Text Placeholder 3">
            <a:extLst>
              <a:ext uri="{FF2B5EF4-FFF2-40B4-BE49-F238E27FC236}">
                <a16:creationId xmlns:a16="http://schemas.microsoft.com/office/drawing/2014/main" id="{DB78F6D5-152E-4A12-8885-5FA23C072E0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67466239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1F178-ED1D-44B0-BBF7-F7D7A6EF0108}"/>
              </a:ext>
            </a:extLst>
          </p:cNvPr>
          <p:cNvSpPr>
            <a:spLocks noGrp="1"/>
          </p:cNvSpPr>
          <p:nvPr>
            <p:ph type="title"/>
          </p:nvPr>
        </p:nvSpPr>
        <p:spPr/>
        <p:txBody>
          <a:bodyPr/>
          <a:lstStyle/>
          <a:p>
            <a:r>
              <a:rPr lang="en-US"/>
              <a:t>Facebook facebook: Hitliste nach Interaktionen inkl. Shares | BR Mefo + ARD - 26 of 26</a:t>
            </a:r>
          </a:p>
        </p:txBody>
      </p:sp>
      <p:graphicFrame>
        <p:nvGraphicFramePr>
          <p:cNvPr id="5" name="Table Placeholder 4">
            <a:extLst>
              <a:ext uri="{FF2B5EF4-FFF2-40B4-BE49-F238E27FC236}">
                <a16:creationId xmlns:a16="http://schemas.microsoft.com/office/drawing/2014/main" id="{E2A4A3A1-B325-4B94-9594-62C9D7EDA22E}"/>
              </a:ext>
            </a:extLst>
          </p:cNvPr>
          <p:cNvGraphicFramePr>
            <a:graphicFrameLocks noGrp="1"/>
          </p:cNvGraphicFramePr>
          <p:nvPr>
            <p:ph type="tbl" sz="quarter" idx="13"/>
            <p:extLst>
              <p:ext uri="{D42A27DB-BD31-4B8C-83A1-F6EECF244321}">
                <p14:modId xmlns:p14="http://schemas.microsoft.com/office/powerpoint/2010/main" val="3922068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22421457"/>
                    </a:ext>
                  </a:extLst>
                </a:gridCol>
                <a:gridCol w="329184">
                  <a:extLst>
                    <a:ext uri="{9D8B030D-6E8A-4147-A177-3AD203B41FA5}">
                      <a16:colId xmlns:a16="http://schemas.microsoft.com/office/drawing/2014/main" val="2943130600"/>
                    </a:ext>
                  </a:extLst>
                </a:gridCol>
                <a:gridCol w="576072">
                  <a:extLst>
                    <a:ext uri="{9D8B030D-6E8A-4147-A177-3AD203B41FA5}">
                      <a16:colId xmlns:a16="http://schemas.microsoft.com/office/drawing/2014/main" val="4251297010"/>
                    </a:ext>
                  </a:extLst>
                </a:gridCol>
                <a:gridCol w="329184">
                  <a:extLst>
                    <a:ext uri="{9D8B030D-6E8A-4147-A177-3AD203B41FA5}">
                      <a16:colId xmlns:a16="http://schemas.microsoft.com/office/drawing/2014/main" val="3219293626"/>
                    </a:ext>
                  </a:extLst>
                </a:gridCol>
                <a:gridCol w="329184">
                  <a:extLst>
                    <a:ext uri="{9D8B030D-6E8A-4147-A177-3AD203B41FA5}">
                      <a16:colId xmlns:a16="http://schemas.microsoft.com/office/drawing/2014/main" val="2346592192"/>
                    </a:ext>
                  </a:extLst>
                </a:gridCol>
                <a:gridCol w="329184">
                  <a:extLst>
                    <a:ext uri="{9D8B030D-6E8A-4147-A177-3AD203B41FA5}">
                      <a16:colId xmlns:a16="http://schemas.microsoft.com/office/drawing/2014/main" val="4039962744"/>
                    </a:ext>
                  </a:extLst>
                </a:gridCol>
                <a:gridCol w="329184">
                  <a:extLst>
                    <a:ext uri="{9D8B030D-6E8A-4147-A177-3AD203B41FA5}">
                      <a16:colId xmlns:a16="http://schemas.microsoft.com/office/drawing/2014/main" val="1019172072"/>
                    </a:ext>
                  </a:extLst>
                </a:gridCol>
                <a:gridCol w="329184">
                  <a:extLst>
                    <a:ext uri="{9D8B030D-6E8A-4147-A177-3AD203B41FA5}">
                      <a16:colId xmlns:a16="http://schemas.microsoft.com/office/drawing/2014/main" val="1110895792"/>
                    </a:ext>
                  </a:extLst>
                </a:gridCol>
                <a:gridCol w="329184">
                  <a:extLst>
                    <a:ext uri="{9D8B030D-6E8A-4147-A177-3AD203B41FA5}">
                      <a16:colId xmlns:a16="http://schemas.microsoft.com/office/drawing/2014/main" val="3730501481"/>
                    </a:ext>
                  </a:extLst>
                </a:gridCol>
                <a:gridCol w="329184">
                  <a:extLst>
                    <a:ext uri="{9D8B030D-6E8A-4147-A177-3AD203B41FA5}">
                      <a16:colId xmlns:a16="http://schemas.microsoft.com/office/drawing/2014/main" val="3879630834"/>
                    </a:ext>
                  </a:extLst>
                </a:gridCol>
                <a:gridCol w="329184">
                  <a:extLst>
                    <a:ext uri="{9D8B030D-6E8A-4147-A177-3AD203B41FA5}">
                      <a16:colId xmlns:a16="http://schemas.microsoft.com/office/drawing/2014/main" val="2641655287"/>
                    </a:ext>
                  </a:extLst>
                </a:gridCol>
                <a:gridCol w="329184">
                  <a:extLst>
                    <a:ext uri="{9D8B030D-6E8A-4147-A177-3AD203B41FA5}">
                      <a16:colId xmlns:a16="http://schemas.microsoft.com/office/drawing/2014/main" val="764070626"/>
                    </a:ext>
                  </a:extLst>
                </a:gridCol>
                <a:gridCol w="329184">
                  <a:extLst>
                    <a:ext uri="{9D8B030D-6E8A-4147-A177-3AD203B41FA5}">
                      <a16:colId xmlns:a16="http://schemas.microsoft.com/office/drawing/2014/main" val="3966867747"/>
                    </a:ext>
                  </a:extLst>
                </a:gridCol>
                <a:gridCol w="329184">
                  <a:extLst>
                    <a:ext uri="{9D8B030D-6E8A-4147-A177-3AD203B41FA5}">
                      <a16:colId xmlns:a16="http://schemas.microsoft.com/office/drawing/2014/main" val="3533868968"/>
                    </a:ext>
                  </a:extLst>
                </a:gridCol>
                <a:gridCol w="329184">
                  <a:extLst>
                    <a:ext uri="{9D8B030D-6E8A-4147-A177-3AD203B41FA5}">
                      <a16:colId xmlns:a16="http://schemas.microsoft.com/office/drawing/2014/main" val="410646752"/>
                    </a:ext>
                  </a:extLst>
                </a:gridCol>
                <a:gridCol w="329184">
                  <a:extLst>
                    <a:ext uri="{9D8B030D-6E8A-4147-A177-3AD203B41FA5}">
                      <a16:colId xmlns:a16="http://schemas.microsoft.com/office/drawing/2014/main" val="1027144558"/>
                    </a:ext>
                  </a:extLst>
                </a:gridCol>
                <a:gridCol w="329184">
                  <a:extLst>
                    <a:ext uri="{9D8B030D-6E8A-4147-A177-3AD203B41FA5}">
                      <a16:colId xmlns:a16="http://schemas.microsoft.com/office/drawing/2014/main" val="3924491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497845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BR24 - 2022-06-25 13:55:02</a:t>
                      </a:r>
                      <a:r>
                        <a:rPr kumimoji="0" lang="de-DE" sz="1000" b="0" i="0" u="none" strike="noStrike" kern="1200" cap="none" spc="0" normalizeH="0" baseline="0" noProof="0">
                          <a:ln>
                            <a:noFill/>
                          </a:ln>
                          <a:solidFill>
                            <a:prstClr val="black"/>
                          </a:solidFill>
                          <a:effectLst/>
                          <a:uLnTx/>
                          <a:uFillTx/>
                          <a:latin typeface="+mn-lt"/>
                          <a:ea typeface="+mn-ea"/>
                          <a:cs typeface="+mn-cs"/>
                        </a:rPr>
                        <a:t>
 Die Bundesregierung ruft zum Sparen von Gas auf, auch um eine langfristige Gasknappheit zu vermeiden. Das rät die Verbraucherzentrale Mietern und Hauseigentümern. Mehr dazu auch hier: https://www.br.de/nachrichten/w,T9PSX2h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08:11:47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0670871"/>
                  </a:ext>
                </a:extLst>
              </a:tr>
            </a:tbl>
          </a:graphicData>
        </a:graphic>
      </p:graphicFrame>
      <p:sp>
        <p:nvSpPr>
          <p:cNvPr id="4" name="Text Placeholder 3">
            <a:extLst>
              <a:ext uri="{FF2B5EF4-FFF2-40B4-BE49-F238E27FC236}">
                <a16:creationId xmlns:a16="http://schemas.microsoft.com/office/drawing/2014/main" id="{7B48FE52-EA0B-4A4E-8134-B00FC961DDB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3034749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BED7B-CC81-4289-962A-204AC6494F4D}"/>
              </a:ext>
            </a:extLst>
          </p:cNvPr>
          <p:cNvSpPr>
            <a:spLocks noGrp="1"/>
          </p:cNvSpPr>
          <p:nvPr>
            <p:ph type="title"/>
          </p:nvPr>
        </p:nvSpPr>
        <p:spPr/>
        <p:txBody>
          <a:bodyPr/>
          <a:lstStyle/>
          <a:p>
            <a:r>
              <a:rPr lang="en-US"/>
              <a:t>Facebook facebook: Hitliste nach potenzielle Reichweite | BR Mefo + ARD - 1 of 16</a:t>
            </a:r>
          </a:p>
        </p:txBody>
      </p:sp>
      <p:graphicFrame>
        <p:nvGraphicFramePr>
          <p:cNvPr id="5" name="Table Placeholder 4">
            <a:extLst>
              <a:ext uri="{FF2B5EF4-FFF2-40B4-BE49-F238E27FC236}">
                <a16:creationId xmlns:a16="http://schemas.microsoft.com/office/drawing/2014/main" id="{813E509B-91E8-472A-968A-F76003ED4026}"/>
              </a:ext>
            </a:extLst>
          </p:cNvPr>
          <p:cNvGraphicFramePr>
            <a:graphicFrameLocks noGrp="1"/>
          </p:cNvGraphicFramePr>
          <p:nvPr>
            <p:ph type="tbl" sz="quarter" idx="13"/>
            <p:extLst>
              <p:ext uri="{D42A27DB-BD31-4B8C-83A1-F6EECF244321}">
                <p14:modId xmlns:p14="http://schemas.microsoft.com/office/powerpoint/2010/main" val="3417813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3558317019"/>
                    </a:ext>
                  </a:extLst>
                </a:gridCol>
                <a:gridCol w="411480">
                  <a:extLst>
                    <a:ext uri="{9D8B030D-6E8A-4147-A177-3AD203B41FA5}">
                      <a16:colId xmlns:a16="http://schemas.microsoft.com/office/drawing/2014/main" val="821821834"/>
                    </a:ext>
                  </a:extLst>
                </a:gridCol>
                <a:gridCol w="411480">
                  <a:extLst>
                    <a:ext uri="{9D8B030D-6E8A-4147-A177-3AD203B41FA5}">
                      <a16:colId xmlns:a16="http://schemas.microsoft.com/office/drawing/2014/main" val="2779272558"/>
                    </a:ext>
                  </a:extLst>
                </a:gridCol>
                <a:gridCol w="411480">
                  <a:extLst>
                    <a:ext uri="{9D8B030D-6E8A-4147-A177-3AD203B41FA5}">
                      <a16:colId xmlns:a16="http://schemas.microsoft.com/office/drawing/2014/main" val="1454543476"/>
                    </a:ext>
                  </a:extLst>
                </a:gridCol>
                <a:gridCol w="411480">
                  <a:extLst>
                    <a:ext uri="{9D8B030D-6E8A-4147-A177-3AD203B41FA5}">
                      <a16:colId xmlns:a16="http://schemas.microsoft.com/office/drawing/2014/main" val="594821951"/>
                    </a:ext>
                  </a:extLst>
                </a:gridCol>
                <a:gridCol w="411480">
                  <a:extLst>
                    <a:ext uri="{9D8B030D-6E8A-4147-A177-3AD203B41FA5}">
                      <a16:colId xmlns:a16="http://schemas.microsoft.com/office/drawing/2014/main" val="2784238320"/>
                    </a:ext>
                  </a:extLst>
                </a:gridCol>
                <a:gridCol w="411480">
                  <a:extLst>
                    <a:ext uri="{9D8B030D-6E8A-4147-A177-3AD203B41FA5}">
                      <a16:colId xmlns:a16="http://schemas.microsoft.com/office/drawing/2014/main" val="3705764379"/>
                    </a:ext>
                  </a:extLst>
                </a:gridCol>
                <a:gridCol w="411480">
                  <a:extLst>
                    <a:ext uri="{9D8B030D-6E8A-4147-A177-3AD203B41FA5}">
                      <a16:colId xmlns:a16="http://schemas.microsoft.com/office/drawing/2014/main" val="3501165631"/>
                    </a:ext>
                  </a:extLst>
                </a:gridCol>
                <a:gridCol w="411480">
                  <a:extLst>
                    <a:ext uri="{9D8B030D-6E8A-4147-A177-3AD203B41FA5}">
                      <a16:colId xmlns:a16="http://schemas.microsoft.com/office/drawing/2014/main" val="711906787"/>
                    </a:ext>
                  </a:extLst>
                </a:gridCol>
                <a:gridCol w="411480">
                  <a:extLst>
                    <a:ext uri="{9D8B030D-6E8A-4147-A177-3AD203B41FA5}">
                      <a16:colId xmlns:a16="http://schemas.microsoft.com/office/drawing/2014/main" val="2535592559"/>
                    </a:ext>
                  </a:extLst>
                </a:gridCol>
                <a:gridCol w="411480">
                  <a:extLst>
                    <a:ext uri="{9D8B030D-6E8A-4147-A177-3AD203B41FA5}">
                      <a16:colId xmlns:a16="http://schemas.microsoft.com/office/drawing/2014/main" val="384258761"/>
                    </a:ext>
                  </a:extLst>
                </a:gridCol>
                <a:gridCol w="411480">
                  <a:extLst>
                    <a:ext uri="{9D8B030D-6E8A-4147-A177-3AD203B41FA5}">
                      <a16:colId xmlns:a16="http://schemas.microsoft.com/office/drawing/2014/main" val="1467150800"/>
                    </a:ext>
                  </a:extLst>
                </a:gridCol>
                <a:gridCol w="411480">
                  <a:extLst>
                    <a:ext uri="{9D8B030D-6E8A-4147-A177-3AD203B41FA5}">
                      <a16:colId xmlns:a16="http://schemas.microsoft.com/office/drawing/2014/main" val="396292854"/>
                    </a:ext>
                  </a:extLst>
                </a:gridCol>
                <a:gridCol w="411480">
                  <a:extLst>
                    <a:ext uri="{9D8B030D-6E8A-4147-A177-3AD203B41FA5}">
                      <a16:colId xmlns:a16="http://schemas.microsoft.com/office/drawing/2014/main" val="2570929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51917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Sport - 2022-06-15 07:05:03</a:t>
                      </a:r>
                      <a:r>
                        <a:rPr kumimoji="0" lang="de-DE" sz="1000" b="0" i="0" u="none" strike="noStrike" kern="1200" cap="none" spc="0" normalizeH="0" baseline="0" noProof="0">
                          <a:ln>
                            <a:noFill/>
                          </a:ln>
                          <a:solidFill>
                            <a:prstClr val="black"/>
                          </a:solidFill>
                          <a:effectLst/>
                          <a:uLnTx/>
                          <a:uFillTx/>
                          <a:latin typeface="+mn-lt"/>
                          <a:ea typeface="+mn-ea"/>
                          <a:cs typeface="+mn-cs"/>
                        </a:rPr>
                        <a:t>
 Schnell, schneller, Deutschland-Fans in Gladbach! 😜
Das 5:2 gegen Italien hat den ein oder anderen Fan wohl ein bisschen zu sehr elektrisiert. #BR24Sport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822992</a:t>
                      </a:r>
                    </a:p>
                  </a:txBody>
                  <a:tcPr/>
                </a:tc>
                <a:extLst>
                  <a:ext uri="{0D108BD9-81ED-4DB2-BD59-A6C34878D82A}">
                    <a16:rowId xmlns:a16="http://schemas.microsoft.com/office/drawing/2014/main" val="343645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- 2022-06-06 09:34:01</a:t>
                      </a:r>
                      <a:r>
                        <a:rPr kumimoji="0" lang="de-DE" sz="1000" b="0" i="0" u="none" strike="noStrike" kern="1200" cap="none" spc="0" normalizeH="0" baseline="0" noProof="0">
                          <a:ln>
                            <a:noFill/>
                          </a:ln>
                          <a:solidFill>
                            <a:prstClr val="black"/>
                          </a:solidFill>
                          <a:effectLst/>
                          <a:uLnTx/>
                          <a:uFillTx/>
                          <a:latin typeface="+mn-lt"/>
                          <a:ea typeface="+mn-ea"/>
                          <a:cs typeface="+mn-cs"/>
                        </a:rPr>
                        <a:t>
 Mit viel handwerklichem Geschick hat sich Fernando aus einer schlichten Hütte seine Traumwohung gebaut - mitten im südafrikanischen Township in Johannesburg.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373902</a:t>
                      </a:r>
                    </a:p>
                  </a:txBody>
                  <a:tcPr/>
                </a:tc>
                <a:extLst>
                  <a:ext uri="{0D108BD9-81ED-4DB2-BD59-A6C34878D82A}">
                    <a16:rowId xmlns:a16="http://schemas.microsoft.com/office/drawing/2014/main" val="2818110018"/>
                  </a:ext>
                </a:extLst>
              </a:tr>
            </a:tbl>
          </a:graphicData>
        </a:graphic>
      </p:graphicFrame>
      <p:sp>
        <p:nvSpPr>
          <p:cNvPr id="4" name="Text Placeholder 3">
            <a:extLst>
              <a:ext uri="{FF2B5EF4-FFF2-40B4-BE49-F238E27FC236}">
                <a16:creationId xmlns:a16="http://schemas.microsoft.com/office/drawing/2014/main" id="{8EF2D5E4-640C-48F8-8769-437773C4086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4568218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A6504-5BF7-495C-9F69-E7705A61E57E}"/>
              </a:ext>
            </a:extLst>
          </p:cNvPr>
          <p:cNvSpPr>
            <a:spLocks noGrp="1"/>
          </p:cNvSpPr>
          <p:nvPr>
            <p:ph type="title"/>
          </p:nvPr>
        </p:nvSpPr>
        <p:spPr/>
        <p:txBody>
          <a:bodyPr/>
          <a:lstStyle/>
          <a:p>
            <a:r>
              <a:rPr lang="en-US"/>
              <a:t>Facebook facebook: Hitliste nach potenzielle Reichweite | BR Mefo + ARD - 2 of 16</a:t>
            </a:r>
          </a:p>
        </p:txBody>
      </p:sp>
      <p:graphicFrame>
        <p:nvGraphicFramePr>
          <p:cNvPr id="5" name="Table Placeholder 4">
            <a:extLst>
              <a:ext uri="{FF2B5EF4-FFF2-40B4-BE49-F238E27FC236}">
                <a16:creationId xmlns:a16="http://schemas.microsoft.com/office/drawing/2014/main" id="{39091DF0-EF93-424E-B7EE-6B035C2429FF}"/>
              </a:ext>
            </a:extLst>
          </p:cNvPr>
          <p:cNvGraphicFramePr>
            <a:graphicFrameLocks noGrp="1"/>
          </p:cNvGraphicFramePr>
          <p:nvPr>
            <p:ph type="tbl" sz="quarter" idx="13"/>
            <p:extLst>
              <p:ext uri="{D42A27DB-BD31-4B8C-83A1-F6EECF244321}">
                <p14:modId xmlns:p14="http://schemas.microsoft.com/office/powerpoint/2010/main" val="1087350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250714444"/>
                    </a:ext>
                  </a:extLst>
                </a:gridCol>
                <a:gridCol w="411480">
                  <a:extLst>
                    <a:ext uri="{9D8B030D-6E8A-4147-A177-3AD203B41FA5}">
                      <a16:colId xmlns:a16="http://schemas.microsoft.com/office/drawing/2014/main" val="4234904902"/>
                    </a:ext>
                  </a:extLst>
                </a:gridCol>
                <a:gridCol w="411480">
                  <a:extLst>
                    <a:ext uri="{9D8B030D-6E8A-4147-A177-3AD203B41FA5}">
                      <a16:colId xmlns:a16="http://schemas.microsoft.com/office/drawing/2014/main" val="1019377722"/>
                    </a:ext>
                  </a:extLst>
                </a:gridCol>
                <a:gridCol w="411480">
                  <a:extLst>
                    <a:ext uri="{9D8B030D-6E8A-4147-A177-3AD203B41FA5}">
                      <a16:colId xmlns:a16="http://schemas.microsoft.com/office/drawing/2014/main" val="2305815765"/>
                    </a:ext>
                  </a:extLst>
                </a:gridCol>
                <a:gridCol w="411480">
                  <a:extLst>
                    <a:ext uri="{9D8B030D-6E8A-4147-A177-3AD203B41FA5}">
                      <a16:colId xmlns:a16="http://schemas.microsoft.com/office/drawing/2014/main" val="817424710"/>
                    </a:ext>
                  </a:extLst>
                </a:gridCol>
                <a:gridCol w="411480">
                  <a:extLst>
                    <a:ext uri="{9D8B030D-6E8A-4147-A177-3AD203B41FA5}">
                      <a16:colId xmlns:a16="http://schemas.microsoft.com/office/drawing/2014/main" val="670785524"/>
                    </a:ext>
                  </a:extLst>
                </a:gridCol>
                <a:gridCol w="411480">
                  <a:extLst>
                    <a:ext uri="{9D8B030D-6E8A-4147-A177-3AD203B41FA5}">
                      <a16:colId xmlns:a16="http://schemas.microsoft.com/office/drawing/2014/main" val="1324421825"/>
                    </a:ext>
                  </a:extLst>
                </a:gridCol>
                <a:gridCol w="411480">
                  <a:extLst>
                    <a:ext uri="{9D8B030D-6E8A-4147-A177-3AD203B41FA5}">
                      <a16:colId xmlns:a16="http://schemas.microsoft.com/office/drawing/2014/main" val="2565795771"/>
                    </a:ext>
                  </a:extLst>
                </a:gridCol>
                <a:gridCol w="411480">
                  <a:extLst>
                    <a:ext uri="{9D8B030D-6E8A-4147-A177-3AD203B41FA5}">
                      <a16:colId xmlns:a16="http://schemas.microsoft.com/office/drawing/2014/main" val="622612037"/>
                    </a:ext>
                  </a:extLst>
                </a:gridCol>
                <a:gridCol w="411480">
                  <a:extLst>
                    <a:ext uri="{9D8B030D-6E8A-4147-A177-3AD203B41FA5}">
                      <a16:colId xmlns:a16="http://schemas.microsoft.com/office/drawing/2014/main" val="3983048362"/>
                    </a:ext>
                  </a:extLst>
                </a:gridCol>
                <a:gridCol w="411480">
                  <a:extLst>
                    <a:ext uri="{9D8B030D-6E8A-4147-A177-3AD203B41FA5}">
                      <a16:colId xmlns:a16="http://schemas.microsoft.com/office/drawing/2014/main" val="276469337"/>
                    </a:ext>
                  </a:extLst>
                </a:gridCol>
                <a:gridCol w="411480">
                  <a:extLst>
                    <a:ext uri="{9D8B030D-6E8A-4147-A177-3AD203B41FA5}">
                      <a16:colId xmlns:a16="http://schemas.microsoft.com/office/drawing/2014/main" val="1373709389"/>
                    </a:ext>
                  </a:extLst>
                </a:gridCol>
                <a:gridCol w="411480">
                  <a:extLst>
                    <a:ext uri="{9D8B030D-6E8A-4147-A177-3AD203B41FA5}">
                      <a16:colId xmlns:a16="http://schemas.microsoft.com/office/drawing/2014/main" val="3013007345"/>
                    </a:ext>
                  </a:extLst>
                </a:gridCol>
                <a:gridCol w="411480">
                  <a:extLst>
                    <a:ext uri="{9D8B030D-6E8A-4147-A177-3AD203B41FA5}">
                      <a16:colId xmlns:a16="http://schemas.microsoft.com/office/drawing/2014/main" val="1726136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05627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BR24 - 2022-06-02 19:08:54</a:t>
                      </a:r>
                      <a:r>
                        <a:rPr kumimoji="0" lang="de-DE" sz="1000" b="0" i="0" u="none" strike="noStrike" kern="1200" cap="none" spc="0" normalizeH="0" baseline="0" noProof="0">
                          <a:ln>
                            <a:noFill/>
                          </a:ln>
                          <a:solidFill>
                            <a:prstClr val="black"/>
                          </a:solidFill>
                          <a:effectLst/>
                          <a:uLnTx/>
                          <a:uFillTx/>
                          <a:latin typeface="+mn-lt"/>
                          <a:ea typeface="+mn-ea"/>
                          <a:cs typeface="+mn-cs"/>
                        </a:rPr>
                        <a:t>
 An der finanziellen Entlastung, die das 9-Euro-Ticket mit sich bringen soll, könne ihre Familie nicht teilhaben, sagt Manja Köckritz. https://www.br.de/nachrichten/bayern/ein-haus-eine-familie-vier-autos-oepnv-frust-in-niederbayern,T7WbXbz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984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- 2022-06-01 11:11:02</a:t>
                      </a:r>
                      <a:r>
                        <a:rPr kumimoji="0" lang="de-DE" sz="1000" b="0" i="0" u="none" strike="noStrike" kern="1200" cap="none" spc="0" normalizeH="0" baseline="0" noProof="0">
                          <a:ln>
                            <a:noFill/>
                          </a:ln>
                          <a:solidFill>
                            <a:prstClr val="black"/>
                          </a:solidFill>
                          <a:effectLst/>
                          <a:uLnTx/>
                          <a:uFillTx/>
                          <a:latin typeface="+mn-lt"/>
                          <a:ea typeface="+mn-ea"/>
                          <a:cs typeface="+mn-cs"/>
                        </a:rPr>
                        <a:t>
 Er ist gescheitert, er ist gewachsen und er ist ein wirklich einmaliger Musiker: Konstantin Wecker wird heute 75 Jahre alt. Wir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34478502"/>
                  </a:ext>
                </a:extLst>
              </a:tr>
            </a:tbl>
          </a:graphicData>
        </a:graphic>
      </p:graphicFrame>
      <p:sp>
        <p:nvSpPr>
          <p:cNvPr id="4" name="Text Placeholder 3">
            <a:extLst>
              <a:ext uri="{FF2B5EF4-FFF2-40B4-BE49-F238E27FC236}">
                <a16:creationId xmlns:a16="http://schemas.microsoft.com/office/drawing/2014/main" id="{B8D3395A-43C3-4DB6-BF02-444E7862598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6774794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F4897-81D9-4E76-89D1-C9218B2E0A23}"/>
              </a:ext>
            </a:extLst>
          </p:cNvPr>
          <p:cNvSpPr>
            <a:spLocks noGrp="1"/>
          </p:cNvSpPr>
          <p:nvPr>
            <p:ph type="title"/>
          </p:nvPr>
        </p:nvSpPr>
        <p:spPr/>
        <p:txBody>
          <a:bodyPr/>
          <a:lstStyle/>
          <a:p>
            <a:r>
              <a:rPr lang="en-US"/>
              <a:t>Facebook facebook: Hitliste nach potenzielle Reichweite | BR Mefo + ARD - 3 of 16</a:t>
            </a:r>
          </a:p>
        </p:txBody>
      </p:sp>
      <p:graphicFrame>
        <p:nvGraphicFramePr>
          <p:cNvPr id="5" name="Table Placeholder 4">
            <a:extLst>
              <a:ext uri="{FF2B5EF4-FFF2-40B4-BE49-F238E27FC236}">
                <a16:creationId xmlns:a16="http://schemas.microsoft.com/office/drawing/2014/main" id="{68F6DBD5-0F9E-41F9-86B3-1F253CE80F24}"/>
              </a:ext>
            </a:extLst>
          </p:cNvPr>
          <p:cNvGraphicFramePr>
            <a:graphicFrameLocks noGrp="1"/>
          </p:cNvGraphicFramePr>
          <p:nvPr>
            <p:ph type="tbl" sz="quarter" idx="13"/>
            <p:extLst>
              <p:ext uri="{D42A27DB-BD31-4B8C-83A1-F6EECF244321}">
                <p14:modId xmlns:p14="http://schemas.microsoft.com/office/powerpoint/2010/main" val="3216594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3629895513"/>
                    </a:ext>
                  </a:extLst>
                </a:gridCol>
                <a:gridCol w="411480">
                  <a:extLst>
                    <a:ext uri="{9D8B030D-6E8A-4147-A177-3AD203B41FA5}">
                      <a16:colId xmlns:a16="http://schemas.microsoft.com/office/drawing/2014/main" val="150505524"/>
                    </a:ext>
                  </a:extLst>
                </a:gridCol>
                <a:gridCol w="411480">
                  <a:extLst>
                    <a:ext uri="{9D8B030D-6E8A-4147-A177-3AD203B41FA5}">
                      <a16:colId xmlns:a16="http://schemas.microsoft.com/office/drawing/2014/main" val="3680355579"/>
                    </a:ext>
                  </a:extLst>
                </a:gridCol>
                <a:gridCol w="411480">
                  <a:extLst>
                    <a:ext uri="{9D8B030D-6E8A-4147-A177-3AD203B41FA5}">
                      <a16:colId xmlns:a16="http://schemas.microsoft.com/office/drawing/2014/main" val="1964243407"/>
                    </a:ext>
                  </a:extLst>
                </a:gridCol>
                <a:gridCol w="411480">
                  <a:extLst>
                    <a:ext uri="{9D8B030D-6E8A-4147-A177-3AD203B41FA5}">
                      <a16:colId xmlns:a16="http://schemas.microsoft.com/office/drawing/2014/main" val="2723597555"/>
                    </a:ext>
                  </a:extLst>
                </a:gridCol>
                <a:gridCol w="411480">
                  <a:extLst>
                    <a:ext uri="{9D8B030D-6E8A-4147-A177-3AD203B41FA5}">
                      <a16:colId xmlns:a16="http://schemas.microsoft.com/office/drawing/2014/main" val="246259528"/>
                    </a:ext>
                  </a:extLst>
                </a:gridCol>
                <a:gridCol w="411480">
                  <a:extLst>
                    <a:ext uri="{9D8B030D-6E8A-4147-A177-3AD203B41FA5}">
                      <a16:colId xmlns:a16="http://schemas.microsoft.com/office/drawing/2014/main" val="3292398336"/>
                    </a:ext>
                  </a:extLst>
                </a:gridCol>
                <a:gridCol w="411480">
                  <a:extLst>
                    <a:ext uri="{9D8B030D-6E8A-4147-A177-3AD203B41FA5}">
                      <a16:colId xmlns:a16="http://schemas.microsoft.com/office/drawing/2014/main" val="2134700296"/>
                    </a:ext>
                  </a:extLst>
                </a:gridCol>
                <a:gridCol w="411480">
                  <a:extLst>
                    <a:ext uri="{9D8B030D-6E8A-4147-A177-3AD203B41FA5}">
                      <a16:colId xmlns:a16="http://schemas.microsoft.com/office/drawing/2014/main" val="1753696629"/>
                    </a:ext>
                  </a:extLst>
                </a:gridCol>
                <a:gridCol w="411480">
                  <a:extLst>
                    <a:ext uri="{9D8B030D-6E8A-4147-A177-3AD203B41FA5}">
                      <a16:colId xmlns:a16="http://schemas.microsoft.com/office/drawing/2014/main" val="3224885156"/>
                    </a:ext>
                  </a:extLst>
                </a:gridCol>
                <a:gridCol w="411480">
                  <a:extLst>
                    <a:ext uri="{9D8B030D-6E8A-4147-A177-3AD203B41FA5}">
                      <a16:colId xmlns:a16="http://schemas.microsoft.com/office/drawing/2014/main" val="2007978920"/>
                    </a:ext>
                  </a:extLst>
                </a:gridCol>
                <a:gridCol w="411480">
                  <a:extLst>
                    <a:ext uri="{9D8B030D-6E8A-4147-A177-3AD203B41FA5}">
                      <a16:colId xmlns:a16="http://schemas.microsoft.com/office/drawing/2014/main" val="936921225"/>
                    </a:ext>
                  </a:extLst>
                </a:gridCol>
                <a:gridCol w="411480">
                  <a:extLst>
                    <a:ext uri="{9D8B030D-6E8A-4147-A177-3AD203B41FA5}">
                      <a16:colId xmlns:a16="http://schemas.microsoft.com/office/drawing/2014/main" val="971935238"/>
                    </a:ext>
                  </a:extLst>
                </a:gridCol>
                <a:gridCol w="411480">
                  <a:extLst>
                    <a:ext uri="{9D8B030D-6E8A-4147-A177-3AD203B41FA5}">
                      <a16:colId xmlns:a16="http://schemas.microsoft.com/office/drawing/2014/main" val="3555333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12675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BR24 - 2022-06-19 06:38:16</a:t>
                      </a:r>
                      <a:r>
                        <a:rPr kumimoji="0" lang="de-DE" sz="1000" b="0" i="0" u="none" strike="noStrike" kern="1200" cap="none" spc="0" normalizeH="0" baseline="0" noProof="0">
                          <a:ln>
                            <a:noFill/>
                          </a:ln>
                          <a:solidFill>
                            <a:prstClr val="black"/>
                          </a:solidFill>
                          <a:effectLst/>
                          <a:uLnTx/>
                          <a:uFillTx/>
                          <a:latin typeface="+mn-lt"/>
                          <a:ea typeface="+mn-ea"/>
                          <a:cs typeface="+mn-cs"/>
                        </a:rPr>
                        <a:t>
 Auch heute wird es noch einmal warm. Wie Ihr das aushaltet, erfahrt ihr hier und in diesem Beitrag: https://www.br.de/nachrichten/wn,RUPFU25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4548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Zündfunk - 2022-06-25 12:06:59</a:t>
                      </a:r>
                      <a:r>
                        <a:rPr kumimoji="0" lang="de-DE" sz="1000" b="0" i="0" u="none" strike="noStrike" kern="1200" cap="none" spc="0" normalizeH="0" baseline="0" noProof="0">
                          <a:ln>
                            <a:noFill/>
                          </a:ln>
                          <a:solidFill>
                            <a:prstClr val="black"/>
                          </a:solidFill>
                          <a:effectLst/>
                          <a:uLnTx/>
                          <a:uFillTx/>
                          <a:latin typeface="+mn-lt"/>
                          <a:ea typeface="+mn-ea"/>
                          <a:cs typeface="+mn-cs"/>
                        </a:rPr>
                        <a:t>
 So reagiert der Horror-Schriftsteller Stephen King auf die Abschaffung des landesweit geltenden Rechts auf einen Schwangerschaftsabbruch in den USA.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4042900"/>
                  </a:ext>
                </a:extLst>
              </a:tr>
            </a:tbl>
          </a:graphicData>
        </a:graphic>
      </p:graphicFrame>
      <p:sp>
        <p:nvSpPr>
          <p:cNvPr id="4" name="Text Placeholder 3">
            <a:extLst>
              <a:ext uri="{FF2B5EF4-FFF2-40B4-BE49-F238E27FC236}">
                <a16:creationId xmlns:a16="http://schemas.microsoft.com/office/drawing/2014/main" id="{EE4DE5F3-3831-47C7-883D-533E60AAB34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924758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16B72-41E9-400B-BB6D-E8BE7FEBFECE}"/>
              </a:ext>
            </a:extLst>
          </p:cNvPr>
          <p:cNvSpPr>
            <a:spLocks noGrp="1"/>
          </p:cNvSpPr>
          <p:nvPr>
            <p:ph type="title"/>
          </p:nvPr>
        </p:nvSpPr>
        <p:spPr/>
        <p:txBody>
          <a:bodyPr/>
          <a:lstStyle/>
          <a:p>
            <a:r>
              <a:rPr lang="en-US"/>
              <a:t>Facebook facebook: Hitliste nach potenzielle Reichweite | BR Mefo + ARD - 4 of 16</a:t>
            </a:r>
          </a:p>
        </p:txBody>
      </p:sp>
      <p:graphicFrame>
        <p:nvGraphicFramePr>
          <p:cNvPr id="5" name="Table Placeholder 4">
            <a:extLst>
              <a:ext uri="{FF2B5EF4-FFF2-40B4-BE49-F238E27FC236}">
                <a16:creationId xmlns:a16="http://schemas.microsoft.com/office/drawing/2014/main" id="{48B4D454-2C69-4774-800C-EB11178E33C6}"/>
              </a:ext>
            </a:extLst>
          </p:cNvPr>
          <p:cNvGraphicFramePr>
            <a:graphicFrameLocks noGrp="1"/>
          </p:cNvGraphicFramePr>
          <p:nvPr>
            <p:ph type="tbl" sz="quarter" idx="13"/>
            <p:extLst>
              <p:ext uri="{D42A27DB-BD31-4B8C-83A1-F6EECF244321}">
                <p14:modId xmlns:p14="http://schemas.microsoft.com/office/powerpoint/2010/main" val="157520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998374272"/>
                    </a:ext>
                  </a:extLst>
                </a:gridCol>
                <a:gridCol w="411480">
                  <a:extLst>
                    <a:ext uri="{9D8B030D-6E8A-4147-A177-3AD203B41FA5}">
                      <a16:colId xmlns:a16="http://schemas.microsoft.com/office/drawing/2014/main" val="1595687469"/>
                    </a:ext>
                  </a:extLst>
                </a:gridCol>
                <a:gridCol w="411480">
                  <a:extLst>
                    <a:ext uri="{9D8B030D-6E8A-4147-A177-3AD203B41FA5}">
                      <a16:colId xmlns:a16="http://schemas.microsoft.com/office/drawing/2014/main" val="201401329"/>
                    </a:ext>
                  </a:extLst>
                </a:gridCol>
                <a:gridCol w="411480">
                  <a:extLst>
                    <a:ext uri="{9D8B030D-6E8A-4147-A177-3AD203B41FA5}">
                      <a16:colId xmlns:a16="http://schemas.microsoft.com/office/drawing/2014/main" val="4148877782"/>
                    </a:ext>
                  </a:extLst>
                </a:gridCol>
                <a:gridCol w="411480">
                  <a:extLst>
                    <a:ext uri="{9D8B030D-6E8A-4147-A177-3AD203B41FA5}">
                      <a16:colId xmlns:a16="http://schemas.microsoft.com/office/drawing/2014/main" val="2067882843"/>
                    </a:ext>
                  </a:extLst>
                </a:gridCol>
                <a:gridCol w="411480">
                  <a:extLst>
                    <a:ext uri="{9D8B030D-6E8A-4147-A177-3AD203B41FA5}">
                      <a16:colId xmlns:a16="http://schemas.microsoft.com/office/drawing/2014/main" val="4240884261"/>
                    </a:ext>
                  </a:extLst>
                </a:gridCol>
                <a:gridCol w="411480">
                  <a:extLst>
                    <a:ext uri="{9D8B030D-6E8A-4147-A177-3AD203B41FA5}">
                      <a16:colId xmlns:a16="http://schemas.microsoft.com/office/drawing/2014/main" val="3491701271"/>
                    </a:ext>
                  </a:extLst>
                </a:gridCol>
                <a:gridCol w="411480">
                  <a:extLst>
                    <a:ext uri="{9D8B030D-6E8A-4147-A177-3AD203B41FA5}">
                      <a16:colId xmlns:a16="http://schemas.microsoft.com/office/drawing/2014/main" val="2579288639"/>
                    </a:ext>
                  </a:extLst>
                </a:gridCol>
                <a:gridCol w="411480">
                  <a:extLst>
                    <a:ext uri="{9D8B030D-6E8A-4147-A177-3AD203B41FA5}">
                      <a16:colId xmlns:a16="http://schemas.microsoft.com/office/drawing/2014/main" val="1752541568"/>
                    </a:ext>
                  </a:extLst>
                </a:gridCol>
                <a:gridCol w="411480">
                  <a:extLst>
                    <a:ext uri="{9D8B030D-6E8A-4147-A177-3AD203B41FA5}">
                      <a16:colId xmlns:a16="http://schemas.microsoft.com/office/drawing/2014/main" val="1577262057"/>
                    </a:ext>
                  </a:extLst>
                </a:gridCol>
                <a:gridCol w="411480">
                  <a:extLst>
                    <a:ext uri="{9D8B030D-6E8A-4147-A177-3AD203B41FA5}">
                      <a16:colId xmlns:a16="http://schemas.microsoft.com/office/drawing/2014/main" val="1068657269"/>
                    </a:ext>
                  </a:extLst>
                </a:gridCol>
                <a:gridCol w="411480">
                  <a:extLst>
                    <a:ext uri="{9D8B030D-6E8A-4147-A177-3AD203B41FA5}">
                      <a16:colId xmlns:a16="http://schemas.microsoft.com/office/drawing/2014/main" val="3915439271"/>
                    </a:ext>
                  </a:extLst>
                </a:gridCol>
                <a:gridCol w="411480">
                  <a:extLst>
                    <a:ext uri="{9D8B030D-6E8A-4147-A177-3AD203B41FA5}">
                      <a16:colId xmlns:a16="http://schemas.microsoft.com/office/drawing/2014/main" val="3119696907"/>
                    </a:ext>
                  </a:extLst>
                </a:gridCol>
                <a:gridCol w="411480">
                  <a:extLst>
                    <a:ext uri="{9D8B030D-6E8A-4147-A177-3AD203B41FA5}">
                      <a16:colId xmlns:a16="http://schemas.microsoft.com/office/drawing/2014/main" val="4193456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409532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- 2022-06-28 16:27:57</a:t>
                      </a:r>
                      <a:r>
                        <a:rPr kumimoji="0" lang="de-DE" sz="1000" b="0" i="0" u="none" strike="noStrike" kern="1200" cap="none" spc="0" normalizeH="0" baseline="0" noProof="0">
                          <a:ln>
                            <a:noFill/>
                          </a:ln>
                          <a:solidFill>
                            <a:prstClr val="black"/>
                          </a:solidFill>
                          <a:effectLst/>
                          <a:uLnTx/>
                          <a:uFillTx/>
                          <a:latin typeface="+mn-lt"/>
                          <a:ea typeface="+mn-ea"/>
                          <a:cs typeface="+mn-cs"/>
                        </a:rPr>
                        <a:t>
 Deutsche Oberklasse-Hersteller bauen ihr Luxus-Segment aus und verzichten auf kleinere Modelle wie die Mercedes A-Klasse. Was dann an tonnenschweren Hybriden oder vollelektrischen Autos übrig bleibt, mag zwar modern wirken, ist aber pure Ressourcenverschwendung und womöglich auch wirtschaftlich zu kurz gedacht.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889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Dahoam is Dahoam - 2022-06-05 14:00:36</a:t>
                      </a:r>
                      <a:r>
                        <a:rPr kumimoji="0" lang="pt-BR" sz="1000" b="0" i="0" u="none" strike="noStrike" kern="1200" cap="none" spc="0" normalizeH="0" baseline="0" noProof="0">
                          <a:ln>
                            <a:noFill/>
                          </a:ln>
                          <a:solidFill>
                            <a:prstClr val="black"/>
                          </a:solidFill>
                          <a:effectLst/>
                          <a:uLnTx/>
                          <a:uFillTx/>
                          <a:latin typeface="+mn-lt"/>
                          <a:ea typeface="+mn-ea"/>
                          <a:cs typeface="+mn-cs"/>
                        </a:rPr>
                        <a:t>
 Da ziagt's da ois zam!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505035</a:t>
                      </a:r>
                    </a:p>
                  </a:txBody>
                  <a:tcPr/>
                </a:tc>
                <a:extLst>
                  <a:ext uri="{0D108BD9-81ED-4DB2-BD59-A6C34878D82A}">
                    <a16:rowId xmlns:a16="http://schemas.microsoft.com/office/drawing/2014/main" val="199451505"/>
                  </a:ext>
                </a:extLst>
              </a:tr>
            </a:tbl>
          </a:graphicData>
        </a:graphic>
      </p:graphicFrame>
      <p:sp>
        <p:nvSpPr>
          <p:cNvPr id="4" name="Text Placeholder 3">
            <a:extLst>
              <a:ext uri="{FF2B5EF4-FFF2-40B4-BE49-F238E27FC236}">
                <a16:creationId xmlns:a16="http://schemas.microsoft.com/office/drawing/2014/main" id="{64F4B23E-AB66-40FA-ACD6-99C2785FCA5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8983730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9160-3C0D-4F9E-81B5-BC5A278934AD}"/>
              </a:ext>
            </a:extLst>
          </p:cNvPr>
          <p:cNvSpPr>
            <a:spLocks noGrp="1"/>
          </p:cNvSpPr>
          <p:nvPr>
            <p:ph type="title"/>
          </p:nvPr>
        </p:nvSpPr>
        <p:spPr/>
        <p:txBody>
          <a:bodyPr/>
          <a:lstStyle/>
          <a:p>
            <a:r>
              <a:rPr lang="en-US"/>
              <a:t>Facebook facebook: Hitliste nach potenzielle Reichweite | BR Mefo + ARD - 5 of 16</a:t>
            </a:r>
          </a:p>
        </p:txBody>
      </p:sp>
      <p:graphicFrame>
        <p:nvGraphicFramePr>
          <p:cNvPr id="5" name="Table Placeholder 4">
            <a:extLst>
              <a:ext uri="{FF2B5EF4-FFF2-40B4-BE49-F238E27FC236}">
                <a16:creationId xmlns:a16="http://schemas.microsoft.com/office/drawing/2014/main" id="{51369DA6-BF5D-4B50-8FD0-FF8889246D00}"/>
              </a:ext>
            </a:extLst>
          </p:cNvPr>
          <p:cNvGraphicFramePr>
            <a:graphicFrameLocks noGrp="1"/>
          </p:cNvGraphicFramePr>
          <p:nvPr>
            <p:ph type="tbl" sz="quarter" idx="13"/>
            <p:extLst>
              <p:ext uri="{D42A27DB-BD31-4B8C-83A1-F6EECF244321}">
                <p14:modId xmlns:p14="http://schemas.microsoft.com/office/powerpoint/2010/main" val="1342733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24610464"/>
                    </a:ext>
                  </a:extLst>
                </a:gridCol>
                <a:gridCol w="411480">
                  <a:extLst>
                    <a:ext uri="{9D8B030D-6E8A-4147-A177-3AD203B41FA5}">
                      <a16:colId xmlns:a16="http://schemas.microsoft.com/office/drawing/2014/main" val="1812103784"/>
                    </a:ext>
                  </a:extLst>
                </a:gridCol>
                <a:gridCol w="411480">
                  <a:extLst>
                    <a:ext uri="{9D8B030D-6E8A-4147-A177-3AD203B41FA5}">
                      <a16:colId xmlns:a16="http://schemas.microsoft.com/office/drawing/2014/main" val="862202352"/>
                    </a:ext>
                  </a:extLst>
                </a:gridCol>
                <a:gridCol w="411480">
                  <a:extLst>
                    <a:ext uri="{9D8B030D-6E8A-4147-A177-3AD203B41FA5}">
                      <a16:colId xmlns:a16="http://schemas.microsoft.com/office/drawing/2014/main" val="1830054564"/>
                    </a:ext>
                  </a:extLst>
                </a:gridCol>
                <a:gridCol w="411480">
                  <a:extLst>
                    <a:ext uri="{9D8B030D-6E8A-4147-A177-3AD203B41FA5}">
                      <a16:colId xmlns:a16="http://schemas.microsoft.com/office/drawing/2014/main" val="3058613822"/>
                    </a:ext>
                  </a:extLst>
                </a:gridCol>
                <a:gridCol w="411480">
                  <a:extLst>
                    <a:ext uri="{9D8B030D-6E8A-4147-A177-3AD203B41FA5}">
                      <a16:colId xmlns:a16="http://schemas.microsoft.com/office/drawing/2014/main" val="423833987"/>
                    </a:ext>
                  </a:extLst>
                </a:gridCol>
                <a:gridCol w="411480">
                  <a:extLst>
                    <a:ext uri="{9D8B030D-6E8A-4147-A177-3AD203B41FA5}">
                      <a16:colId xmlns:a16="http://schemas.microsoft.com/office/drawing/2014/main" val="3048618286"/>
                    </a:ext>
                  </a:extLst>
                </a:gridCol>
                <a:gridCol w="411480">
                  <a:extLst>
                    <a:ext uri="{9D8B030D-6E8A-4147-A177-3AD203B41FA5}">
                      <a16:colId xmlns:a16="http://schemas.microsoft.com/office/drawing/2014/main" val="13766849"/>
                    </a:ext>
                  </a:extLst>
                </a:gridCol>
                <a:gridCol w="411480">
                  <a:extLst>
                    <a:ext uri="{9D8B030D-6E8A-4147-A177-3AD203B41FA5}">
                      <a16:colId xmlns:a16="http://schemas.microsoft.com/office/drawing/2014/main" val="2873090517"/>
                    </a:ext>
                  </a:extLst>
                </a:gridCol>
                <a:gridCol w="411480">
                  <a:extLst>
                    <a:ext uri="{9D8B030D-6E8A-4147-A177-3AD203B41FA5}">
                      <a16:colId xmlns:a16="http://schemas.microsoft.com/office/drawing/2014/main" val="2021694782"/>
                    </a:ext>
                  </a:extLst>
                </a:gridCol>
                <a:gridCol w="411480">
                  <a:extLst>
                    <a:ext uri="{9D8B030D-6E8A-4147-A177-3AD203B41FA5}">
                      <a16:colId xmlns:a16="http://schemas.microsoft.com/office/drawing/2014/main" val="3723312069"/>
                    </a:ext>
                  </a:extLst>
                </a:gridCol>
                <a:gridCol w="411480">
                  <a:extLst>
                    <a:ext uri="{9D8B030D-6E8A-4147-A177-3AD203B41FA5}">
                      <a16:colId xmlns:a16="http://schemas.microsoft.com/office/drawing/2014/main" val="4117960283"/>
                    </a:ext>
                  </a:extLst>
                </a:gridCol>
                <a:gridCol w="411480">
                  <a:extLst>
                    <a:ext uri="{9D8B030D-6E8A-4147-A177-3AD203B41FA5}">
                      <a16:colId xmlns:a16="http://schemas.microsoft.com/office/drawing/2014/main" val="1689308969"/>
                    </a:ext>
                  </a:extLst>
                </a:gridCol>
                <a:gridCol w="411480">
                  <a:extLst>
                    <a:ext uri="{9D8B030D-6E8A-4147-A177-3AD203B41FA5}">
                      <a16:colId xmlns:a16="http://schemas.microsoft.com/office/drawing/2014/main" val="3806104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11792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- 2022-06-04 09:12:01</a:t>
                      </a:r>
                      <a:r>
                        <a:rPr kumimoji="0" lang="de-DE" sz="1000" b="0" i="0" u="none" strike="noStrike" kern="1200" cap="none" spc="0" normalizeH="0" baseline="0" noProof="0">
                          <a:ln>
                            <a:noFill/>
                          </a:ln>
                          <a:solidFill>
                            <a:prstClr val="black"/>
                          </a:solidFill>
                          <a:effectLst/>
                          <a:uLnTx/>
                          <a:uFillTx/>
                          <a:latin typeface="+mn-lt"/>
                          <a:ea typeface="+mn-ea"/>
                          <a:cs typeface="+mn-cs"/>
                        </a:rPr>
                        <a:t>
 Ein Rauchverbot 🚭 in der Münchner Tram? Das war 1961 der große Aufreger. Wie unsere Umfrage in der Straßenbahn beweist.
📺 Ein Themenabend von alpha-retro zu Straßenbahnen - heute ab 22.30 Uhr in ARD alpha.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339583</a:t>
                      </a:r>
                    </a:p>
                  </a:txBody>
                  <a:tcPr/>
                </a:tc>
                <a:extLst>
                  <a:ext uri="{0D108BD9-81ED-4DB2-BD59-A6C34878D82A}">
                    <a16:rowId xmlns:a16="http://schemas.microsoft.com/office/drawing/2014/main" val="626849518"/>
                  </a:ext>
                </a:extLst>
              </a:tr>
            </a:tbl>
          </a:graphicData>
        </a:graphic>
      </p:graphicFrame>
      <p:sp>
        <p:nvSpPr>
          <p:cNvPr id="4" name="Text Placeholder 3">
            <a:extLst>
              <a:ext uri="{FF2B5EF4-FFF2-40B4-BE49-F238E27FC236}">
                <a16:creationId xmlns:a16="http://schemas.microsoft.com/office/drawing/2014/main" id="{E89CAC6C-F983-4073-9F45-83D24F0A015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446974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1C3B-B220-4140-AE65-2B19D2C56E77}"/>
              </a:ext>
            </a:extLst>
          </p:cNvPr>
          <p:cNvSpPr>
            <a:spLocks noGrp="1"/>
          </p:cNvSpPr>
          <p:nvPr>
            <p:ph type="title"/>
          </p:nvPr>
        </p:nvSpPr>
        <p:spPr/>
        <p:txBody>
          <a:bodyPr/>
          <a:lstStyle/>
          <a:p>
            <a:r>
              <a:rPr lang="en-US"/>
              <a:t>Facebook facebook: Hitliste nach potenzielle Reichweite | BR Mefo + ARD - 6 of 16</a:t>
            </a:r>
          </a:p>
        </p:txBody>
      </p:sp>
      <p:graphicFrame>
        <p:nvGraphicFramePr>
          <p:cNvPr id="5" name="Table Placeholder 4">
            <a:extLst>
              <a:ext uri="{FF2B5EF4-FFF2-40B4-BE49-F238E27FC236}">
                <a16:creationId xmlns:a16="http://schemas.microsoft.com/office/drawing/2014/main" id="{10C852CE-2985-4F31-A135-C68E0EEF6769}"/>
              </a:ext>
            </a:extLst>
          </p:cNvPr>
          <p:cNvGraphicFramePr>
            <a:graphicFrameLocks noGrp="1"/>
          </p:cNvGraphicFramePr>
          <p:nvPr>
            <p:ph type="tbl" sz="quarter" idx="13"/>
            <p:extLst>
              <p:ext uri="{D42A27DB-BD31-4B8C-83A1-F6EECF244321}">
                <p14:modId xmlns:p14="http://schemas.microsoft.com/office/powerpoint/2010/main" val="211755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215791499"/>
                    </a:ext>
                  </a:extLst>
                </a:gridCol>
                <a:gridCol w="411480">
                  <a:extLst>
                    <a:ext uri="{9D8B030D-6E8A-4147-A177-3AD203B41FA5}">
                      <a16:colId xmlns:a16="http://schemas.microsoft.com/office/drawing/2014/main" val="1953936560"/>
                    </a:ext>
                  </a:extLst>
                </a:gridCol>
                <a:gridCol w="411480">
                  <a:extLst>
                    <a:ext uri="{9D8B030D-6E8A-4147-A177-3AD203B41FA5}">
                      <a16:colId xmlns:a16="http://schemas.microsoft.com/office/drawing/2014/main" val="3261937424"/>
                    </a:ext>
                  </a:extLst>
                </a:gridCol>
                <a:gridCol w="411480">
                  <a:extLst>
                    <a:ext uri="{9D8B030D-6E8A-4147-A177-3AD203B41FA5}">
                      <a16:colId xmlns:a16="http://schemas.microsoft.com/office/drawing/2014/main" val="2232476073"/>
                    </a:ext>
                  </a:extLst>
                </a:gridCol>
                <a:gridCol w="411480">
                  <a:extLst>
                    <a:ext uri="{9D8B030D-6E8A-4147-A177-3AD203B41FA5}">
                      <a16:colId xmlns:a16="http://schemas.microsoft.com/office/drawing/2014/main" val="3101995173"/>
                    </a:ext>
                  </a:extLst>
                </a:gridCol>
                <a:gridCol w="411480">
                  <a:extLst>
                    <a:ext uri="{9D8B030D-6E8A-4147-A177-3AD203B41FA5}">
                      <a16:colId xmlns:a16="http://schemas.microsoft.com/office/drawing/2014/main" val="2331024621"/>
                    </a:ext>
                  </a:extLst>
                </a:gridCol>
                <a:gridCol w="411480">
                  <a:extLst>
                    <a:ext uri="{9D8B030D-6E8A-4147-A177-3AD203B41FA5}">
                      <a16:colId xmlns:a16="http://schemas.microsoft.com/office/drawing/2014/main" val="95170576"/>
                    </a:ext>
                  </a:extLst>
                </a:gridCol>
                <a:gridCol w="411480">
                  <a:extLst>
                    <a:ext uri="{9D8B030D-6E8A-4147-A177-3AD203B41FA5}">
                      <a16:colId xmlns:a16="http://schemas.microsoft.com/office/drawing/2014/main" val="3808467047"/>
                    </a:ext>
                  </a:extLst>
                </a:gridCol>
                <a:gridCol w="411480">
                  <a:extLst>
                    <a:ext uri="{9D8B030D-6E8A-4147-A177-3AD203B41FA5}">
                      <a16:colId xmlns:a16="http://schemas.microsoft.com/office/drawing/2014/main" val="823062484"/>
                    </a:ext>
                  </a:extLst>
                </a:gridCol>
                <a:gridCol w="411480">
                  <a:extLst>
                    <a:ext uri="{9D8B030D-6E8A-4147-A177-3AD203B41FA5}">
                      <a16:colId xmlns:a16="http://schemas.microsoft.com/office/drawing/2014/main" val="1436242858"/>
                    </a:ext>
                  </a:extLst>
                </a:gridCol>
                <a:gridCol w="411480">
                  <a:extLst>
                    <a:ext uri="{9D8B030D-6E8A-4147-A177-3AD203B41FA5}">
                      <a16:colId xmlns:a16="http://schemas.microsoft.com/office/drawing/2014/main" val="3412191331"/>
                    </a:ext>
                  </a:extLst>
                </a:gridCol>
                <a:gridCol w="411480">
                  <a:extLst>
                    <a:ext uri="{9D8B030D-6E8A-4147-A177-3AD203B41FA5}">
                      <a16:colId xmlns:a16="http://schemas.microsoft.com/office/drawing/2014/main" val="3725996084"/>
                    </a:ext>
                  </a:extLst>
                </a:gridCol>
                <a:gridCol w="411480">
                  <a:extLst>
                    <a:ext uri="{9D8B030D-6E8A-4147-A177-3AD203B41FA5}">
                      <a16:colId xmlns:a16="http://schemas.microsoft.com/office/drawing/2014/main" val="3714009935"/>
                    </a:ext>
                  </a:extLst>
                </a:gridCol>
                <a:gridCol w="411480">
                  <a:extLst>
                    <a:ext uri="{9D8B030D-6E8A-4147-A177-3AD203B41FA5}">
                      <a16:colId xmlns:a16="http://schemas.microsoft.com/office/drawing/2014/main" val="90449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63725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- 2022-06-30 07:12:01</a:t>
                      </a:r>
                      <a:r>
                        <a:rPr kumimoji="0" lang="de-DE" sz="1000" b="0" i="0" u="none" strike="noStrike" kern="1200" cap="none" spc="0" normalizeH="0" baseline="0" noProof="0">
                          <a:ln>
                            <a:noFill/>
                          </a:ln>
                          <a:solidFill>
                            <a:prstClr val="black"/>
                          </a:solidFill>
                          <a:effectLst/>
                          <a:uLnTx/>
                          <a:uFillTx/>
                          <a:latin typeface="+mn-lt"/>
                          <a:ea typeface="+mn-ea"/>
                          <a:cs typeface="+mn-cs"/>
                        </a:rPr>
                        <a:t>
 "Das bisschen Haushalt" ... machen immer noch vermehrt Frauen in einer Partnerschaft, auch wenn beide voll arbeiten. Mareike Fallwickls neues Buch trifft bei vielen von ihnen einen Nerv: https://br.de/s/5gijoTQ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9116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Grünwald Freitagscomedy - 2022-06-24 17:00:02</a:t>
                      </a:r>
                      <a:r>
                        <a:rPr kumimoji="0" lang="de-DE" sz="1000" b="0" i="0" u="none" strike="noStrike" kern="1200" cap="none" spc="0" normalizeH="0" baseline="0" noProof="0">
                          <a:ln>
                            <a:noFill/>
                          </a:ln>
                          <a:solidFill>
                            <a:prstClr val="black"/>
                          </a:solidFill>
                          <a:effectLst/>
                          <a:uLnTx/>
                          <a:uFillTx/>
                          <a:latin typeface="+mn-lt"/>
                          <a:ea typeface="+mn-ea"/>
                          <a:cs typeface="+mn-cs"/>
                        </a:rPr>
                        <a:t>
 Rezeptideen fürs Wochenende.
Ihr wollt mehr von 🟢🌳🌳🌳? Dann hier entlang! 👇
https://1.ard.de/GruenwaldFreitagscomedy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509953</a:t>
                      </a:r>
                    </a:p>
                  </a:txBody>
                  <a:tcPr/>
                </a:tc>
                <a:extLst>
                  <a:ext uri="{0D108BD9-81ED-4DB2-BD59-A6C34878D82A}">
                    <a16:rowId xmlns:a16="http://schemas.microsoft.com/office/drawing/2014/main" val="4163917327"/>
                  </a:ext>
                </a:extLst>
              </a:tr>
            </a:tbl>
          </a:graphicData>
        </a:graphic>
      </p:graphicFrame>
      <p:sp>
        <p:nvSpPr>
          <p:cNvPr id="4" name="Text Placeholder 3">
            <a:extLst>
              <a:ext uri="{FF2B5EF4-FFF2-40B4-BE49-F238E27FC236}">
                <a16:creationId xmlns:a16="http://schemas.microsoft.com/office/drawing/2014/main" id="{C32D0A1D-DB5C-4EBA-8332-6ECE7ECFE63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3514390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60CAC-6024-4F36-A056-9981008CE6F7}"/>
              </a:ext>
            </a:extLst>
          </p:cNvPr>
          <p:cNvSpPr>
            <a:spLocks noGrp="1"/>
          </p:cNvSpPr>
          <p:nvPr>
            <p:ph type="title"/>
          </p:nvPr>
        </p:nvSpPr>
        <p:spPr/>
        <p:txBody>
          <a:bodyPr/>
          <a:lstStyle/>
          <a:p>
            <a:r>
              <a:rPr lang="en-US"/>
              <a:t>Facebook facebook: Hitliste nach potenzielle Reichweite | BR Mefo + ARD - 7 of 16</a:t>
            </a:r>
          </a:p>
        </p:txBody>
      </p:sp>
      <p:graphicFrame>
        <p:nvGraphicFramePr>
          <p:cNvPr id="5" name="Table Placeholder 4">
            <a:extLst>
              <a:ext uri="{FF2B5EF4-FFF2-40B4-BE49-F238E27FC236}">
                <a16:creationId xmlns:a16="http://schemas.microsoft.com/office/drawing/2014/main" id="{1F07538B-B8A0-43C6-BA83-7BFD0E6C3C63}"/>
              </a:ext>
            </a:extLst>
          </p:cNvPr>
          <p:cNvGraphicFramePr>
            <a:graphicFrameLocks noGrp="1"/>
          </p:cNvGraphicFramePr>
          <p:nvPr>
            <p:ph type="tbl" sz="quarter" idx="13"/>
            <p:extLst>
              <p:ext uri="{D42A27DB-BD31-4B8C-83A1-F6EECF244321}">
                <p14:modId xmlns:p14="http://schemas.microsoft.com/office/powerpoint/2010/main" val="3116931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596389495"/>
                    </a:ext>
                  </a:extLst>
                </a:gridCol>
                <a:gridCol w="411480">
                  <a:extLst>
                    <a:ext uri="{9D8B030D-6E8A-4147-A177-3AD203B41FA5}">
                      <a16:colId xmlns:a16="http://schemas.microsoft.com/office/drawing/2014/main" val="513559749"/>
                    </a:ext>
                  </a:extLst>
                </a:gridCol>
                <a:gridCol w="411480">
                  <a:extLst>
                    <a:ext uri="{9D8B030D-6E8A-4147-A177-3AD203B41FA5}">
                      <a16:colId xmlns:a16="http://schemas.microsoft.com/office/drawing/2014/main" val="1998156438"/>
                    </a:ext>
                  </a:extLst>
                </a:gridCol>
                <a:gridCol w="411480">
                  <a:extLst>
                    <a:ext uri="{9D8B030D-6E8A-4147-A177-3AD203B41FA5}">
                      <a16:colId xmlns:a16="http://schemas.microsoft.com/office/drawing/2014/main" val="788752995"/>
                    </a:ext>
                  </a:extLst>
                </a:gridCol>
                <a:gridCol w="411480">
                  <a:extLst>
                    <a:ext uri="{9D8B030D-6E8A-4147-A177-3AD203B41FA5}">
                      <a16:colId xmlns:a16="http://schemas.microsoft.com/office/drawing/2014/main" val="495775278"/>
                    </a:ext>
                  </a:extLst>
                </a:gridCol>
                <a:gridCol w="411480">
                  <a:extLst>
                    <a:ext uri="{9D8B030D-6E8A-4147-A177-3AD203B41FA5}">
                      <a16:colId xmlns:a16="http://schemas.microsoft.com/office/drawing/2014/main" val="3269983410"/>
                    </a:ext>
                  </a:extLst>
                </a:gridCol>
                <a:gridCol w="411480">
                  <a:extLst>
                    <a:ext uri="{9D8B030D-6E8A-4147-A177-3AD203B41FA5}">
                      <a16:colId xmlns:a16="http://schemas.microsoft.com/office/drawing/2014/main" val="2437870464"/>
                    </a:ext>
                  </a:extLst>
                </a:gridCol>
                <a:gridCol w="411480">
                  <a:extLst>
                    <a:ext uri="{9D8B030D-6E8A-4147-A177-3AD203B41FA5}">
                      <a16:colId xmlns:a16="http://schemas.microsoft.com/office/drawing/2014/main" val="3076248342"/>
                    </a:ext>
                  </a:extLst>
                </a:gridCol>
                <a:gridCol w="411480">
                  <a:extLst>
                    <a:ext uri="{9D8B030D-6E8A-4147-A177-3AD203B41FA5}">
                      <a16:colId xmlns:a16="http://schemas.microsoft.com/office/drawing/2014/main" val="2560293544"/>
                    </a:ext>
                  </a:extLst>
                </a:gridCol>
                <a:gridCol w="411480">
                  <a:extLst>
                    <a:ext uri="{9D8B030D-6E8A-4147-A177-3AD203B41FA5}">
                      <a16:colId xmlns:a16="http://schemas.microsoft.com/office/drawing/2014/main" val="4160867570"/>
                    </a:ext>
                  </a:extLst>
                </a:gridCol>
                <a:gridCol w="411480">
                  <a:extLst>
                    <a:ext uri="{9D8B030D-6E8A-4147-A177-3AD203B41FA5}">
                      <a16:colId xmlns:a16="http://schemas.microsoft.com/office/drawing/2014/main" val="4060581962"/>
                    </a:ext>
                  </a:extLst>
                </a:gridCol>
                <a:gridCol w="411480">
                  <a:extLst>
                    <a:ext uri="{9D8B030D-6E8A-4147-A177-3AD203B41FA5}">
                      <a16:colId xmlns:a16="http://schemas.microsoft.com/office/drawing/2014/main" val="730488324"/>
                    </a:ext>
                  </a:extLst>
                </a:gridCol>
                <a:gridCol w="411480">
                  <a:extLst>
                    <a:ext uri="{9D8B030D-6E8A-4147-A177-3AD203B41FA5}">
                      <a16:colId xmlns:a16="http://schemas.microsoft.com/office/drawing/2014/main" val="2327298368"/>
                    </a:ext>
                  </a:extLst>
                </a:gridCol>
                <a:gridCol w="411480">
                  <a:extLst>
                    <a:ext uri="{9D8B030D-6E8A-4147-A177-3AD203B41FA5}">
                      <a16:colId xmlns:a16="http://schemas.microsoft.com/office/drawing/2014/main" val="118115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99987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- 2022-06-22 07:33:01</a:t>
                      </a:r>
                      <a:r>
                        <a:rPr kumimoji="0" lang="de-DE" sz="1000" b="0" i="0" u="none" strike="noStrike" kern="1200" cap="none" spc="0" normalizeH="0" baseline="0" noProof="0">
                          <a:ln>
                            <a:noFill/>
                          </a:ln>
                          <a:solidFill>
                            <a:prstClr val="black"/>
                          </a:solidFill>
                          <a:effectLst/>
                          <a:uLnTx/>
                          <a:uFillTx/>
                          <a:latin typeface="+mn-lt"/>
                          <a:ea typeface="+mn-ea"/>
                          <a:cs typeface="+mn-cs"/>
                        </a:rPr>
                        <a:t>
 40 Jahre Tote Hosen, 60 Jahre Campino! Wir gratulieren der Rocklegende der Toten Hosen zum Geburtstag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7031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- 2022-06-25 17:07:03</a:t>
                      </a:r>
                      <a:r>
                        <a:rPr kumimoji="0" lang="de-DE" sz="1000" b="0" i="0" u="none" strike="noStrike" kern="1200" cap="none" spc="0" normalizeH="0" baseline="0" noProof="0">
                          <a:ln>
                            <a:noFill/>
                          </a:ln>
                          <a:solidFill>
                            <a:prstClr val="black"/>
                          </a:solidFill>
                          <a:effectLst/>
                          <a:uLnTx/>
                          <a:uFillTx/>
                          <a:latin typeface="+mn-lt"/>
                          <a:ea typeface="+mn-ea"/>
                          <a:cs typeface="+mn-cs"/>
                        </a:rPr>
                        <a:t>
 "Nach der dritten Maß, do samma überhaupt Menschen." 🍺🍺🍺 Nach diesem Motto gestaltet ein Stammgast seinen Biergartenbesuch im Hirschgarten im Juli 1967. Und viele taten es ihm gleich - Sommerabend für Sommerabend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320566</a:t>
                      </a:r>
                    </a:p>
                  </a:txBody>
                  <a:tcPr/>
                </a:tc>
                <a:extLst>
                  <a:ext uri="{0D108BD9-81ED-4DB2-BD59-A6C34878D82A}">
                    <a16:rowId xmlns:a16="http://schemas.microsoft.com/office/drawing/2014/main" val="1496444005"/>
                  </a:ext>
                </a:extLst>
              </a:tr>
            </a:tbl>
          </a:graphicData>
        </a:graphic>
      </p:graphicFrame>
      <p:sp>
        <p:nvSpPr>
          <p:cNvPr id="4" name="Text Placeholder 3">
            <a:extLst>
              <a:ext uri="{FF2B5EF4-FFF2-40B4-BE49-F238E27FC236}">
                <a16:creationId xmlns:a16="http://schemas.microsoft.com/office/drawing/2014/main" id="{B8455976-4E28-4972-B0C9-9CA42C05D92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9222035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9B16-87DB-4A2F-AC92-7390199AFFC2}"/>
              </a:ext>
            </a:extLst>
          </p:cNvPr>
          <p:cNvSpPr>
            <a:spLocks noGrp="1"/>
          </p:cNvSpPr>
          <p:nvPr>
            <p:ph type="title"/>
          </p:nvPr>
        </p:nvSpPr>
        <p:spPr/>
        <p:txBody>
          <a:bodyPr/>
          <a:lstStyle/>
          <a:p>
            <a:r>
              <a:rPr lang="en-US"/>
              <a:t>Facebook facebook: Hitliste nach potenzielle Reichweite | BR Mefo + ARD - 8 of 16</a:t>
            </a:r>
          </a:p>
        </p:txBody>
      </p:sp>
      <p:graphicFrame>
        <p:nvGraphicFramePr>
          <p:cNvPr id="5" name="Table Placeholder 4">
            <a:extLst>
              <a:ext uri="{FF2B5EF4-FFF2-40B4-BE49-F238E27FC236}">
                <a16:creationId xmlns:a16="http://schemas.microsoft.com/office/drawing/2014/main" id="{844FC6FD-BF32-411B-AC69-B0D7E6425F35}"/>
              </a:ext>
            </a:extLst>
          </p:cNvPr>
          <p:cNvGraphicFramePr>
            <a:graphicFrameLocks noGrp="1"/>
          </p:cNvGraphicFramePr>
          <p:nvPr>
            <p:ph type="tbl" sz="quarter" idx="13"/>
            <p:extLst>
              <p:ext uri="{D42A27DB-BD31-4B8C-83A1-F6EECF244321}">
                <p14:modId xmlns:p14="http://schemas.microsoft.com/office/powerpoint/2010/main" val="3907937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2091790228"/>
                    </a:ext>
                  </a:extLst>
                </a:gridCol>
                <a:gridCol w="411480">
                  <a:extLst>
                    <a:ext uri="{9D8B030D-6E8A-4147-A177-3AD203B41FA5}">
                      <a16:colId xmlns:a16="http://schemas.microsoft.com/office/drawing/2014/main" val="2629980409"/>
                    </a:ext>
                  </a:extLst>
                </a:gridCol>
                <a:gridCol w="411480">
                  <a:extLst>
                    <a:ext uri="{9D8B030D-6E8A-4147-A177-3AD203B41FA5}">
                      <a16:colId xmlns:a16="http://schemas.microsoft.com/office/drawing/2014/main" val="1031819466"/>
                    </a:ext>
                  </a:extLst>
                </a:gridCol>
                <a:gridCol w="411480">
                  <a:extLst>
                    <a:ext uri="{9D8B030D-6E8A-4147-A177-3AD203B41FA5}">
                      <a16:colId xmlns:a16="http://schemas.microsoft.com/office/drawing/2014/main" val="355954344"/>
                    </a:ext>
                  </a:extLst>
                </a:gridCol>
                <a:gridCol w="411480">
                  <a:extLst>
                    <a:ext uri="{9D8B030D-6E8A-4147-A177-3AD203B41FA5}">
                      <a16:colId xmlns:a16="http://schemas.microsoft.com/office/drawing/2014/main" val="3970443576"/>
                    </a:ext>
                  </a:extLst>
                </a:gridCol>
                <a:gridCol w="411480">
                  <a:extLst>
                    <a:ext uri="{9D8B030D-6E8A-4147-A177-3AD203B41FA5}">
                      <a16:colId xmlns:a16="http://schemas.microsoft.com/office/drawing/2014/main" val="4027920727"/>
                    </a:ext>
                  </a:extLst>
                </a:gridCol>
                <a:gridCol w="411480">
                  <a:extLst>
                    <a:ext uri="{9D8B030D-6E8A-4147-A177-3AD203B41FA5}">
                      <a16:colId xmlns:a16="http://schemas.microsoft.com/office/drawing/2014/main" val="2491813831"/>
                    </a:ext>
                  </a:extLst>
                </a:gridCol>
                <a:gridCol w="411480">
                  <a:extLst>
                    <a:ext uri="{9D8B030D-6E8A-4147-A177-3AD203B41FA5}">
                      <a16:colId xmlns:a16="http://schemas.microsoft.com/office/drawing/2014/main" val="346398093"/>
                    </a:ext>
                  </a:extLst>
                </a:gridCol>
                <a:gridCol w="411480">
                  <a:extLst>
                    <a:ext uri="{9D8B030D-6E8A-4147-A177-3AD203B41FA5}">
                      <a16:colId xmlns:a16="http://schemas.microsoft.com/office/drawing/2014/main" val="1506282192"/>
                    </a:ext>
                  </a:extLst>
                </a:gridCol>
                <a:gridCol w="411480">
                  <a:extLst>
                    <a:ext uri="{9D8B030D-6E8A-4147-A177-3AD203B41FA5}">
                      <a16:colId xmlns:a16="http://schemas.microsoft.com/office/drawing/2014/main" val="540168164"/>
                    </a:ext>
                  </a:extLst>
                </a:gridCol>
                <a:gridCol w="411480">
                  <a:extLst>
                    <a:ext uri="{9D8B030D-6E8A-4147-A177-3AD203B41FA5}">
                      <a16:colId xmlns:a16="http://schemas.microsoft.com/office/drawing/2014/main" val="3653135542"/>
                    </a:ext>
                  </a:extLst>
                </a:gridCol>
                <a:gridCol w="411480">
                  <a:extLst>
                    <a:ext uri="{9D8B030D-6E8A-4147-A177-3AD203B41FA5}">
                      <a16:colId xmlns:a16="http://schemas.microsoft.com/office/drawing/2014/main" val="4114114581"/>
                    </a:ext>
                  </a:extLst>
                </a:gridCol>
                <a:gridCol w="411480">
                  <a:extLst>
                    <a:ext uri="{9D8B030D-6E8A-4147-A177-3AD203B41FA5}">
                      <a16:colId xmlns:a16="http://schemas.microsoft.com/office/drawing/2014/main" val="4006484477"/>
                    </a:ext>
                  </a:extLst>
                </a:gridCol>
                <a:gridCol w="411480">
                  <a:extLst>
                    <a:ext uri="{9D8B030D-6E8A-4147-A177-3AD203B41FA5}">
                      <a16:colId xmlns:a16="http://schemas.microsoft.com/office/drawing/2014/main" val="1393712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25743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- 2022-06-14 17:42:02</a:t>
                      </a:r>
                      <a:r>
                        <a:rPr kumimoji="0" lang="de-DE" sz="1000" b="0" i="0" u="none" strike="noStrike" kern="1200" cap="none" spc="0" normalizeH="0" baseline="0" noProof="0">
                          <a:ln>
                            <a:noFill/>
                          </a:ln>
                          <a:solidFill>
                            <a:prstClr val="black"/>
                          </a:solidFill>
                          <a:effectLst/>
                          <a:uLnTx/>
                          <a:uFillTx/>
                          <a:latin typeface="+mn-lt"/>
                          <a:ea typeface="+mn-ea"/>
                          <a:cs typeface="+mn-cs"/>
                        </a:rPr>
                        <a:t>
 Zur Zeit tritt Ex-Fußballprofi Jimmy Hartwig auf der Felsenbühne in Wunsiedel als Habsburger Kaiser Joseph II. auf. Im Interview kritisiert er vor allem die Gier der aktuellen Fußballer-Generation: https://br.de/s/5fIpIQv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7662444"/>
                  </a:ext>
                </a:extLst>
              </a:tr>
            </a:tbl>
          </a:graphicData>
        </a:graphic>
      </p:graphicFrame>
      <p:sp>
        <p:nvSpPr>
          <p:cNvPr id="4" name="Text Placeholder 3">
            <a:extLst>
              <a:ext uri="{FF2B5EF4-FFF2-40B4-BE49-F238E27FC236}">
                <a16:creationId xmlns:a16="http://schemas.microsoft.com/office/drawing/2014/main" id="{FE756078-8D76-4BF6-93A4-343B8886C85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1926385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23B43-73BB-4E3A-BB88-2D7DC2467EF6}"/>
              </a:ext>
            </a:extLst>
          </p:cNvPr>
          <p:cNvSpPr>
            <a:spLocks noGrp="1"/>
          </p:cNvSpPr>
          <p:nvPr>
            <p:ph type="title"/>
          </p:nvPr>
        </p:nvSpPr>
        <p:spPr/>
        <p:txBody>
          <a:bodyPr/>
          <a:lstStyle/>
          <a:p>
            <a:r>
              <a:rPr lang="en-US"/>
              <a:t>Facebook facebook: Hitliste nach potenzielle Reichweite | BR Mefo + ARD - 9 of 16</a:t>
            </a:r>
          </a:p>
        </p:txBody>
      </p:sp>
      <p:graphicFrame>
        <p:nvGraphicFramePr>
          <p:cNvPr id="5" name="Table Placeholder 4">
            <a:extLst>
              <a:ext uri="{FF2B5EF4-FFF2-40B4-BE49-F238E27FC236}">
                <a16:creationId xmlns:a16="http://schemas.microsoft.com/office/drawing/2014/main" id="{13FA0B6F-1D36-40C6-B3FB-BE916353FCF5}"/>
              </a:ext>
            </a:extLst>
          </p:cNvPr>
          <p:cNvGraphicFramePr>
            <a:graphicFrameLocks noGrp="1"/>
          </p:cNvGraphicFramePr>
          <p:nvPr>
            <p:ph type="tbl" sz="quarter" idx="13"/>
            <p:extLst>
              <p:ext uri="{D42A27DB-BD31-4B8C-83A1-F6EECF244321}">
                <p14:modId xmlns:p14="http://schemas.microsoft.com/office/powerpoint/2010/main" val="1622260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3345143734"/>
                    </a:ext>
                  </a:extLst>
                </a:gridCol>
                <a:gridCol w="411480">
                  <a:extLst>
                    <a:ext uri="{9D8B030D-6E8A-4147-A177-3AD203B41FA5}">
                      <a16:colId xmlns:a16="http://schemas.microsoft.com/office/drawing/2014/main" val="26517274"/>
                    </a:ext>
                  </a:extLst>
                </a:gridCol>
                <a:gridCol w="411480">
                  <a:extLst>
                    <a:ext uri="{9D8B030D-6E8A-4147-A177-3AD203B41FA5}">
                      <a16:colId xmlns:a16="http://schemas.microsoft.com/office/drawing/2014/main" val="3511224589"/>
                    </a:ext>
                  </a:extLst>
                </a:gridCol>
                <a:gridCol w="411480">
                  <a:extLst>
                    <a:ext uri="{9D8B030D-6E8A-4147-A177-3AD203B41FA5}">
                      <a16:colId xmlns:a16="http://schemas.microsoft.com/office/drawing/2014/main" val="3499407364"/>
                    </a:ext>
                  </a:extLst>
                </a:gridCol>
                <a:gridCol w="411480">
                  <a:extLst>
                    <a:ext uri="{9D8B030D-6E8A-4147-A177-3AD203B41FA5}">
                      <a16:colId xmlns:a16="http://schemas.microsoft.com/office/drawing/2014/main" val="3046959148"/>
                    </a:ext>
                  </a:extLst>
                </a:gridCol>
                <a:gridCol w="411480">
                  <a:extLst>
                    <a:ext uri="{9D8B030D-6E8A-4147-A177-3AD203B41FA5}">
                      <a16:colId xmlns:a16="http://schemas.microsoft.com/office/drawing/2014/main" val="304641834"/>
                    </a:ext>
                  </a:extLst>
                </a:gridCol>
                <a:gridCol w="411480">
                  <a:extLst>
                    <a:ext uri="{9D8B030D-6E8A-4147-A177-3AD203B41FA5}">
                      <a16:colId xmlns:a16="http://schemas.microsoft.com/office/drawing/2014/main" val="518268137"/>
                    </a:ext>
                  </a:extLst>
                </a:gridCol>
                <a:gridCol w="411480">
                  <a:extLst>
                    <a:ext uri="{9D8B030D-6E8A-4147-A177-3AD203B41FA5}">
                      <a16:colId xmlns:a16="http://schemas.microsoft.com/office/drawing/2014/main" val="808489083"/>
                    </a:ext>
                  </a:extLst>
                </a:gridCol>
                <a:gridCol w="411480">
                  <a:extLst>
                    <a:ext uri="{9D8B030D-6E8A-4147-A177-3AD203B41FA5}">
                      <a16:colId xmlns:a16="http://schemas.microsoft.com/office/drawing/2014/main" val="2799068181"/>
                    </a:ext>
                  </a:extLst>
                </a:gridCol>
                <a:gridCol w="411480">
                  <a:extLst>
                    <a:ext uri="{9D8B030D-6E8A-4147-A177-3AD203B41FA5}">
                      <a16:colId xmlns:a16="http://schemas.microsoft.com/office/drawing/2014/main" val="482103289"/>
                    </a:ext>
                  </a:extLst>
                </a:gridCol>
                <a:gridCol w="411480">
                  <a:extLst>
                    <a:ext uri="{9D8B030D-6E8A-4147-A177-3AD203B41FA5}">
                      <a16:colId xmlns:a16="http://schemas.microsoft.com/office/drawing/2014/main" val="3390893633"/>
                    </a:ext>
                  </a:extLst>
                </a:gridCol>
                <a:gridCol w="411480">
                  <a:extLst>
                    <a:ext uri="{9D8B030D-6E8A-4147-A177-3AD203B41FA5}">
                      <a16:colId xmlns:a16="http://schemas.microsoft.com/office/drawing/2014/main" val="1932966429"/>
                    </a:ext>
                  </a:extLst>
                </a:gridCol>
                <a:gridCol w="411480">
                  <a:extLst>
                    <a:ext uri="{9D8B030D-6E8A-4147-A177-3AD203B41FA5}">
                      <a16:colId xmlns:a16="http://schemas.microsoft.com/office/drawing/2014/main" val="2543446866"/>
                    </a:ext>
                  </a:extLst>
                </a:gridCol>
                <a:gridCol w="411480">
                  <a:extLst>
                    <a:ext uri="{9D8B030D-6E8A-4147-A177-3AD203B41FA5}">
                      <a16:colId xmlns:a16="http://schemas.microsoft.com/office/drawing/2014/main" val="273240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900197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ttt - titel thesen temperamente - 2022-06-26 16:11:42</a:t>
                      </a:r>
                      <a:r>
                        <a:rPr kumimoji="0" lang="de-DE" sz="1000" b="0" i="0" u="none" strike="noStrike" kern="1200" cap="none" spc="0" normalizeH="0" baseline="0" noProof="0">
                          <a:ln>
                            <a:noFill/>
                          </a:ln>
                          <a:solidFill>
                            <a:prstClr val="black"/>
                          </a:solidFill>
                          <a:effectLst/>
                          <a:uLnTx/>
                          <a:uFillTx/>
                          <a:latin typeface="+mn-lt"/>
                          <a:ea typeface="+mn-ea"/>
                          <a:cs typeface="+mn-cs"/>
                        </a:rPr>
                        <a:t>
 Zwölf Putzkräfte, 230 Kabinen und anderthalb Stunden Zeit - der französische Spielfilm “Wie im echten Leben” mit Hauptdarstellerin Juliette Binoche erzählt die wahre Geschichte einer erfolgreichen Schriftstellerin, die sich für ihre Recherchen zu einem neuen Buch als Putzkraft ausgibt.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328903</a:t>
                      </a:r>
                    </a:p>
                  </a:txBody>
                  <a:tcPr/>
                </a:tc>
                <a:extLst>
                  <a:ext uri="{0D108BD9-81ED-4DB2-BD59-A6C34878D82A}">
                    <a16:rowId xmlns:a16="http://schemas.microsoft.com/office/drawing/2014/main" val="4069172802"/>
                  </a:ext>
                </a:extLst>
              </a:tr>
            </a:tbl>
          </a:graphicData>
        </a:graphic>
      </p:graphicFrame>
      <p:sp>
        <p:nvSpPr>
          <p:cNvPr id="4" name="Text Placeholder 3">
            <a:extLst>
              <a:ext uri="{FF2B5EF4-FFF2-40B4-BE49-F238E27FC236}">
                <a16:creationId xmlns:a16="http://schemas.microsoft.com/office/drawing/2014/main" id="{215971B9-A29F-4D00-8CB7-B805092D49B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208320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20D2-E3D1-49E9-A361-C5A342DA5662}"/>
              </a:ext>
            </a:extLst>
          </p:cNvPr>
          <p:cNvSpPr>
            <a:spLocks noGrp="1"/>
          </p:cNvSpPr>
          <p:nvPr>
            <p:ph type="title"/>
          </p:nvPr>
        </p:nvSpPr>
        <p:spPr/>
        <p:txBody>
          <a:bodyPr/>
          <a:lstStyle/>
          <a:p>
            <a:r>
              <a:rPr lang="en-US"/>
              <a:t>Facebook facebook: Hitliste nach potenzielle Reichweite | BR Mefo + ARD - 10 of 16</a:t>
            </a:r>
          </a:p>
        </p:txBody>
      </p:sp>
      <p:graphicFrame>
        <p:nvGraphicFramePr>
          <p:cNvPr id="5" name="Table Placeholder 4">
            <a:extLst>
              <a:ext uri="{FF2B5EF4-FFF2-40B4-BE49-F238E27FC236}">
                <a16:creationId xmlns:a16="http://schemas.microsoft.com/office/drawing/2014/main" id="{10F21F78-79FD-411F-9EBA-17B62629A41B}"/>
              </a:ext>
            </a:extLst>
          </p:cNvPr>
          <p:cNvGraphicFramePr>
            <a:graphicFrameLocks noGrp="1"/>
          </p:cNvGraphicFramePr>
          <p:nvPr>
            <p:ph type="tbl" sz="quarter" idx="13"/>
            <p:extLst>
              <p:ext uri="{D42A27DB-BD31-4B8C-83A1-F6EECF244321}">
                <p14:modId xmlns:p14="http://schemas.microsoft.com/office/powerpoint/2010/main" val="3266499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795113466"/>
                    </a:ext>
                  </a:extLst>
                </a:gridCol>
                <a:gridCol w="411480">
                  <a:extLst>
                    <a:ext uri="{9D8B030D-6E8A-4147-A177-3AD203B41FA5}">
                      <a16:colId xmlns:a16="http://schemas.microsoft.com/office/drawing/2014/main" val="3244558081"/>
                    </a:ext>
                  </a:extLst>
                </a:gridCol>
                <a:gridCol w="411480">
                  <a:extLst>
                    <a:ext uri="{9D8B030D-6E8A-4147-A177-3AD203B41FA5}">
                      <a16:colId xmlns:a16="http://schemas.microsoft.com/office/drawing/2014/main" val="894926868"/>
                    </a:ext>
                  </a:extLst>
                </a:gridCol>
                <a:gridCol w="411480">
                  <a:extLst>
                    <a:ext uri="{9D8B030D-6E8A-4147-A177-3AD203B41FA5}">
                      <a16:colId xmlns:a16="http://schemas.microsoft.com/office/drawing/2014/main" val="3141879889"/>
                    </a:ext>
                  </a:extLst>
                </a:gridCol>
                <a:gridCol w="411480">
                  <a:extLst>
                    <a:ext uri="{9D8B030D-6E8A-4147-A177-3AD203B41FA5}">
                      <a16:colId xmlns:a16="http://schemas.microsoft.com/office/drawing/2014/main" val="2967930065"/>
                    </a:ext>
                  </a:extLst>
                </a:gridCol>
                <a:gridCol w="411480">
                  <a:extLst>
                    <a:ext uri="{9D8B030D-6E8A-4147-A177-3AD203B41FA5}">
                      <a16:colId xmlns:a16="http://schemas.microsoft.com/office/drawing/2014/main" val="1930177289"/>
                    </a:ext>
                  </a:extLst>
                </a:gridCol>
                <a:gridCol w="411480">
                  <a:extLst>
                    <a:ext uri="{9D8B030D-6E8A-4147-A177-3AD203B41FA5}">
                      <a16:colId xmlns:a16="http://schemas.microsoft.com/office/drawing/2014/main" val="3792437060"/>
                    </a:ext>
                  </a:extLst>
                </a:gridCol>
                <a:gridCol w="411480">
                  <a:extLst>
                    <a:ext uri="{9D8B030D-6E8A-4147-A177-3AD203B41FA5}">
                      <a16:colId xmlns:a16="http://schemas.microsoft.com/office/drawing/2014/main" val="1821573653"/>
                    </a:ext>
                  </a:extLst>
                </a:gridCol>
                <a:gridCol w="411480">
                  <a:extLst>
                    <a:ext uri="{9D8B030D-6E8A-4147-A177-3AD203B41FA5}">
                      <a16:colId xmlns:a16="http://schemas.microsoft.com/office/drawing/2014/main" val="4120084768"/>
                    </a:ext>
                  </a:extLst>
                </a:gridCol>
                <a:gridCol w="411480">
                  <a:extLst>
                    <a:ext uri="{9D8B030D-6E8A-4147-A177-3AD203B41FA5}">
                      <a16:colId xmlns:a16="http://schemas.microsoft.com/office/drawing/2014/main" val="2686836760"/>
                    </a:ext>
                  </a:extLst>
                </a:gridCol>
                <a:gridCol w="411480">
                  <a:extLst>
                    <a:ext uri="{9D8B030D-6E8A-4147-A177-3AD203B41FA5}">
                      <a16:colId xmlns:a16="http://schemas.microsoft.com/office/drawing/2014/main" val="442460569"/>
                    </a:ext>
                  </a:extLst>
                </a:gridCol>
                <a:gridCol w="411480">
                  <a:extLst>
                    <a:ext uri="{9D8B030D-6E8A-4147-A177-3AD203B41FA5}">
                      <a16:colId xmlns:a16="http://schemas.microsoft.com/office/drawing/2014/main" val="4069262533"/>
                    </a:ext>
                  </a:extLst>
                </a:gridCol>
                <a:gridCol w="411480">
                  <a:extLst>
                    <a:ext uri="{9D8B030D-6E8A-4147-A177-3AD203B41FA5}">
                      <a16:colId xmlns:a16="http://schemas.microsoft.com/office/drawing/2014/main" val="3449346316"/>
                    </a:ext>
                  </a:extLst>
                </a:gridCol>
                <a:gridCol w="411480">
                  <a:extLst>
                    <a:ext uri="{9D8B030D-6E8A-4147-A177-3AD203B41FA5}">
                      <a16:colId xmlns:a16="http://schemas.microsoft.com/office/drawing/2014/main" val="137625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89175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BR24 - 2022-06-25 13:55:02</a:t>
                      </a:r>
                      <a:r>
                        <a:rPr kumimoji="0" lang="de-DE" sz="1000" b="0" i="0" u="none" strike="noStrike" kern="1200" cap="none" spc="0" normalizeH="0" baseline="0" noProof="0">
                          <a:ln>
                            <a:noFill/>
                          </a:ln>
                          <a:solidFill>
                            <a:prstClr val="black"/>
                          </a:solidFill>
                          <a:effectLst/>
                          <a:uLnTx/>
                          <a:uFillTx/>
                          <a:latin typeface="+mn-lt"/>
                          <a:ea typeface="+mn-ea"/>
                          <a:cs typeface="+mn-cs"/>
                        </a:rPr>
                        <a:t>
 Die Bundesregierung ruft zum Sparen von Gas auf, auch um eine langfristige Gasknappheit zu vermeiden. Das rät die Verbraucherzentrale Mietern und Hauseigentümern. Mehr dazu auch hier: https://www.br.de/nachrichten/w,T9PSX2h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6057876"/>
                  </a:ext>
                </a:extLst>
              </a:tr>
            </a:tbl>
          </a:graphicData>
        </a:graphic>
      </p:graphicFrame>
      <p:sp>
        <p:nvSpPr>
          <p:cNvPr id="4" name="Text Placeholder 3">
            <a:extLst>
              <a:ext uri="{FF2B5EF4-FFF2-40B4-BE49-F238E27FC236}">
                <a16:creationId xmlns:a16="http://schemas.microsoft.com/office/drawing/2014/main" id="{87A42A8C-E72F-4ABC-8173-449097C93E9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0849015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4B389-EC8C-42FE-A9F6-9D7A0EF53FEC}"/>
              </a:ext>
            </a:extLst>
          </p:cNvPr>
          <p:cNvSpPr>
            <a:spLocks noGrp="1"/>
          </p:cNvSpPr>
          <p:nvPr>
            <p:ph type="title"/>
          </p:nvPr>
        </p:nvSpPr>
        <p:spPr/>
        <p:txBody>
          <a:bodyPr/>
          <a:lstStyle/>
          <a:p>
            <a:r>
              <a:rPr lang="en-US"/>
              <a:t>Facebook facebook: Hitliste nach potenzielle Reichweite | BR Mefo + ARD - 11 of 16</a:t>
            </a:r>
          </a:p>
        </p:txBody>
      </p:sp>
      <p:graphicFrame>
        <p:nvGraphicFramePr>
          <p:cNvPr id="5" name="Table Placeholder 4">
            <a:extLst>
              <a:ext uri="{FF2B5EF4-FFF2-40B4-BE49-F238E27FC236}">
                <a16:creationId xmlns:a16="http://schemas.microsoft.com/office/drawing/2014/main" id="{F8474802-2EF9-49E7-91FA-46E60839DCB0}"/>
              </a:ext>
            </a:extLst>
          </p:cNvPr>
          <p:cNvGraphicFramePr>
            <a:graphicFrameLocks noGrp="1"/>
          </p:cNvGraphicFramePr>
          <p:nvPr>
            <p:ph type="tbl" sz="quarter" idx="13"/>
            <p:extLst>
              <p:ext uri="{D42A27DB-BD31-4B8C-83A1-F6EECF244321}">
                <p14:modId xmlns:p14="http://schemas.microsoft.com/office/powerpoint/2010/main" val="1377444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32417702"/>
                    </a:ext>
                  </a:extLst>
                </a:gridCol>
                <a:gridCol w="411480">
                  <a:extLst>
                    <a:ext uri="{9D8B030D-6E8A-4147-A177-3AD203B41FA5}">
                      <a16:colId xmlns:a16="http://schemas.microsoft.com/office/drawing/2014/main" val="1165280040"/>
                    </a:ext>
                  </a:extLst>
                </a:gridCol>
                <a:gridCol w="411480">
                  <a:extLst>
                    <a:ext uri="{9D8B030D-6E8A-4147-A177-3AD203B41FA5}">
                      <a16:colId xmlns:a16="http://schemas.microsoft.com/office/drawing/2014/main" val="2732219399"/>
                    </a:ext>
                  </a:extLst>
                </a:gridCol>
                <a:gridCol w="411480">
                  <a:extLst>
                    <a:ext uri="{9D8B030D-6E8A-4147-A177-3AD203B41FA5}">
                      <a16:colId xmlns:a16="http://schemas.microsoft.com/office/drawing/2014/main" val="1906171677"/>
                    </a:ext>
                  </a:extLst>
                </a:gridCol>
                <a:gridCol w="411480">
                  <a:extLst>
                    <a:ext uri="{9D8B030D-6E8A-4147-A177-3AD203B41FA5}">
                      <a16:colId xmlns:a16="http://schemas.microsoft.com/office/drawing/2014/main" val="1555787354"/>
                    </a:ext>
                  </a:extLst>
                </a:gridCol>
                <a:gridCol w="411480">
                  <a:extLst>
                    <a:ext uri="{9D8B030D-6E8A-4147-A177-3AD203B41FA5}">
                      <a16:colId xmlns:a16="http://schemas.microsoft.com/office/drawing/2014/main" val="2995516421"/>
                    </a:ext>
                  </a:extLst>
                </a:gridCol>
                <a:gridCol w="411480">
                  <a:extLst>
                    <a:ext uri="{9D8B030D-6E8A-4147-A177-3AD203B41FA5}">
                      <a16:colId xmlns:a16="http://schemas.microsoft.com/office/drawing/2014/main" val="1933829998"/>
                    </a:ext>
                  </a:extLst>
                </a:gridCol>
                <a:gridCol w="411480">
                  <a:extLst>
                    <a:ext uri="{9D8B030D-6E8A-4147-A177-3AD203B41FA5}">
                      <a16:colId xmlns:a16="http://schemas.microsoft.com/office/drawing/2014/main" val="2891161212"/>
                    </a:ext>
                  </a:extLst>
                </a:gridCol>
                <a:gridCol w="411480">
                  <a:extLst>
                    <a:ext uri="{9D8B030D-6E8A-4147-A177-3AD203B41FA5}">
                      <a16:colId xmlns:a16="http://schemas.microsoft.com/office/drawing/2014/main" val="1820832102"/>
                    </a:ext>
                  </a:extLst>
                </a:gridCol>
                <a:gridCol w="411480">
                  <a:extLst>
                    <a:ext uri="{9D8B030D-6E8A-4147-A177-3AD203B41FA5}">
                      <a16:colId xmlns:a16="http://schemas.microsoft.com/office/drawing/2014/main" val="1708147602"/>
                    </a:ext>
                  </a:extLst>
                </a:gridCol>
                <a:gridCol w="411480">
                  <a:extLst>
                    <a:ext uri="{9D8B030D-6E8A-4147-A177-3AD203B41FA5}">
                      <a16:colId xmlns:a16="http://schemas.microsoft.com/office/drawing/2014/main" val="540864904"/>
                    </a:ext>
                  </a:extLst>
                </a:gridCol>
                <a:gridCol w="411480">
                  <a:extLst>
                    <a:ext uri="{9D8B030D-6E8A-4147-A177-3AD203B41FA5}">
                      <a16:colId xmlns:a16="http://schemas.microsoft.com/office/drawing/2014/main" val="3945669246"/>
                    </a:ext>
                  </a:extLst>
                </a:gridCol>
                <a:gridCol w="411480">
                  <a:extLst>
                    <a:ext uri="{9D8B030D-6E8A-4147-A177-3AD203B41FA5}">
                      <a16:colId xmlns:a16="http://schemas.microsoft.com/office/drawing/2014/main" val="3246882096"/>
                    </a:ext>
                  </a:extLst>
                </a:gridCol>
                <a:gridCol w="411480">
                  <a:extLst>
                    <a:ext uri="{9D8B030D-6E8A-4147-A177-3AD203B41FA5}">
                      <a16:colId xmlns:a16="http://schemas.microsoft.com/office/drawing/2014/main" val="317396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308194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BR24 - 2022-06-14 19:28:01</a:t>
                      </a:r>
                      <a:r>
                        <a:rPr kumimoji="0" lang="de-DE" sz="1000" b="0" i="0" u="none" strike="noStrike" kern="1200" cap="none" spc="0" normalizeH="0" baseline="0" noProof="0">
                          <a:ln>
                            <a:noFill/>
                          </a:ln>
                          <a:solidFill>
                            <a:prstClr val="black"/>
                          </a:solidFill>
                          <a:effectLst/>
                          <a:uLnTx/>
                          <a:uFillTx/>
                          <a:latin typeface="+mn-lt"/>
                          <a:ea typeface="+mn-ea"/>
                          <a:cs typeface="+mn-cs"/>
                        </a:rPr>
                        <a:t>
 Jahrelang waren Baugrundstücke absolute Mangelware – auch im Bayerischen Wald. Jetzt wurden erstmals reservierte Baugrundstücke wieder zurückgegeben. https://www.br.de/nachrichten/bayern/trendwende-beim-bauboom-sinkende-nachfrage-fuer-baugrundstuecke,T8ctOvX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95961968"/>
                  </a:ext>
                </a:extLst>
              </a:tr>
            </a:tbl>
          </a:graphicData>
        </a:graphic>
      </p:graphicFrame>
      <p:sp>
        <p:nvSpPr>
          <p:cNvPr id="4" name="Text Placeholder 3">
            <a:extLst>
              <a:ext uri="{FF2B5EF4-FFF2-40B4-BE49-F238E27FC236}">
                <a16:creationId xmlns:a16="http://schemas.microsoft.com/office/drawing/2014/main" id="{7FA11BD2-560B-4D52-BD04-31BB0FD99C9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14916824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3A09C-7811-4097-8B37-D1713E2F48FD}"/>
              </a:ext>
            </a:extLst>
          </p:cNvPr>
          <p:cNvSpPr>
            <a:spLocks noGrp="1"/>
          </p:cNvSpPr>
          <p:nvPr>
            <p:ph type="title"/>
          </p:nvPr>
        </p:nvSpPr>
        <p:spPr/>
        <p:txBody>
          <a:bodyPr/>
          <a:lstStyle/>
          <a:p>
            <a:r>
              <a:rPr lang="en-US"/>
              <a:t>Facebook facebook: Hitliste nach potenzielle Reichweite | BR Mefo + ARD - 12 of 16</a:t>
            </a:r>
          </a:p>
        </p:txBody>
      </p:sp>
      <p:graphicFrame>
        <p:nvGraphicFramePr>
          <p:cNvPr id="5" name="Table Placeholder 4">
            <a:extLst>
              <a:ext uri="{FF2B5EF4-FFF2-40B4-BE49-F238E27FC236}">
                <a16:creationId xmlns:a16="http://schemas.microsoft.com/office/drawing/2014/main" id="{1F422BD6-695C-44C4-A7BE-5C72410A6BA5}"/>
              </a:ext>
            </a:extLst>
          </p:cNvPr>
          <p:cNvGraphicFramePr>
            <a:graphicFrameLocks noGrp="1"/>
          </p:cNvGraphicFramePr>
          <p:nvPr>
            <p:ph type="tbl" sz="quarter" idx="13"/>
            <p:extLst>
              <p:ext uri="{D42A27DB-BD31-4B8C-83A1-F6EECF244321}">
                <p14:modId xmlns:p14="http://schemas.microsoft.com/office/powerpoint/2010/main" val="1208347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2347176470"/>
                    </a:ext>
                  </a:extLst>
                </a:gridCol>
                <a:gridCol w="411480">
                  <a:extLst>
                    <a:ext uri="{9D8B030D-6E8A-4147-A177-3AD203B41FA5}">
                      <a16:colId xmlns:a16="http://schemas.microsoft.com/office/drawing/2014/main" val="2819542481"/>
                    </a:ext>
                  </a:extLst>
                </a:gridCol>
                <a:gridCol w="411480">
                  <a:extLst>
                    <a:ext uri="{9D8B030D-6E8A-4147-A177-3AD203B41FA5}">
                      <a16:colId xmlns:a16="http://schemas.microsoft.com/office/drawing/2014/main" val="4187463915"/>
                    </a:ext>
                  </a:extLst>
                </a:gridCol>
                <a:gridCol w="411480">
                  <a:extLst>
                    <a:ext uri="{9D8B030D-6E8A-4147-A177-3AD203B41FA5}">
                      <a16:colId xmlns:a16="http://schemas.microsoft.com/office/drawing/2014/main" val="763060340"/>
                    </a:ext>
                  </a:extLst>
                </a:gridCol>
                <a:gridCol w="411480">
                  <a:extLst>
                    <a:ext uri="{9D8B030D-6E8A-4147-A177-3AD203B41FA5}">
                      <a16:colId xmlns:a16="http://schemas.microsoft.com/office/drawing/2014/main" val="29399150"/>
                    </a:ext>
                  </a:extLst>
                </a:gridCol>
                <a:gridCol w="411480">
                  <a:extLst>
                    <a:ext uri="{9D8B030D-6E8A-4147-A177-3AD203B41FA5}">
                      <a16:colId xmlns:a16="http://schemas.microsoft.com/office/drawing/2014/main" val="191466838"/>
                    </a:ext>
                  </a:extLst>
                </a:gridCol>
                <a:gridCol w="411480">
                  <a:extLst>
                    <a:ext uri="{9D8B030D-6E8A-4147-A177-3AD203B41FA5}">
                      <a16:colId xmlns:a16="http://schemas.microsoft.com/office/drawing/2014/main" val="4284049058"/>
                    </a:ext>
                  </a:extLst>
                </a:gridCol>
                <a:gridCol w="411480">
                  <a:extLst>
                    <a:ext uri="{9D8B030D-6E8A-4147-A177-3AD203B41FA5}">
                      <a16:colId xmlns:a16="http://schemas.microsoft.com/office/drawing/2014/main" val="637786571"/>
                    </a:ext>
                  </a:extLst>
                </a:gridCol>
                <a:gridCol w="411480">
                  <a:extLst>
                    <a:ext uri="{9D8B030D-6E8A-4147-A177-3AD203B41FA5}">
                      <a16:colId xmlns:a16="http://schemas.microsoft.com/office/drawing/2014/main" val="752457134"/>
                    </a:ext>
                  </a:extLst>
                </a:gridCol>
                <a:gridCol w="411480">
                  <a:extLst>
                    <a:ext uri="{9D8B030D-6E8A-4147-A177-3AD203B41FA5}">
                      <a16:colId xmlns:a16="http://schemas.microsoft.com/office/drawing/2014/main" val="2440339034"/>
                    </a:ext>
                  </a:extLst>
                </a:gridCol>
                <a:gridCol w="411480">
                  <a:extLst>
                    <a:ext uri="{9D8B030D-6E8A-4147-A177-3AD203B41FA5}">
                      <a16:colId xmlns:a16="http://schemas.microsoft.com/office/drawing/2014/main" val="3772377395"/>
                    </a:ext>
                  </a:extLst>
                </a:gridCol>
                <a:gridCol w="411480">
                  <a:extLst>
                    <a:ext uri="{9D8B030D-6E8A-4147-A177-3AD203B41FA5}">
                      <a16:colId xmlns:a16="http://schemas.microsoft.com/office/drawing/2014/main" val="3610229224"/>
                    </a:ext>
                  </a:extLst>
                </a:gridCol>
                <a:gridCol w="411480">
                  <a:extLst>
                    <a:ext uri="{9D8B030D-6E8A-4147-A177-3AD203B41FA5}">
                      <a16:colId xmlns:a16="http://schemas.microsoft.com/office/drawing/2014/main" val="3822089452"/>
                    </a:ext>
                  </a:extLst>
                </a:gridCol>
                <a:gridCol w="411480">
                  <a:extLst>
                    <a:ext uri="{9D8B030D-6E8A-4147-A177-3AD203B41FA5}">
                      <a16:colId xmlns:a16="http://schemas.microsoft.com/office/drawing/2014/main" val="4019441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1497966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 Frage - 2022-06-14 15:00:04</a:t>
                      </a:r>
                      <a:r>
                        <a:rPr kumimoji="0" lang="de-DE" sz="1000" b="0" i="0" u="none" strike="noStrike" kern="1200" cap="none" spc="0" normalizeH="0" baseline="0" noProof="0">
                          <a:ln>
                            <a:noFill/>
                          </a:ln>
                          <a:solidFill>
                            <a:prstClr val="black"/>
                          </a:solidFill>
                          <a:effectLst/>
                          <a:uLnTx/>
                          <a:uFillTx/>
                          <a:latin typeface="+mn-lt"/>
                          <a:ea typeface="+mn-ea"/>
                          <a:cs typeface="+mn-cs"/>
                        </a:rPr>
                        <a:t>
 Ob sich Jörg und Ness dieses Mal wirklich treffen? Und falls ja, wie wird die erste Begegnung sein? Auf diese Fragen gibt es hoffentlich heute eine Antwort. Seit einem Jahr sind die beiden zusammen, inzwischen sogar verlobt – und das trotz 10.000km Entfernung. Denn Jörg lebt in Deutschland und Ness auf den Philippinen. Kennen gelernt haben sie sich online, in einem Forum für Opfer von Love-Scamming. Lisa-Sophie fiebert mit Jörg am Flughafen mit und ist dabei, wenn aus Online-Dating womöglich eine reale Beziehung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335999</a:t>
                      </a:r>
                    </a:p>
                  </a:txBody>
                  <a:tcPr/>
                </a:tc>
                <a:extLst>
                  <a:ext uri="{0D108BD9-81ED-4DB2-BD59-A6C34878D82A}">
                    <a16:rowId xmlns:a16="http://schemas.microsoft.com/office/drawing/2014/main" val="841123114"/>
                  </a:ext>
                </a:extLst>
              </a:tr>
            </a:tbl>
          </a:graphicData>
        </a:graphic>
      </p:graphicFrame>
      <p:sp>
        <p:nvSpPr>
          <p:cNvPr id="4" name="Text Placeholder 3">
            <a:extLst>
              <a:ext uri="{FF2B5EF4-FFF2-40B4-BE49-F238E27FC236}">
                <a16:creationId xmlns:a16="http://schemas.microsoft.com/office/drawing/2014/main" id="{B90921A7-A330-4DAF-B96A-801FA0B6FF3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45235728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95699-29CF-4D30-82AA-235926142708}"/>
              </a:ext>
            </a:extLst>
          </p:cNvPr>
          <p:cNvSpPr>
            <a:spLocks noGrp="1"/>
          </p:cNvSpPr>
          <p:nvPr>
            <p:ph type="title"/>
          </p:nvPr>
        </p:nvSpPr>
        <p:spPr/>
        <p:txBody>
          <a:bodyPr/>
          <a:lstStyle/>
          <a:p>
            <a:r>
              <a:rPr lang="en-US"/>
              <a:t>Facebook facebook: Hitliste nach potenzielle Reichweite | BR Mefo + ARD - 13 of 16</a:t>
            </a:r>
          </a:p>
        </p:txBody>
      </p:sp>
      <p:graphicFrame>
        <p:nvGraphicFramePr>
          <p:cNvPr id="5" name="Table Placeholder 4">
            <a:extLst>
              <a:ext uri="{FF2B5EF4-FFF2-40B4-BE49-F238E27FC236}">
                <a16:creationId xmlns:a16="http://schemas.microsoft.com/office/drawing/2014/main" id="{E3322C68-7CB2-409D-AFD7-21E35217F781}"/>
              </a:ext>
            </a:extLst>
          </p:cNvPr>
          <p:cNvGraphicFramePr>
            <a:graphicFrameLocks noGrp="1"/>
          </p:cNvGraphicFramePr>
          <p:nvPr>
            <p:ph type="tbl" sz="quarter" idx="13"/>
            <p:extLst>
              <p:ext uri="{D42A27DB-BD31-4B8C-83A1-F6EECF244321}">
                <p14:modId xmlns:p14="http://schemas.microsoft.com/office/powerpoint/2010/main" val="2972421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777233505"/>
                    </a:ext>
                  </a:extLst>
                </a:gridCol>
                <a:gridCol w="411480">
                  <a:extLst>
                    <a:ext uri="{9D8B030D-6E8A-4147-A177-3AD203B41FA5}">
                      <a16:colId xmlns:a16="http://schemas.microsoft.com/office/drawing/2014/main" val="3721302471"/>
                    </a:ext>
                  </a:extLst>
                </a:gridCol>
                <a:gridCol w="411480">
                  <a:extLst>
                    <a:ext uri="{9D8B030D-6E8A-4147-A177-3AD203B41FA5}">
                      <a16:colId xmlns:a16="http://schemas.microsoft.com/office/drawing/2014/main" val="4248341468"/>
                    </a:ext>
                  </a:extLst>
                </a:gridCol>
                <a:gridCol w="411480">
                  <a:extLst>
                    <a:ext uri="{9D8B030D-6E8A-4147-A177-3AD203B41FA5}">
                      <a16:colId xmlns:a16="http://schemas.microsoft.com/office/drawing/2014/main" val="3204084368"/>
                    </a:ext>
                  </a:extLst>
                </a:gridCol>
                <a:gridCol w="411480">
                  <a:extLst>
                    <a:ext uri="{9D8B030D-6E8A-4147-A177-3AD203B41FA5}">
                      <a16:colId xmlns:a16="http://schemas.microsoft.com/office/drawing/2014/main" val="2552894722"/>
                    </a:ext>
                  </a:extLst>
                </a:gridCol>
                <a:gridCol w="411480">
                  <a:extLst>
                    <a:ext uri="{9D8B030D-6E8A-4147-A177-3AD203B41FA5}">
                      <a16:colId xmlns:a16="http://schemas.microsoft.com/office/drawing/2014/main" val="3660273588"/>
                    </a:ext>
                  </a:extLst>
                </a:gridCol>
                <a:gridCol w="411480">
                  <a:extLst>
                    <a:ext uri="{9D8B030D-6E8A-4147-A177-3AD203B41FA5}">
                      <a16:colId xmlns:a16="http://schemas.microsoft.com/office/drawing/2014/main" val="354508432"/>
                    </a:ext>
                  </a:extLst>
                </a:gridCol>
                <a:gridCol w="411480">
                  <a:extLst>
                    <a:ext uri="{9D8B030D-6E8A-4147-A177-3AD203B41FA5}">
                      <a16:colId xmlns:a16="http://schemas.microsoft.com/office/drawing/2014/main" val="2430223201"/>
                    </a:ext>
                  </a:extLst>
                </a:gridCol>
                <a:gridCol w="411480">
                  <a:extLst>
                    <a:ext uri="{9D8B030D-6E8A-4147-A177-3AD203B41FA5}">
                      <a16:colId xmlns:a16="http://schemas.microsoft.com/office/drawing/2014/main" val="3386382186"/>
                    </a:ext>
                  </a:extLst>
                </a:gridCol>
                <a:gridCol w="411480">
                  <a:extLst>
                    <a:ext uri="{9D8B030D-6E8A-4147-A177-3AD203B41FA5}">
                      <a16:colId xmlns:a16="http://schemas.microsoft.com/office/drawing/2014/main" val="204774432"/>
                    </a:ext>
                  </a:extLst>
                </a:gridCol>
                <a:gridCol w="411480">
                  <a:extLst>
                    <a:ext uri="{9D8B030D-6E8A-4147-A177-3AD203B41FA5}">
                      <a16:colId xmlns:a16="http://schemas.microsoft.com/office/drawing/2014/main" val="3844210773"/>
                    </a:ext>
                  </a:extLst>
                </a:gridCol>
                <a:gridCol w="411480">
                  <a:extLst>
                    <a:ext uri="{9D8B030D-6E8A-4147-A177-3AD203B41FA5}">
                      <a16:colId xmlns:a16="http://schemas.microsoft.com/office/drawing/2014/main" val="1612021538"/>
                    </a:ext>
                  </a:extLst>
                </a:gridCol>
                <a:gridCol w="411480">
                  <a:extLst>
                    <a:ext uri="{9D8B030D-6E8A-4147-A177-3AD203B41FA5}">
                      <a16:colId xmlns:a16="http://schemas.microsoft.com/office/drawing/2014/main" val="514120491"/>
                    </a:ext>
                  </a:extLst>
                </a:gridCol>
                <a:gridCol w="411480">
                  <a:extLst>
                    <a:ext uri="{9D8B030D-6E8A-4147-A177-3AD203B41FA5}">
                      <a16:colId xmlns:a16="http://schemas.microsoft.com/office/drawing/2014/main" val="2468747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167309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3sat - 2022-06-22 12:00:17</a:t>
                      </a:r>
                      <a:r>
                        <a:rPr kumimoji="0" lang="de-DE" sz="1000" b="0" i="0" u="none" strike="noStrike" kern="1200" cap="none" spc="0" normalizeH="0" baseline="0" noProof="0">
                          <a:ln>
                            <a:noFill/>
                          </a:ln>
                          <a:solidFill>
                            <a:prstClr val="black"/>
                          </a:solidFill>
                          <a:effectLst/>
                          <a:uLnTx/>
                          <a:uFillTx/>
                          <a:latin typeface="+mn-lt"/>
                          <a:ea typeface="+mn-ea"/>
                          <a:cs typeface="+mn-cs"/>
                        </a:rPr>
                        <a:t>
 Seine Band Die Toten Hosen feiern vierzigjähriges Bestehen, Sänger Campino wird heute 60 Jahre alt. So viele runde Zahlen! Wir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182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Sport - 2022-06-03 11:04:47</a:t>
                      </a:r>
                      <a:r>
                        <a:rPr kumimoji="0" lang="en-US" sz="1000" b="0" i="0" u="none" strike="noStrike" kern="1200" cap="none" spc="0" normalizeH="0" baseline="0" noProof="0">
                          <a:ln>
                            <a:noFill/>
                          </a:ln>
                          <a:solidFill>
                            <a:prstClr val="black"/>
                          </a:solidFill>
                          <a:effectLst/>
                          <a:uLnTx/>
                          <a:uFillTx/>
                          <a:latin typeface="+mn-lt"/>
                          <a:ea typeface="+mn-ea"/>
                          <a:cs typeface="+mn-cs"/>
                        </a:rPr>
                        <a:t>
 Ton an! 🔊
Dieser Moment bleibt unvergessen. 🤯
Ois guade zum 30. Geburtstag, Mario Götze! 🎊#BR24Sport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42144</a:t>
                      </a:r>
                    </a:p>
                  </a:txBody>
                  <a:tcPr/>
                </a:tc>
                <a:extLst>
                  <a:ext uri="{0D108BD9-81ED-4DB2-BD59-A6C34878D82A}">
                    <a16:rowId xmlns:a16="http://schemas.microsoft.com/office/drawing/2014/main" val="4224358462"/>
                  </a:ext>
                </a:extLst>
              </a:tr>
            </a:tbl>
          </a:graphicData>
        </a:graphic>
      </p:graphicFrame>
      <p:sp>
        <p:nvSpPr>
          <p:cNvPr id="4" name="Text Placeholder 3">
            <a:extLst>
              <a:ext uri="{FF2B5EF4-FFF2-40B4-BE49-F238E27FC236}">
                <a16:creationId xmlns:a16="http://schemas.microsoft.com/office/drawing/2014/main" id="{F457733B-6732-4E96-B1A4-0B8328AC033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0859700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4035C-7B15-4C9E-9814-7313CD955AA5}"/>
              </a:ext>
            </a:extLst>
          </p:cNvPr>
          <p:cNvSpPr>
            <a:spLocks noGrp="1"/>
          </p:cNvSpPr>
          <p:nvPr>
            <p:ph type="title"/>
          </p:nvPr>
        </p:nvSpPr>
        <p:spPr/>
        <p:txBody>
          <a:bodyPr/>
          <a:lstStyle/>
          <a:p>
            <a:r>
              <a:rPr lang="en-US"/>
              <a:t>Facebook facebook: Hitliste nach potenzielle Reichweite | BR Mefo + ARD - 14 of 16</a:t>
            </a:r>
          </a:p>
        </p:txBody>
      </p:sp>
      <p:graphicFrame>
        <p:nvGraphicFramePr>
          <p:cNvPr id="5" name="Table Placeholder 4">
            <a:extLst>
              <a:ext uri="{FF2B5EF4-FFF2-40B4-BE49-F238E27FC236}">
                <a16:creationId xmlns:a16="http://schemas.microsoft.com/office/drawing/2014/main" id="{4D1253C6-FCFD-4185-A8E6-541038490C2B}"/>
              </a:ext>
            </a:extLst>
          </p:cNvPr>
          <p:cNvGraphicFramePr>
            <a:graphicFrameLocks noGrp="1"/>
          </p:cNvGraphicFramePr>
          <p:nvPr>
            <p:ph type="tbl" sz="quarter" idx="13"/>
            <p:extLst>
              <p:ext uri="{D42A27DB-BD31-4B8C-83A1-F6EECF244321}">
                <p14:modId xmlns:p14="http://schemas.microsoft.com/office/powerpoint/2010/main" val="993435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963337148"/>
                    </a:ext>
                  </a:extLst>
                </a:gridCol>
                <a:gridCol w="411480">
                  <a:extLst>
                    <a:ext uri="{9D8B030D-6E8A-4147-A177-3AD203B41FA5}">
                      <a16:colId xmlns:a16="http://schemas.microsoft.com/office/drawing/2014/main" val="3204317849"/>
                    </a:ext>
                  </a:extLst>
                </a:gridCol>
                <a:gridCol w="411480">
                  <a:extLst>
                    <a:ext uri="{9D8B030D-6E8A-4147-A177-3AD203B41FA5}">
                      <a16:colId xmlns:a16="http://schemas.microsoft.com/office/drawing/2014/main" val="2455410592"/>
                    </a:ext>
                  </a:extLst>
                </a:gridCol>
                <a:gridCol w="411480">
                  <a:extLst>
                    <a:ext uri="{9D8B030D-6E8A-4147-A177-3AD203B41FA5}">
                      <a16:colId xmlns:a16="http://schemas.microsoft.com/office/drawing/2014/main" val="2159557837"/>
                    </a:ext>
                  </a:extLst>
                </a:gridCol>
                <a:gridCol w="411480">
                  <a:extLst>
                    <a:ext uri="{9D8B030D-6E8A-4147-A177-3AD203B41FA5}">
                      <a16:colId xmlns:a16="http://schemas.microsoft.com/office/drawing/2014/main" val="3723441149"/>
                    </a:ext>
                  </a:extLst>
                </a:gridCol>
                <a:gridCol w="411480">
                  <a:extLst>
                    <a:ext uri="{9D8B030D-6E8A-4147-A177-3AD203B41FA5}">
                      <a16:colId xmlns:a16="http://schemas.microsoft.com/office/drawing/2014/main" val="1703295154"/>
                    </a:ext>
                  </a:extLst>
                </a:gridCol>
                <a:gridCol w="411480">
                  <a:extLst>
                    <a:ext uri="{9D8B030D-6E8A-4147-A177-3AD203B41FA5}">
                      <a16:colId xmlns:a16="http://schemas.microsoft.com/office/drawing/2014/main" val="518838588"/>
                    </a:ext>
                  </a:extLst>
                </a:gridCol>
                <a:gridCol w="411480">
                  <a:extLst>
                    <a:ext uri="{9D8B030D-6E8A-4147-A177-3AD203B41FA5}">
                      <a16:colId xmlns:a16="http://schemas.microsoft.com/office/drawing/2014/main" val="2829529851"/>
                    </a:ext>
                  </a:extLst>
                </a:gridCol>
                <a:gridCol w="411480">
                  <a:extLst>
                    <a:ext uri="{9D8B030D-6E8A-4147-A177-3AD203B41FA5}">
                      <a16:colId xmlns:a16="http://schemas.microsoft.com/office/drawing/2014/main" val="3239994504"/>
                    </a:ext>
                  </a:extLst>
                </a:gridCol>
                <a:gridCol w="411480">
                  <a:extLst>
                    <a:ext uri="{9D8B030D-6E8A-4147-A177-3AD203B41FA5}">
                      <a16:colId xmlns:a16="http://schemas.microsoft.com/office/drawing/2014/main" val="3464604176"/>
                    </a:ext>
                  </a:extLst>
                </a:gridCol>
                <a:gridCol w="411480">
                  <a:extLst>
                    <a:ext uri="{9D8B030D-6E8A-4147-A177-3AD203B41FA5}">
                      <a16:colId xmlns:a16="http://schemas.microsoft.com/office/drawing/2014/main" val="3299305922"/>
                    </a:ext>
                  </a:extLst>
                </a:gridCol>
                <a:gridCol w="411480">
                  <a:extLst>
                    <a:ext uri="{9D8B030D-6E8A-4147-A177-3AD203B41FA5}">
                      <a16:colId xmlns:a16="http://schemas.microsoft.com/office/drawing/2014/main" val="2665901783"/>
                    </a:ext>
                  </a:extLst>
                </a:gridCol>
                <a:gridCol w="411480">
                  <a:extLst>
                    <a:ext uri="{9D8B030D-6E8A-4147-A177-3AD203B41FA5}">
                      <a16:colId xmlns:a16="http://schemas.microsoft.com/office/drawing/2014/main" val="3585621679"/>
                    </a:ext>
                  </a:extLst>
                </a:gridCol>
                <a:gridCol w="411480">
                  <a:extLst>
                    <a:ext uri="{9D8B030D-6E8A-4147-A177-3AD203B41FA5}">
                      <a16:colId xmlns:a16="http://schemas.microsoft.com/office/drawing/2014/main" val="4289924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81236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- 2022-06-13 17:03:46</a:t>
                      </a:r>
                      <a:r>
                        <a:rPr kumimoji="0" lang="de-DE" sz="1000" b="0" i="0" u="none" strike="noStrike" kern="1200" cap="none" spc="0" normalizeH="0" baseline="0" noProof="0">
                          <a:ln>
                            <a:noFill/>
                          </a:ln>
                          <a:solidFill>
                            <a:prstClr val="black"/>
                          </a:solidFill>
                          <a:effectLst/>
                          <a:uLnTx/>
                          <a:uFillTx/>
                          <a:latin typeface="+mn-lt"/>
                          <a:ea typeface="+mn-ea"/>
                          <a:cs typeface="+mn-cs"/>
                        </a:rPr>
                        <a:t>
 Ein kostenloses Freibad, das durchgehend geöffnet hat - diesen Traum haben sich die 40 Bürger von Einweging im Bayerischen Wald in Eigenregie erfüllt. 🏊
▶️ Jetzt die ganze Folge „Schwaben &amp; Altbayern“ in der BR Mediathek ansehen:
https://www.br.de/mediathek/video/schwaben-und-altbayern-regionalmagazin-brotzeit-im-biergarten-naturschutz-via-social-media-studierende-entwickeln-elektroauto-av:625810a8a9356100094e77e8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211892</a:t>
                      </a:r>
                    </a:p>
                  </a:txBody>
                  <a:tcPr/>
                </a:tc>
                <a:extLst>
                  <a:ext uri="{0D108BD9-81ED-4DB2-BD59-A6C34878D82A}">
                    <a16:rowId xmlns:a16="http://schemas.microsoft.com/office/drawing/2014/main" val="3343050327"/>
                  </a:ext>
                </a:extLst>
              </a:tr>
            </a:tbl>
          </a:graphicData>
        </a:graphic>
      </p:graphicFrame>
      <p:sp>
        <p:nvSpPr>
          <p:cNvPr id="4" name="Text Placeholder 3">
            <a:extLst>
              <a:ext uri="{FF2B5EF4-FFF2-40B4-BE49-F238E27FC236}">
                <a16:creationId xmlns:a16="http://schemas.microsoft.com/office/drawing/2014/main" id="{11B0A6F3-36D1-4054-983E-A0EDCEC6891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4894665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8ED0D-160D-4AB5-B349-0BAD7679FED4}"/>
              </a:ext>
            </a:extLst>
          </p:cNvPr>
          <p:cNvSpPr>
            <a:spLocks noGrp="1"/>
          </p:cNvSpPr>
          <p:nvPr>
            <p:ph type="title"/>
          </p:nvPr>
        </p:nvSpPr>
        <p:spPr/>
        <p:txBody>
          <a:bodyPr/>
          <a:lstStyle/>
          <a:p>
            <a:r>
              <a:rPr lang="en-US"/>
              <a:t>Facebook facebook: Hitliste nach potenzielle Reichweite | BR Mefo + ARD - 15 of 16</a:t>
            </a:r>
          </a:p>
        </p:txBody>
      </p:sp>
      <p:graphicFrame>
        <p:nvGraphicFramePr>
          <p:cNvPr id="5" name="Table Placeholder 4">
            <a:extLst>
              <a:ext uri="{FF2B5EF4-FFF2-40B4-BE49-F238E27FC236}">
                <a16:creationId xmlns:a16="http://schemas.microsoft.com/office/drawing/2014/main" id="{8E00F2D4-11A1-4433-B3A8-F91CE5163EFA}"/>
              </a:ext>
            </a:extLst>
          </p:cNvPr>
          <p:cNvGraphicFramePr>
            <a:graphicFrameLocks noGrp="1"/>
          </p:cNvGraphicFramePr>
          <p:nvPr>
            <p:ph type="tbl" sz="quarter" idx="13"/>
            <p:extLst>
              <p:ext uri="{D42A27DB-BD31-4B8C-83A1-F6EECF244321}">
                <p14:modId xmlns:p14="http://schemas.microsoft.com/office/powerpoint/2010/main" val="2605388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2231777741"/>
                    </a:ext>
                  </a:extLst>
                </a:gridCol>
                <a:gridCol w="411480">
                  <a:extLst>
                    <a:ext uri="{9D8B030D-6E8A-4147-A177-3AD203B41FA5}">
                      <a16:colId xmlns:a16="http://schemas.microsoft.com/office/drawing/2014/main" val="2639202232"/>
                    </a:ext>
                  </a:extLst>
                </a:gridCol>
                <a:gridCol w="411480">
                  <a:extLst>
                    <a:ext uri="{9D8B030D-6E8A-4147-A177-3AD203B41FA5}">
                      <a16:colId xmlns:a16="http://schemas.microsoft.com/office/drawing/2014/main" val="3992602669"/>
                    </a:ext>
                  </a:extLst>
                </a:gridCol>
                <a:gridCol w="411480">
                  <a:extLst>
                    <a:ext uri="{9D8B030D-6E8A-4147-A177-3AD203B41FA5}">
                      <a16:colId xmlns:a16="http://schemas.microsoft.com/office/drawing/2014/main" val="1240780415"/>
                    </a:ext>
                  </a:extLst>
                </a:gridCol>
                <a:gridCol w="411480">
                  <a:extLst>
                    <a:ext uri="{9D8B030D-6E8A-4147-A177-3AD203B41FA5}">
                      <a16:colId xmlns:a16="http://schemas.microsoft.com/office/drawing/2014/main" val="2900855086"/>
                    </a:ext>
                  </a:extLst>
                </a:gridCol>
                <a:gridCol w="411480">
                  <a:extLst>
                    <a:ext uri="{9D8B030D-6E8A-4147-A177-3AD203B41FA5}">
                      <a16:colId xmlns:a16="http://schemas.microsoft.com/office/drawing/2014/main" val="2234072628"/>
                    </a:ext>
                  </a:extLst>
                </a:gridCol>
                <a:gridCol w="411480">
                  <a:extLst>
                    <a:ext uri="{9D8B030D-6E8A-4147-A177-3AD203B41FA5}">
                      <a16:colId xmlns:a16="http://schemas.microsoft.com/office/drawing/2014/main" val="3510896945"/>
                    </a:ext>
                  </a:extLst>
                </a:gridCol>
                <a:gridCol w="411480">
                  <a:extLst>
                    <a:ext uri="{9D8B030D-6E8A-4147-A177-3AD203B41FA5}">
                      <a16:colId xmlns:a16="http://schemas.microsoft.com/office/drawing/2014/main" val="99375171"/>
                    </a:ext>
                  </a:extLst>
                </a:gridCol>
                <a:gridCol w="411480">
                  <a:extLst>
                    <a:ext uri="{9D8B030D-6E8A-4147-A177-3AD203B41FA5}">
                      <a16:colId xmlns:a16="http://schemas.microsoft.com/office/drawing/2014/main" val="3396685569"/>
                    </a:ext>
                  </a:extLst>
                </a:gridCol>
                <a:gridCol w="411480">
                  <a:extLst>
                    <a:ext uri="{9D8B030D-6E8A-4147-A177-3AD203B41FA5}">
                      <a16:colId xmlns:a16="http://schemas.microsoft.com/office/drawing/2014/main" val="2582706971"/>
                    </a:ext>
                  </a:extLst>
                </a:gridCol>
                <a:gridCol w="411480">
                  <a:extLst>
                    <a:ext uri="{9D8B030D-6E8A-4147-A177-3AD203B41FA5}">
                      <a16:colId xmlns:a16="http://schemas.microsoft.com/office/drawing/2014/main" val="3068335289"/>
                    </a:ext>
                  </a:extLst>
                </a:gridCol>
                <a:gridCol w="411480">
                  <a:extLst>
                    <a:ext uri="{9D8B030D-6E8A-4147-A177-3AD203B41FA5}">
                      <a16:colId xmlns:a16="http://schemas.microsoft.com/office/drawing/2014/main" val="4030972248"/>
                    </a:ext>
                  </a:extLst>
                </a:gridCol>
                <a:gridCol w="411480">
                  <a:extLst>
                    <a:ext uri="{9D8B030D-6E8A-4147-A177-3AD203B41FA5}">
                      <a16:colId xmlns:a16="http://schemas.microsoft.com/office/drawing/2014/main" val="267242523"/>
                    </a:ext>
                  </a:extLst>
                </a:gridCol>
                <a:gridCol w="411480">
                  <a:extLst>
                    <a:ext uri="{9D8B030D-6E8A-4147-A177-3AD203B41FA5}">
                      <a16:colId xmlns:a16="http://schemas.microsoft.com/office/drawing/2014/main" val="1297980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236336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- 2022-06-23 07:33:01</a:t>
                      </a:r>
                      <a:r>
                        <a:rPr kumimoji="0" lang="de-DE" sz="1000" b="0" i="0" u="none" strike="noStrike" kern="1200" cap="none" spc="0" normalizeH="0" baseline="0" noProof="0">
                          <a:ln>
                            <a:noFill/>
                          </a:ln>
                          <a:solidFill>
                            <a:prstClr val="black"/>
                          </a:solidFill>
                          <a:effectLst/>
                          <a:uLnTx/>
                          <a:uFillTx/>
                          <a:latin typeface="+mn-lt"/>
                          <a:ea typeface="+mn-ea"/>
                          <a:cs typeface="+mn-cs"/>
                        </a:rPr>
                        <a:t>
 🎼 Hannes Wader, der sozialkritische Chansonnier, feiert heute seinen 80. Geburtstag. 
Wir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6317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Bayern 2 - 2022-06-23 10:30:03</a:t>
                      </a:r>
                      <a:r>
                        <a:rPr kumimoji="0" lang="de-DE" sz="1000" b="0" i="0" u="none" strike="noStrike" kern="1200" cap="none" spc="0" normalizeH="0" baseline="0" noProof="0">
                          <a:ln>
                            <a:noFill/>
                          </a:ln>
                          <a:solidFill>
                            <a:prstClr val="black"/>
                          </a:solidFill>
                          <a:effectLst/>
                          <a:uLnTx/>
                          <a:uFillTx/>
                          <a:latin typeface="+mn-lt"/>
                          <a:ea typeface="+mn-ea"/>
                          <a:cs typeface="+mn-cs"/>
                        </a:rPr>
                        <a:t>
 Hannes Wader, einer der bedeutendsten deutschen Liedermacher der Nachkriegszeit, wird heute 80 Jahre alt. Wir gratulieren recht herzlich!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6638749"/>
                  </a:ext>
                </a:extLst>
              </a:tr>
            </a:tbl>
          </a:graphicData>
        </a:graphic>
      </p:graphicFrame>
      <p:sp>
        <p:nvSpPr>
          <p:cNvPr id="4" name="Text Placeholder 3">
            <a:extLst>
              <a:ext uri="{FF2B5EF4-FFF2-40B4-BE49-F238E27FC236}">
                <a16:creationId xmlns:a16="http://schemas.microsoft.com/office/drawing/2014/main" id="{A5EE12A5-54EA-42D2-BFD0-4D8FAD9BE586}"/>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0360472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E438C-D5EE-45BF-9A02-C4B40AC18844}"/>
              </a:ext>
            </a:extLst>
          </p:cNvPr>
          <p:cNvSpPr>
            <a:spLocks noGrp="1"/>
          </p:cNvSpPr>
          <p:nvPr>
            <p:ph type="title"/>
          </p:nvPr>
        </p:nvSpPr>
        <p:spPr/>
        <p:txBody>
          <a:bodyPr/>
          <a:lstStyle/>
          <a:p>
            <a:r>
              <a:rPr lang="en-US"/>
              <a:t>Facebook facebook: Hitliste nach potenzielle Reichweite | BR Mefo + ARD - 16 of 16</a:t>
            </a:r>
          </a:p>
        </p:txBody>
      </p:sp>
      <p:graphicFrame>
        <p:nvGraphicFramePr>
          <p:cNvPr id="5" name="Table Placeholder 4">
            <a:extLst>
              <a:ext uri="{FF2B5EF4-FFF2-40B4-BE49-F238E27FC236}">
                <a16:creationId xmlns:a16="http://schemas.microsoft.com/office/drawing/2014/main" id="{C87ABB79-DD95-43B6-97D4-A5E6744D93DE}"/>
              </a:ext>
            </a:extLst>
          </p:cNvPr>
          <p:cNvGraphicFramePr>
            <a:graphicFrameLocks noGrp="1"/>
          </p:cNvGraphicFramePr>
          <p:nvPr>
            <p:ph type="tbl" sz="quarter" idx="13"/>
            <p:extLst>
              <p:ext uri="{D42A27DB-BD31-4B8C-83A1-F6EECF244321}">
                <p14:modId xmlns:p14="http://schemas.microsoft.com/office/powerpoint/2010/main" val="1523775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2862889685"/>
                    </a:ext>
                  </a:extLst>
                </a:gridCol>
                <a:gridCol w="411480">
                  <a:extLst>
                    <a:ext uri="{9D8B030D-6E8A-4147-A177-3AD203B41FA5}">
                      <a16:colId xmlns:a16="http://schemas.microsoft.com/office/drawing/2014/main" val="915511474"/>
                    </a:ext>
                  </a:extLst>
                </a:gridCol>
                <a:gridCol w="411480">
                  <a:extLst>
                    <a:ext uri="{9D8B030D-6E8A-4147-A177-3AD203B41FA5}">
                      <a16:colId xmlns:a16="http://schemas.microsoft.com/office/drawing/2014/main" val="2074650959"/>
                    </a:ext>
                  </a:extLst>
                </a:gridCol>
                <a:gridCol w="411480">
                  <a:extLst>
                    <a:ext uri="{9D8B030D-6E8A-4147-A177-3AD203B41FA5}">
                      <a16:colId xmlns:a16="http://schemas.microsoft.com/office/drawing/2014/main" val="219739560"/>
                    </a:ext>
                  </a:extLst>
                </a:gridCol>
                <a:gridCol w="411480">
                  <a:extLst>
                    <a:ext uri="{9D8B030D-6E8A-4147-A177-3AD203B41FA5}">
                      <a16:colId xmlns:a16="http://schemas.microsoft.com/office/drawing/2014/main" val="1650985852"/>
                    </a:ext>
                  </a:extLst>
                </a:gridCol>
                <a:gridCol w="411480">
                  <a:extLst>
                    <a:ext uri="{9D8B030D-6E8A-4147-A177-3AD203B41FA5}">
                      <a16:colId xmlns:a16="http://schemas.microsoft.com/office/drawing/2014/main" val="1455673406"/>
                    </a:ext>
                  </a:extLst>
                </a:gridCol>
                <a:gridCol w="411480">
                  <a:extLst>
                    <a:ext uri="{9D8B030D-6E8A-4147-A177-3AD203B41FA5}">
                      <a16:colId xmlns:a16="http://schemas.microsoft.com/office/drawing/2014/main" val="1482242721"/>
                    </a:ext>
                  </a:extLst>
                </a:gridCol>
                <a:gridCol w="411480">
                  <a:extLst>
                    <a:ext uri="{9D8B030D-6E8A-4147-A177-3AD203B41FA5}">
                      <a16:colId xmlns:a16="http://schemas.microsoft.com/office/drawing/2014/main" val="3507470584"/>
                    </a:ext>
                  </a:extLst>
                </a:gridCol>
                <a:gridCol w="411480">
                  <a:extLst>
                    <a:ext uri="{9D8B030D-6E8A-4147-A177-3AD203B41FA5}">
                      <a16:colId xmlns:a16="http://schemas.microsoft.com/office/drawing/2014/main" val="2709322391"/>
                    </a:ext>
                  </a:extLst>
                </a:gridCol>
                <a:gridCol w="411480">
                  <a:extLst>
                    <a:ext uri="{9D8B030D-6E8A-4147-A177-3AD203B41FA5}">
                      <a16:colId xmlns:a16="http://schemas.microsoft.com/office/drawing/2014/main" val="679122783"/>
                    </a:ext>
                  </a:extLst>
                </a:gridCol>
                <a:gridCol w="411480">
                  <a:extLst>
                    <a:ext uri="{9D8B030D-6E8A-4147-A177-3AD203B41FA5}">
                      <a16:colId xmlns:a16="http://schemas.microsoft.com/office/drawing/2014/main" val="3997976435"/>
                    </a:ext>
                  </a:extLst>
                </a:gridCol>
                <a:gridCol w="411480">
                  <a:extLst>
                    <a:ext uri="{9D8B030D-6E8A-4147-A177-3AD203B41FA5}">
                      <a16:colId xmlns:a16="http://schemas.microsoft.com/office/drawing/2014/main" val="3669415691"/>
                    </a:ext>
                  </a:extLst>
                </a:gridCol>
                <a:gridCol w="411480">
                  <a:extLst>
                    <a:ext uri="{9D8B030D-6E8A-4147-A177-3AD203B41FA5}">
                      <a16:colId xmlns:a16="http://schemas.microsoft.com/office/drawing/2014/main" val="4240410478"/>
                    </a:ext>
                  </a:extLst>
                </a:gridCol>
                <a:gridCol w="411480">
                  <a:extLst>
                    <a:ext uri="{9D8B030D-6E8A-4147-A177-3AD203B41FA5}">
                      <a16:colId xmlns:a16="http://schemas.microsoft.com/office/drawing/2014/main" val="838458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extLst>
                  <a:ext uri="{0D108BD9-81ED-4DB2-BD59-A6C34878D82A}">
                    <a16:rowId xmlns:a16="http://schemas.microsoft.com/office/drawing/2014/main" val="4035280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Dahoam is Dahoam - 2022-06-28 16:30:51</a:t>
                      </a:r>
                      <a:r>
                        <a:rPr kumimoji="0" lang="de-DE" sz="1000" b="0" i="0" u="none" strike="noStrike" kern="1200" cap="none" spc="0" normalizeH="0" baseline="0" noProof="0">
                          <a:ln>
                            <a:noFill/>
                          </a:ln>
                          <a:solidFill>
                            <a:prstClr val="black"/>
                          </a:solidFill>
                          <a:effectLst/>
                          <a:uLnTx/>
                          <a:uFillTx/>
                          <a:latin typeface="+mn-lt"/>
                          <a:ea typeface="+mn-ea"/>
                          <a:cs typeface="+mn-cs"/>
                        </a:rPr>
                        <a:t>
 Backpulver hat's in sich: Uri zeigt, wie's geht!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230029</a:t>
                      </a:r>
                    </a:p>
                  </a:txBody>
                  <a:tcPr/>
                </a:tc>
                <a:extLst>
                  <a:ext uri="{0D108BD9-81ED-4DB2-BD59-A6C34878D82A}">
                    <a16:rowId xmlns:a16="http://schemas.microsoft.com/office/drawing/2014/main" val="211371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BR24 - 2022-06-21 11:32:02</a:t>
                      </a:r>
                      <a:r>
                        <a:rPr kumimoji="0" lang="de-DE" sz="1000" b="0" i="0" u="none" strike="noStrike" kern="1200" cap="none" spc="0" normalizeH="0" baseline="0" noProof="0">
                          <a:ln>
                            <a:noFill/>
                          </a:ln>
                          <a:solidFill>
                            <a:prstClr val="black"/>
                          </a:solidFill>
                          <a:effectLst/>
                          <a:uLnTx/>
                          <a:uFillTx/>
                          <a:latin typeface="+mn-lt"/>
                          <a:ea typeface="+mn-ea"/>
                          <a:cs typeface="+mn-cs"/>
                        </a:rPr>
                        <a:t>
 Bisher hatten viele Eltern ihre Kinder direkt bis vor die Schule gefahren. Das habe oft zu gefährlichen Situationen geführt. https://www.br.de/nachrichten/bayern/kommt-gut-an-drive-in-zone-fuer-schueler-in-erlangen,T9MQDcg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0102642"/>
                  </a:ext>
                </a:extLst>
              </a:tr>
            </a:tbl>
          </a:graphicData>
        </a:graphic>
      </p:graphicFrame>
      <p:sp>
        <p:nvSpPr>
          <p:cNvPr id="4" name="Text Placeholder 3">
            <a:extLst>
              <a:ext uri="{FF2B5EF4-FFF2-40B4-BE49-F238E27FC236}">
                <a16:creationId xmlns:a16="http://schemas.microsoft.com/office/drawing/2014/main" id="{5187BA02-FB70-4A32-B56A-B8CC6C822E23}"/>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2621486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5CC70-A78E-404F-9EF7-4428D65E9BA4}"/>
              </a:ext>
            </a:extLst>
          </p:cNvPr>
          <p:cNvSpPr>
            <a:spLocks noGrp="1"/>
          </p:cNvSpPr>
          <p:nvPr>
            <p:ph type="title"/>
          </p:nvPr>
        </p:nvSpPr>
        <p:spPr/>
        <p:txBody>
          <a:bodyPr/>
          <a:lstStyle/>
          <a:p>
            <a:r>
              <a:rPr lang="en-US"/>
              <a:t>Instagram Instagram inkl. IGTV für Excel-Tabelle | BR Mefo + ARD - 1 of 5</a:t>
            </a:r>
          </a:p>
        </p:txBody>
      </p:sp>
      <p:graphicFrame>
        <p:nvGraphicFramePr>
          <p:cNvPr id="5" name="Table Placeholder 4">
            <a:extLst>
              <a:ext uri="{FF2B5EF4-FFF2-40B4-BE49-F238E27FC236}">
                <a16:creationId xmlns:a16="http://schemas.microsoft.com/office/drawing/2014/main" id="{EDE82966-3FAB-4CB7-8FFF-DB772DBF7ED5}"/>
              </a:ext>
            </a:extLst>
          </p:cNvPr>
          <p:cNvGraphicFramePr>
            <a:graphicFrameLocks noGrp="1"/>
          </p:cNvGraphicFramePr>
          <p:nvPr>
            <p:ph type="tbl" sz="quarter" idx="13"/>
            <p:extLst>
              <p:ext uri="{D42A27DB-BD31-4B8C-83A1-F6EECF244321}">
                <p14:modId xmlns:p14="http://schemas.microsoft.com/office/powerpoint/2010/main" val="3957468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514720604"/>
                    </a:ext>
                  </a:extLst>
                </a:gridCol>
                <a:gridCol w="411480">
                  <a:extLst>
                    <a:ext uri="{9D8B030D-6E8A-4147-A177-3AD203B41FA5}">
                      <a16:colId xmlns:a16="http://schemas.microsoft.com/office/drawing/2014/main" val="3600571929"/>
                    </a:ext>
                  </a:extLst>
                </a:gridCol>
                <a:gridCol w="411480">
                  <a:extLst>
                    <a:ext uri="{9D8B030D-6E8A-4147-A177-3AD203B41FA5}">
                      <a16:colId xmlns:a16="http://schemas.microsoft.com/office/drawing/2014/main" val="1969400574"/>
                    </a:ext>
                  </a:extLst>
                </a:gridCol>
                <a:gridCol w="411480">
                  <a:extLst>
                    <a:ext uri="{9D8B030D-6E8A-4147-A177-3AD203B41FA5}">
                      <a16:colId xmlns:a16="http://schemas.microsoft.com/office/drawing/2014/main" val="1871122411"/>
                    </a:ext>
                  </a:extLst>
                </a:gridCol>
                <a:gridCol w="411480">
                  <a:extLst>
                    <a:ext uri="{9D8B030D-6E8A-4147-A177-3AD203B41FA5}">
                      <a16:colId xmlns:a16="http://schemas.microsoft.com/office/drawing/2014/main" val="2180605289"/>
                    </a:ext>
                  </a:extLst>
                </a:gridCol>
                <a:gridCol w="411480">
                  <a:extLst>
                    <a:ext uri="{9D8B030D-6E8A-4147-A177-3AD203B41FA5}">
                      <a16:colId xmlns:a16="http://schemas.microsoft.com/office/drawing/2014/main" val="1179999744"/>
                    </a:ext>
                  </a:extLst>
                </a:gridCol>
                <a:gridCol w="411480">
                  <a:extLst>
                    <a:ext uri="{9D8B030D-6E8A-4147-A177-3AD203B41FA5}">
                      <a16:colId xmlns:a16="http://schemas.microsoft.com/office/drawing/2014/main" val="2925263815"/>
                    </a:ext>
                  </a:extLst>
                </a:gridCol>
                <a:gridCol w="411480">
                  <a:extLst>
                    <a:ext uri="{9D8B030D-6E8A-4147-A177-3AD203B41FA5}">
                      <a16:colId xmlns:a16="http://schemas.microsoft.com/office/drawing/2014/main" val="2581990903"/>
                    </a:ext>
                  </a:extLst>
                </a:gridCol>
                <a:gridCol w="411480">
                  <a:extLst>
                    <a:ext uri="{9D8B030D-6E8A-4147-A177-3AD203B41FA5}">
                      <a16:colId xmlns:a16="http://schemas.microsoft.com/office/drawing/2014/main" val="1760883043"/>
                    </a:ext>
                  </a:extLst>
                </a:gridCol>
                <a:gridCol w="411480">
                  <a:extLst>
                    <a:ext uri="{9D8B030D-6E8A-4147-A177-3AD203B41FA5}">
                      <a16:colId xmlns:a16="http://schemas.microsoft.com/office/drawing/2014/main" val="1328718716"/>
                    </a:ext>
                  </a:extLst>
                </a:gridCol>
                <a:gridCol w="411480">
                  <a:extLst>
                    <a:ext uri="{9D8B030D-6E8A-4147-A177-3AD203B41FA5}">
                      <a16:colId xmlns:a16="http://schemas.microsoft.com/office/drawing/2014/main" val="1763107523"/>
                    </a:ext>
                  </a:extLst>
                </a:gridCol>
                <a:gridCol w="411480">
                  <a:extLst>
                    <a:ext uri="{9D8B030D-6E8A-4147-A177-3AD203B41FA5}">
                      <a16:colId xmlns:a16="http://schemas.microsoft.com/office/drawing/2014/main" val="1859895765"/>
                    </a:ext>
                  </a:extLst>
                </a:gridCol>
                <a:gridCol w="411480">
                  <a:extLst>
                    <a:ext uri="{9D8B030D-6E8A-4147-A177-3AD203B41FA5}">
                      <a16:colId xmlns:a16="http://schemas.microsoft.com/office/drawing/2014/main" val="3722861177"/>
                    </a:ext>
                  </a:extLst>
                </a:gridCol>
                <a:gridCol w="411480">
                  <a:extLst>
                    <a:ext uri="{9D8B030D-6E8A-4147-A177-3AD203B41FA5}">
                      <a16:colId xmlns:a16="http://schemas.microsoft.com/office/drawing/2014/main" val="447672198"/>
                    </a:ext>
                  </a:extLst>
                </a:gridCol>
                <a:gridCol w="411480">
                  <a:extLst>
                    <a:ext uri="{9D8B030D-6E8A-4147-A177-3AD203B41FA5}">
                      <a16:colId xmlns:a16="http://schemas.microsoft.com/office/drawing/2014/main" val="847607752"/>
                    </a:ext>
                  </a:extLst>
                </a:gridCol>
                <a:gridCol w="411480">
                  <a:extLst>
                    <a:ext uri="{9D8B030D-6E8A-4147-A177-3AD203B41FA5}">
                      <a16:colId xmlns:a16="http://schemas.microsoft.com/office/drawing/2014/main" val="1682370361"/>
                    </a:ext>
                  </a:extLst>
                </a:gridCol>
                <a:gridCol w="411480">
                  <a:extLst>
                    <a:ext uri="{9D8B030D-6E8A-4147-A177-3AD203B41FA5}">
                      <a16:colId xmlns:a16="http://schemas.microsoft.com/office/drawing/2014/main" val="2422258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(incl. 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Impressions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der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Reichweite der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extLst>
                  <a:ext uri="{0D108BD9-81ED-4DB2-BD59-A6C34878D82A}">
                    <a16:rowId xmlns:a16="http://schemas.microsoft.com/office/drawing/2014/main" val="251301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3sat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20563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ard_competition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660091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bayerischer_rundfunk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300843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25751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2952490010"/>
                  </a:ext>
                </a:extLst>
              </a:tr>
            </a:tbl>
          </a:graphicData>
        </a:graphic>
      </p:graphicFrame>
      <p:sp>
        <p:nvSpPr>
          <p:cNvPr id="4" name="Text Placeholder 3">
            <a:extLst>
              <a:ext uri="{FF2B5EF4-FFF2-40B4-BE49-F238E27FC236}">
                <a16:creationId xmlns:a16="http://schemas.microsoft.com/office/drawing/2014/main" id="{7AAA6398-1643-4CDA-83A9-879DB2576A5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2353089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B6E1-2A72-4C10-9DF7-3462DC0513D0}"/>
              </a:ext>
            </a:extLst>
          </p:cNvPr>
          <p:cNvSpPr>
            <a:spLocks noGrp="1"/>
          </p:cNvSpPr>
          <p:nvPr>
            <p:ph type="title"/>
          </p:nvPr>
        </p:nvSpPr>
        <p:spPr/>
        <p:txBody>
          <a:bodyPr/>
          <a:lstStyle/>
          <a:p>
            <a:r>
              <a:rPr lang="en-US"/>
              <a:t>Instagram Instagram inkl. IGTV für Excel-Tabelle | BR Mefo + ARD - 2 of 5</a:t>
            </a:r>
          </a:p>
        </p:txBody>
      </p:sp>
      <p:graphicFrame>
        <p:nvGraphicFramePr>
          <p:cNvPr id="5" name="Table Placeholder 4">
            <a:extLst>
              <a:ext uri="{FF2B5EF4-FFF2-40B4-BE49-F238E27FC236}">
                <a16:creationId xmlns:a16="http://schemas.microsoft.com/office/drawing/2014/main" id="{AA36D843-1EE4-4702-AB1C-BBB71388522E}"/>
              </a:ext>
            </a:extLst>
          </p:cNvPr>
          <p:cNvGraphicFramePr>
            <a:graphicFrameLocks noGrp="1"/>
          </p:cNvGraphicFramePr>
          <p:nvPr>
            <p:ph type="tbl" sz="quarter" idx="13"/>
            <p:extLst>
              <p:ext uri="{D42A27DB-BD31-4B8C-83A1-F6EECF244321}">
                <p14:modId xmlns:p14="http://schemas.microsoft.com/office/powerpoint/2010/main" val="1348232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501176027"/>
                    </a:ext>
                  </a:extLst>
                </a:gridCol>
                <a:gridCol w="411480">
                  <a:extLst>
                    <a:ext uri="{9D8B030D-6E8A-4147-A177-3AD203B41FA5}">
                      <a16:colId xmlns:a16="http://schemas.microsoft.com/office/drawing/2014/main" val="3892726297"/>
                    </a:ext>
                  </a:extLst>
                </a:gridCol>
                <a:gridCol w="411480">
                  <a:extLst>
                    <a:ext uri="{9D8B030D-6E8A-4147-A177-3AD203B41FA5}">
                      <a16:colId xmlns:a16="http://schemas.microsoft.com/office/drawing/2014/main" val="3389728608"/>
                    </a:ext>
                  </a:extLst>
                </a:gridCol>
                <a:gridCol w="411480">
                  <a:extLst>
                    <a:ext uri="{9D8B030D-6E8A-4147-A177-3AD203B41FA5}">
                      <a16:colId xmlns:a16="http://schemas.microsoft.com/office/drawing/2014/main" val="4094839283"/>
                    </a:ext>
                  </a:extLst>
                </a:gridCol>
                <a:gridCol w="411480">
                  <a:extLst>
                    <a:ext uri="{9D8B030D-6E8A-4147-A177-3AD203B41FA5}">
                      <a16:colId xmlns:a16="http://schemas.microsoft.com/office/drawing/2014/main" val="3492092460"/>
                    </a:ext>
                  </a:extLst>
                </a:gridCol>
                <a:gridCol w="411480">
                  <a:extLst>
                    <a:ext uri="{9D8B030D-6E8A-4147-A177-3AD203B41FA5}">
                      <a16:colId xmlns:a16="http://schemas.microsoft.com/office/drawing/2014/main" val="3953401112"/>
                    </a:ext>
                  </a:extLst>
                </a:gridCol>
                <a:gridCol w="411480">
                  <a:extLst>
                    <a:ext uri="{9D8B030D-6E8A-4147-A177-3AD203B41FA5}">
                      <a16:colId xmlns:a16="http://schemas.microsoft.com/office/drawing/2014/main" val="408775006"/>
                    </a:ext>
                  </a:extLst>
                </a:gridCol>
                <a:gridCol w="411480">
                  <a:extLst>
                    <a:ext uri="{9D8B030D-6E8A-4147-A177-3AD203B41FA5}">
                      <a16:colId xmlns:a16="http://schemas.microsoft.com/office/drawing/2014/main" val="1244504361"/>
                    </a:ext>
                  </a:extLst>
                </a:gridCol>
                <a:gridCol w="411480">
                  <a:extLst>
                    <a:ext uri="{9D8B030D-6E8A-4147-A177-3AD203B41FA5}">
                      <a16:colId xmlns:a16="http://schemas.microsoft.com/office/drawing/2014/main" val="2434749175"/>
                    </a:ext>
                  </a:extLst>
                </a:gridCol>
                <a:gridCol w="411480">
                  <a:extLst>
                    <a:ext uri="{9D8B030D-6E8A-4147-A177-3AD203B41FA5}">
                      <a16:colId xmlns:a16="http://schemas.microsoft.com/office/drawing/2014/main" val="2958096690"/>
                    </a:ext>
                  </a:extLst>
                </a:gridCol>
                <a:gridCol w="411480">
                  <a:extLst>
                    <a:ext uri="{9D8B030D-6E8A-4147-A177-3AD203B41FA5}">
                      <a16:colId xmlns:a16="http://schemas.microsoft.com/office/drawing/2014/main" val="4168450418"/>
                    </a:ext>
                  </a:extLst>
                </a:gridCol>
                <a:gridCol w="411480">
                  <a:extLst>
                    <a:ext uri="{9D8B030D-6E8A-4147-A177-3AD203B41FA5}">
                      <a16:colId xmlns:a16="http://schemas.microsoft.com/office/drawing/2014/main" val="1306776531"/>
                    </a:ext>
                  </a:extLst>
                </a:gridCol>
                <a:gridCol w="411480">
                  <a:extLst>
                    <a:ext uri="{9D8B030D-6E8A-4147-A177-3AD203B41FA5}">
                      <a16:colId xmlns:a16="http://schemas.microsoft.com/office/drawing/2014/main" val="735617867"/>
                    </a:ext>
                  </a:extLst>
                </a:gridCol>
                <a:gridCol w="411480">
                  <a:extLst>
                    <a:ext uri="{9D8B030D-6E8A-4147-A177-3AD203B41FA5}">
                      <a16:colId xmlns:a16="http://schemas.microsoft.com/office/drawing/2014/main" val="3423265222"/>
                    </a:ext>
                  </a:extLst>
                </a:gridCol>
                <a:gridCol w="411480">
                  <a:extLst>
                    <a:ext uri="{9D8B030D-6E8A-4147-A177-3AD203B41FA5}">
                      <a16:colId xmlns:a16="http://schemas.microsoft.com/office/drawing/2014/main" val="3861462432"/>
                    </a:ext>
                  </a:extLst>
                </a:gridCol>
                <a:gridCol w="411480">
                  <a:extLst>
                    <a:ext uri="{9D8B030D-6E8A-4147-A177-3AD203B41FA5}">
                      <a16:colId xmlns:a16="http://schemas.microsoft.com/office/drawing/2014/main" val="2346218163"/>
                    </a:ext>
                  </a:extLst>
                </a:gridCol>
                <a:gridCol w="411480">
                  <a:extLst>
                    <a:ext uri="{9D8B030D-6E8A-4147-A177-3AD203B41FA5}">
                      <a16:colId xmlns:a16="http://schemas.microsoft.com/office/drawing/2014/main" val="2351556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(incl. 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Impressions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der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Reichweite der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extLst>
                  <a:ext uri="{0D108BD9-81ED-4DB2-BD59-A6C34878D82A}">
                    <a16:rowId xmlns:a16="http://schemas.microsoft.com/office/drawing/2014/main" val="274668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bayern_1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71078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bergfreundinnen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8152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extLst>
                  <a:ext uri="{0D108BD9-81ED-4DB2-BD59-A6C34878D82A}">
                    <a16:rowId xmlns:a16="http://schemas.microsoft.com/office/drawing/2014/main" val="320240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89578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br24wintersport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5104735"/>
                  </a:ext>
                </a:extLst>
              </a:tr>
            </a:tbl>
          </a:graphicData>
        </a:graphic>
      </p:graphicFrame>
      <p:sp>
        <p:nvSpPr>
          <p:cNvPr id="4" name="Text Placeholder 3">
            <a:extLst>
              <a:ext uri="{FF2B5EF4-FFF2-40B4-BE49-F238E27FC236}">
                <a16:creationId xmlns:a16="http://schemas.microsoft.com/office/drawing/2014/main" id="{3CC328DA-B2BA-452E-975A-933FF7F0588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178406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4BFE9-A6D8-45A1-AE6C-C66F969D44C5}"/>
              </a:ext>
            </a:extLst>
          </p:cNvPr>
          <p:cNvSpPr>
            <a:spLocks noGrp="1"/>
          </p:cNvSpPr>
          <p:nvPr>
            <p:ph type="title"/>
          </p:nvPr>
        </p:nvSpPr>
        <p:spPr/>
        <p:txBody>
          <a:bodyPr/>
          <a:lstStyle/>
          <a:p>
            <a:r>
              <a:rPr lang="en-US"/>
              <a:t>Instagram Instagram inkl. IGTV für Excel-Tabelle | BR Mefo + ARD - 3 of 5</a:t>
            </a:r>
          </a:p>
        </p:txBody>
      </p:sp>
      <p:graphicFrame>
        <p:nvGraphicFramePr>
          <p:cNvPr id="5" name="Table Placeholder 4">
            <a:extLst>
              <a:ext uri="{FF2B5EF4-FFF2-40B4-BE49-F238E27FC236}">
                <a16:creationId xmlns:a16="http://schemas.microsoft.com/office/drawing/2014/main" id="{9E6FE820-F3D1-409F-8A32-F72294C78AE7}"/>
              </a:ext>
            </a:extLst>
          </p:cNvPr>
          <p:cNvGraphicFramePr>
            <a:graphicFrameLocks noGrp="1"/>
          </p:cNvGraphicFramePr>
          <p:nvPr>
            <p:ph type="tbl" sz="quarter" idx="13"/>
            <p:extLst>
              <p:ext uri="{D42A27DB-BD31-4B8C-83A1-F6EECF244321}">
                <p14:modId xmlns:p14="http://schemas.microsoft.com/office/powerpoint/2010/main" val="1783914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03618964"/>
                    </a:ext>
                  </a:extLst>
                </a:gridCol>
                <a:gridCol w="411480">
                  <a:extLst>
                    <a:ext uri="{9D8B030D-6E8A-4147-A177-3AD203B41FA5}">
                      <a16:colId xmlns:a16="http://schemas.microsoft.com/office/drawing/2014/main" val="4160303536"/>
                    </a:ext>
                  </a:extLst>
                </a:gridCol>
                <a:gridCol w="411480">
                  <a:extLst>
                    <a:ext uri="{9D8B030D-6E8A-4147-A177-3AD203B41FA5}">
                      <a16:colId xmlns:a16="http://schemas.microsoft.com/office/drawing/2014/main" val="1245932299"/>
                    </a:ext>
                  </a:extLst>
                </a:gridCol>
                <a:gridCol w="411480">
                  <a:extLst>
                    <a:ext uri="{9D8B030D-6E8A-4147-A177-3AD203B41FA5}">
                      <a16:colId xmlns:a16="http://schemas.microsoft.com/office/drawing/2014/main" val="2500459404"/>
                    </a:ext>
                  </a:extLst>
                </a:gridCol>
                <a:gridCol w="411480">
                  <a:extLst>
                    <a:ext uri="{9D8B030D-6E8A-4147-A177-3AD203B41FA5}">
                      <a16:colId xmlns:a16="http://schemas.microsoft.com/office/drawing/2014/main" val="1737715569"/>
                    </a:ext>
                  </a:extLst>
                </a:gridCol>
                <a:gridCol w="411480">
                  <a:extLst>
                    <a:ext uri="{9D8B030D-6E8A-4147-A177-3AD203B41FA5}">
                      <a16:colId xmlns:a16="http://schemas.microsoft.com/office/drawing/2014/main" val="948323650"/>
                    </a:ext>
                  </a:extLst>
                </a:gridCol>
                <a:gridCol w="411480">
                  <a:extLst>
                    <a:ext uri="{9D8B030D-6E8A-4147-A177-3AD203B41FA5}">
                      <a16:colId xmlns:a16="http://schemas.microsoft.com/office/drawing/2014/main" val="1200605557"/>
                    </a:ext>
                  </a:extLst>
                </a:gridCol>
                <a:gridCol w="411480">
                  <a:extLst>
                    <a:ext uri="{9D8B030D-6E8A-4147-A177-3AD203B41FA5}">
                      <a16:colId xmlns:a16="http://schemas.microsoft.com/office/drawing/2014/main" val="3034262103"/>
                    </a:ext>
                  </a:extLst>
                </a:gridCol>
                <a:gridCol w="411480">
                  <a:extLst>
                    <a:ext uri="{9D8B030D-6E8A-4147-A177-3AD203B41FA5}">
                      <a16:colId xmlns:a16="http://schemas.microsoft.com/office/drawing/2014/main" val="866866688"/>
                    </a:ext>
                  </a:extLst>
                </a:gridCol>
                <a:gridCol w="411480">
                  <a:extLst>
                    <a:ext uri="{9D8B030D-6E8A-4147-A177-3AD203B41FA5}">
                      <a16:colId xmlns:a16="http://schemas.microsoft.com/office/drawing/2014/main" val="3344814564"/>
                    </a:ext>
                  </a:extLst>
                </a:gridCol>
                <a:gridCol w="411480">
                  <a:extLst>
                    <a:ext uri="{9D8B030D-6E8A-4147-A177-3AD203B41FA5}">
                      <a16:colId xmlns:a16="http://schemas.microsoft.com/office/drawing/2014/main" val="394128806"/>
                    </a:ext>
                  </a:extLst>
                </a:gridCol>
                <a:gridCol w="411480">
                  <a:extLst>
                    <a:ext uri="{9D8B030D-6E8A-4147-A177-3AD203B41FA5}">
                      <a16:colId xmlns:a16="http://schemas.microsoft.com/office/drawing/2014/main" val="745126311"/>
                    </a:ext>
                  </a:extLst>
                </a:gridCol>
                <a:gridCol w="411480">
                  <a:extLst>
                    <a:ext uri="{9D8B030D-6E8A-4147-A177-3AD203B41FA5}">
                      <a16:colId xmlns:a16="http://schemas.microsoft.com/office/drawing/2014/main" val="1845503393"/>
                    </a:ext>
                  </a:extLst>
                </a:gridCol>
                <a:gridCol w="411480">
                  <a:extLst>
                    <a:ext uri="{9D8B030D-6E8A-4147-A177-3AD203B41FA5}">
                      <a16:colId xmlns:a16="http://schemas.microsoft.com/office/drawing/2014/main" val="3796361216"/>
                    </a:ext>
                  </a:extLst>
                </a:gridCol>
                <a:gridCol w="411480">
                  <a:extLst>
                    <a:ext uri="{9D8B030D-6E8A-4147-A177-3AD203B41FA5}">
                      <a16:colId xmlns:a16="http://schemas.microsoft.com/office/drawing/2014/main" val="201409606"/>
                    </a:ext>
                  </a:extLst>
                </a:gridCol>
                <a:gridCol w="411480">
                  <a:extLst>
                    <a:ext uri="{9D8B030D-6E8A-4147-A177-3AD203B41FA5}">
                      <a16:colId xmlns:a16="http://schemas.microsoft.com/office/drawing/2014/main" val="1881692437"/>
                    </a:ext>
                  </a:extLst>
                </a:gridCol>
                <a:gridCol w="411480">
                  <a:extLst>
                    <a:ext uri="{9D8B030D-6E8A-4147-A177-3AD203B41FA5}">
                      <a16:colId xmlns:a16="http://schemas.microsoft.com/office/drawing/2014/main" val="1676733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(incl. 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Impressions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der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Reichweite der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extLst>
                  <a:ext uri="{0D108BD9-81ED-4DB2-BD59-A6C34878D82A}">
                    <a16:rowId xmlns:a16="http://schemas.microsoft.com/office/drawing/2014/main" val="252052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99541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414941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brsorchestra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81815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dein_puls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49041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did.official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592067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diefrage_offiziell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extLst>
                  <a:ext uri="{0D108BD9-81ED-4DB2-BD59-A6C34878D82A}">
                    <a16:rowId xmlns:a16="http://schemas.microsoft.com/office/drawing/2014/main" val="3996213795"/>
                  </a:ext>
                </a:extLst>
              </a:tr>
            </a:tbl>
          </a:graphicData>
        </a:graphic>
      </p:graphicFrame>
      <p:sp>
        <p:nvSpPr>
          <p:cNvPr id="4" name="Text Placeholder 3">
            <a:extLst>
              <a:ext uri="{FF2B5EF4-FFF2-40B4-BE49-F238E27FC236}">
                <a16:creationId xmlns:a16="http://schemas.microsoft.com/office/drawing/2014/main" id="{6ECE451E-3FC4-421C-81E9-47FCAF388D3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0300251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1A863-7EA2-430B-8F88-E2EFDAD39FC1}"/>
              </a:ext>
            </a:extLst>
          </p:cNvPr>
          <p:cNvSpPr>
            <a:spLocks noGrp="1"/>
          </p:cNvSpPr>
          <p:nvPr>
            <p:ph type="title"/>
          </p:nvPr>
        </p:nvSpPr>
        <p:spPr/>
        <p:txBody>
          <a:bodyPr/>
          <a:lstStyle/>
          <a:p>
            <a:r>
              <a:rPr lang="en-US"/>
              <a:t>Instagram Instagram inkl. IGTV für Excel-Tabelle | BR Mefo + ARD - 4 of 5</a:t>
            </a:r>
          </a:p>
        </p:txBody>
      </p:sp>
      <p:graphicFrame>
        <p:nvGraphicFramePr>
          <p:cNvPr id="5" name="Table Placeholder 4">
            <a:extLst>
              <a:ext uri="{FF2B5EF4-FFF2-40B4-BE49-F238E27FC236}">
                <a16:creationId xmlns:a16="http://schemas.microsoft.com/office/drawing/2014/main" id="{B18B4391-9C14-4134-9C1A-897DC8D7057B}"/>
              </a:ext>
            </a:extLst>
          </p:cNvPr>
          <p:cNvGraphicFramePr>
            <a:graphicFrameLocks noGrp="1"/>
          </p:cNvGraphicFramePr>
          <p:nvPr>
            <p:ph type="tbl" sz="quarter" idx="13"/>
            <p:extLst>
              <p:ext uri="{D42A27DB-BD31-4B8C-83A1-F6EECF244321}">
                <p14:modId xmlns:p14="http://schemas.microsoft.com/office/powerpoint/2010/main" val="2189249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52509112"/>
                    </a:ext>
                  </a:extLst>
                </a:gridCol>
                <a:gridCol w="411480">
                  <a:extLst>
                    <a:ext uri="{9D8B030D-6E8A-4147-A177-3AD203B41FA5}">
                      <a16:colId xmlns:a16="http://schemas.microsoft.com/office/drawing/2014/main" val="3542221337"/>
                    </a:ext>
                  </a:extLst>
                </a:gridCol>
                <a:gridCol w="411480">
                  <a:extLst>
                    <a:ext uri="{9D8B030D-6E8A-4147-A177-3AD203B41FA5}">
                      <a16:colId xmlns:a16="http://schemas.microsoft.com/office/drawing/2014/main" val="1090114050"/>
                    </a:ext>
                  </a:extLst>
                </a:gridCol>
                <a:gridCol w="411480">
                  <a:extLst>
                    <a:ext uri="{9D8B030D-6E8A-4147-A177-3AD203B41FA5}">
                      <a16:colId xmlns:a16="http://schemas.microsoft.com/office/drawing/2014/main" val="2704688213"/>
                    </a:ext>
                  </a:extLst>
                </a:gridCol>
                <a:gridCol w="411480">
                  <a:extLst>
                    <a:ext uri="{9D8B030D-6E8A-4147-A177-3AD203B41FA5}">
                      <a16:colId xmlns:a16="http://schemas.microsoft.com/office/drawing/2014/main" val="1232192357"/>
                    </a:ext>
                  </a:extLst>
                </a:gridCol>
                <a:gridCol w="411480">
                  <a:extLst>
                    <a:ext uri="{9D8B030D-6E8A-4147-A177-3AD203B41FA5}">
                      <a16:colId xmlns:a16="http://schemas.microsoft.com/office/drawing/2014/main" val="582101667"/>
                    </a:ext>
                  </a:extLst>
                </a:gridCol>
                <a:gridCol w="411480">
                  <a:extLst>
                    <a:ext uri="{9D8B030D-6E8A-4147-A177-3AD203B41FA5}">
                      <a16:colId xmlns:a16="http://schemas.microsoft.com/office/drawing/2014/main" val="1812085737"/>
                    </a:ext>
                  </a:extLst>
                </a:gridCol>
                <a:gridCol w="411480">
                  <a:extLst>
                    <a:ext uri="{9D8B030D-6E8A-4147-A177-3AD203B41FA5}">
                      <a16:colId xmlns:a16="http://schemas.microsoft.com/office/drawing/2014/main" val="1573352598"/>
                    </a:ext>
                  </a:extLst>
                </a:gridCol>
                <a:gridCol w="411480">
                  <a:extLst>
                    <a:ext uri="{9D8B030D-6E8A-4147-A177-3AD203B41FA5}">
                      <a16:colId xmlns:a16="http://schemas.microsoft.com/office/drawing/2014/main" val="802532320"/>
                    </a:ext>
                  </a:extLst>
                </a:gridCol>
                <a:gridCol w="411480">
                  <a:extLst>
                    <a:ext uri="{9D8B030D-6E8A-4147-A177-3AD203B41FA5}">
                      <a16:colId xmlns:a16="http://schemas.microsoft.com/office/drawing/2014/main" val="2101410408"/>
                    </a:ext>
                  </a:extLst>
                </a:gridCol>
                <a:gridCol w="411480">
                  <a:extLst>
                    <a:ext uri="{9D8B030D-6E8A-4147-A177-3AD203B41FA5}">
                      <a16:colId xmlns:a16="http://schemas.microsoft.com/office/drawing/2014/main" val="2440586152"/>
                    </a:ext>
                  </a:extLst>
                </a:gridCol>
                <a:gridCol w="411480">
                  <a:extLst>
                    <a:ext uri="{9D8B030D-6E8A-4147-A177-3AD203B41FA5}">
                      <a16:colId xmlns:a16="http://schemas.microsoft.com/office/drawing/2014/main" val="1759137804"/>
                    </a:ext>
                  </a:extLst>
                </a:gridCol>
                <a:gridCol w="411480">
                  <a:extLst>
                    <a:ext uri="{9D8B030D-6E8A-4147-A177-3AD203B41FA5}">
                      <a16:colId xmlns:a16="http://schemas.microsoft.com/office/drawing/2014/main" val="1097391771"/>
                    </a:ext>
                  </a:extLst>
                </a:gridCol>
                <a:gridCol w="411480">
                  <a:extLst>
                    <a:ext uri="{9D8B030D-6E8A-4147-A177-3AD203B41FA5}">
                      <a16:colId xmlns:a16="http://schemas.microsoft.com/office/drawing/2014/main" val="812999636"/>
                    </a:ext>
                  </a:extLst>
                </a:gridCol>
                <a:gridCol w="411480">
                  <a:extLst>
                    <a:ext uri="{9D8B030D-6E8A-4147-A177-3AD203B41FA5}">
                      <a16:colId xmlns:a16="http://schemas.microsoft.com/office/drawing/2014/main" val="1411030574"/>
                    </a:ext>
                  </a:extLst>
                </a:gridCol>
                <a:gridCol w="411480">
                  <a:extLst>
                    <a:ext uri="{9D8B030D-6E8A-4147-A177-3AD203B41FA5}">
                      <a16:colId xmlns:a16="http://schemas.microsoft.com/office/drawing/2014/main" val="1558419605"/>
                    </a:ext>
                  </a:extLst>
                </a:gridCol>
                <a:gridCol w="411480">
                  <a:extLst>
                    <a:ext uri="{9D8B030D-6E8A-4147-A177-3AD203B41FA5}">
                      <a16:colId xmlns:a16="http://schemas.microsoft.com/office/drawing/2014/main" val="1971038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(incl. 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Impressions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der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Reichweite der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extLst>
                  <a:ext uri="{0D108BD9-81ED-4DB2-BD59-A6C34878D82A}">
                    <a16:rowId xmlns:a16="http://schemas.microsoft.com/office/drawing/2014/main" val="187185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eltern.ohne.filter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120319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frauen_geschichte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3956748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heimatrauschen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161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news_wg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092701614"/>
                  </a:ext>
                </a:extLst>
              </a:tr>
            </a:tbl>
          </a:graphicData>
        </a:graphic>
      </p:graphicFrame>
      <p:sp>
        <p:nvSpPr>
          <p:cNvPr id="4" name="Text Placeholder 3">
            <a:extLst>
              <a:ext uri="{FF2B5EF4-FFF2-40B4-BE49-F238E27FC236}">
                <a16:creationId xmlns:a16="http://schemas.microsoft.com/office/drawing/2014/main" id="{35C7147D-9C32-4923-87E9-DF60628F5D0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03851767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B20E-B781-48E6-B585-27A0291DC955}"/>
              </a:ext>
            </a:extLst>
          </p:cNvPr>
          <p:cNvSpPr>
            <a:spLocks noGrp="1"/>
          </p:cNvSpPr>
          <p:nvPr>
            <p:ph type="title"/>
          </p:nvPr>
        </p:nvSpPr>
        <p:spPr/>
        <p:txBody>
          <a:bodyPr/>
          <a:lstStyle/>
          <a:p>
            <a:r>
              <a:rPr lang="en-US"/>
              <a:t>Instagram Instagram inkl. IGTV für Excel-Tabelle | BR Mefo + ARD - 5 of 5</a:t>
            </a:r>
          </a:p>
        </p:txBody>
      </p:sp>
      <p:graphicFrame>
        <p:nvGraphicFramePr>
          <p:cNvPr id="5" name="Table Placeholder 4">
            <a:extLst>
              <a:ext uri="{FF2B5EF4-FFF2-40B4-BE49-F238E27FC236}">
                <a16:creationId xmlns:a16="http://schemas.microsoft.com/office/drawing/2014/main" id="{84B83704-F7D6-4D1B-BC16-2C3B35723E10}"/>
              </a:ext>
            </a:extLst>
          </p:cNvPr>
          <p:cNvGraphicFramePr>
            <a:graphicFrameLocks noGrp="1"/>
          </p:cNvGraphicFramePr>
          <p:nvPr>
            <p:ph type="tbl" sz="quarter" idx="13"/>
            <p:extLst>
              <p:ext uri="{D42A27DB-BD31-4B8C-83A1-F6EECF244321}">
                <p14:modId xmlns:p14="http://schemas.microsoft.com/office/powerpoint/2010/main" val="3510560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45975488"/>
                    </a:ext>
                  </a:extLst>
                </a:gridCol>
                <a:gridCol w="411480">
                  <a:extLst>
                    <a:ext uri="{9D8B030D-6E8A-4147-A177-3AD203B41FA5}">
                      <a16:colId xmlns:a16="http://schemas.microsoft.com/office/drawing/2014/main" val="2141419815"/>
                    </a:ext>
                  </a:extLst>
                </a:gridCol>
                <a:gridCol w="411480">
                  <a:extLst>
                    <a:ext uri="{9D8B030D-6E8A-4147-A177-3AD203B41FA5}">
                      <a16:colId xmlns:a16="http://schemas.microsoft.com/office/drawing/2014/main" val="1540501663"/>
                    </a:ext>
                  </a:extLst>
                </a:gridCol>
                <a:gridCol w="411480">
                  <a:extLst>
                    <a:ext uri="{9D8B030D-6E8A-4147-A177-3AD203B41FA5}">
                      <a16:colId xmlns:a16="http://schemas.microsoft.com/office/drawing/2014/main" val="2968563291"/>
                    </a:ext>
                  </a:extLst>
                </a:gridCol>
                <a:gridCol w="411480">
                  <a:extLst>
                    <a:ext uri="{9D8B030D-6E8A-4147-A177-3AD203B41FA5}">
                      <a16:colId xmlns:a16="http://schemas.microsoft.com/office/drawing/2014/main" val="3481691377"/>
                    </a:ext>
                  </a:extLst>
                </a:gridCol>
                <a:gridCol w="411480">
                  <a:extLst>
                    <a:ext uri="{9D8B030D-6E8A-4147-A177-3AD203B41FA5}">
                      <a16:colId xmlns:a16="http://schemas.microsoft.com/office/drawing/2014/main" val="3351027700"/>
                    </a:ext>
                  </a:extLst>
                </a:gridCol>
                <a:gridCol w="411480">
                  <a:extLst>
                    <a:ext uri="{9D8B030D-6E8A-4147-A177-3AD203B41FA5}">
                      <a16:colId xmlns:a16="http://schemas.microsoft.com/office/drawing/2014/main" val="1172139317"/>
                    </a:ext>
                  </a:extLst>
                </a:gridCol>
                <a:gridCol w="411480">
                  <a:extLst>
                    <a:ext uri="{9D8B030D-6E8A-4147-A177-3AD203B41FA5}">
                      <a16:colId xmlns:a16="http://schemas.microsoft.com/office/drawing/2014/main" val="2764908219"/>
                    </a:ext>
                  </a:extLst>
                </a:gridCol>
                <a:gridCol w="411480">
                  <a:extLst>
                    <a:ext uri="{9D8B030D-6E8A-4147-A177-3AD203B41FA5}">
                      <a16:colId xmlns:a16="http://schemas.microsoft.com/office/drawing/2014/main" val="2906725883"/>
                    </a:ext>
                  </a:extLst>
                </a:gridCol>
                <a:gridCol w="411480">
                  <a:extLst>
                    <a:ext uri="{9D8B030D-6E8A-4147-A177-3AD203B41FA5}">
                      <a16:colId xmlns:a16="http://schemas.microsoft.com/office/drawing/2014/main" val="2780775591"/>
                    </a:ext>
                  </a:extLst>
                </a:gridCol>
                <a:gridCol w="411480">
                  <a:extLst>
                    <a:ext uri="{9D8B030D-6E8A-4147-A177-3AD203B41FA5}">
                      <a16:colId xmlns:a16="http://schemas.microsoft.com/office/drawing/2014/main" val="1836619044"/>
                    </a:ext>
                  </a:extLst>
                </a:gridCol>
                <a:gridCol w="411480">
                  <a:extLst>
                    <a:ext uri="{9D8B030D-6E8A-4147-A177-3AD203B41FA5}">
                      <a16:colId xmlns:a16="http://schemas.microsoft.com/office/drawing/2014/main" val="3152953616"/>
                    </a:ext>
                  </a:extLst>
                </a:gridCol>
                <a:gridCol w="411480">
                  <a:extLst>
                    <a:ext uri="{9D8B030D-6E8A-4147-A177-3AD203B41FA5}">
                      <a16:colId xmlns:a16="http://schemas.microsoft.com/office/drawing/2014/main" val="3040874872"/>
                    </a:ext>
                  </a:extLst>
                </a:gridCol>
                <a:gridCol w="411480">
                  <a:extLst>
                    <a:ext uri="{9D8B030D-6E8A-4147-A177-3AD203B41FA5}">
                      <a16:colId xmlns:a16="http://schemas.microsoft.com/office/drawing/2014/main" val="693020636"/>
                    </a:ext>
                  </a:extLst>
                </a:gridCol>
                <a:gridCol w="411480">
                  <a:extLst>
                    <a:ext uri="{9D8B030D-6E8A-4147-A177-3AD203B41FA5}">
                      <a16:colId xmlns:a16="http://schemas.microsoft.com/office/drawing/2014/main" val="4116007453"/>
                    </a:ext>
                  </a:extLst>
                </a:gridCol>
                <a:gridCol w="411480">
                  <a:extLst>
                    <a:ext uri="{9D8B030D-6E8A-4147-A177-3AD203B41FA5}">
                      <a16:colId xmlns:a16="http://schemas.microsoft.com/office/drawing/2014/main" val="1220240172"/>
                    </a:ext>
                  </a:extLst>
                </a:gridCol>
                <a:gridCol w="411480">
                  <a:extLst>
                    <a:ext uri="{9D8B030D-6E8A-4147-A177-3AD203B41FA5}">
                      <a16:colId xmlns:a16="http://schemas.microsoft.com/office/drawing/2014/main" val="3574759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(incl. 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Impressions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der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Reichweite der Story-Elemente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extLst>
                  <a:ext uri="{0D108BD9-81ED-4DB2-BD59-A6C34878D82A}">
                    <a16:rowId xmlns:a16="http://schemas.microsoft.com/office/drawing/2014/main" val="245790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pulsmusikanalyse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82017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pulsopenair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a:t>
                      </a:r>
                    </a:p>
                  </a:txBody>
                  <a:tcPr/>
                </a:tc>
                <a:extLst>
                  <a:ext uri="{0D108BD9-81ED-4DB2-BD59-A6C34878D82A}">
                    <a16:rowId xmlns:a16="http://schemas.microsoft.com/office/drawing/2014/main" val="1110986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pulsreportage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extLst>
                  <a:ext uri="{0D108BD9-81ED-4DB2-BD59-A6C34878D82A}">
                    <a16:rowId xmlns:a16="http://schemas.microsoft.com/office/drawing/2014/main" val="317081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quer_vom_br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369082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querbeet.br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441767293"/>
                  </a:ext>
                </a:extLst>
              </a:tr>
            </a:tbl>
          </a:graphicData>
        </a:graphic>
      </p:graphicFrame>
      <p:sp>
        <p:nvSpPr>
          <p:cNvPr id="4" name="Text Placeholder 3">
            <a:extLst>
              <a:ext uri="{FF2B5EF4-FFF2-40B4-BE49-F238E27FC236}">
                <a16:creationId xmlns:a16="http://schemas.microsoft.com/office/drawing/2014/main" id="{EEA48D8B-7BF8-4055-82B3-76CB73CC197F}"/>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65450378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7CCD3-92FD-45F6-95A2-6ADE154E68BE}"/>
              </a:ext>
            </a:extLst>
          </p:cNvPr>
          <p:cNvSpPr>
            <a:spLocks noGrp="1"/>
          </p:cNvSpPr>
          <p:nvPr>
            <p:ph type="title"/>
          </p:nvPr>
        </p:nvSpPr>
        <p:spPr/>
        <p:txBody>
          <a:bodyPr/>
          <a:lstStyle/>
          <a:p>
            <a:r>
              <a:rPr lang="en-US"/>
              <a:t>Instagram Hitliste nach Interaktionen inkl. IGTV | BR Social Media - 1 of 18</a:t>
            </a:r>
          </a:p>
        </p:txBody>
      </p:sp>
      <p:graphicFrame>
        <p:nvGraphicFramePr>
          <p:cNvPr id="5" name="Table Placeholder 4">
            <a:extLst>
              <a:ext uri="{FF2B5EF4-FFF2-40B4-BE49-F238E27FC236}">
                <a16:creationId xmlns:a16="http://schemas.microsoft.com/office/drawing/2014/main" id="{5C7BFF29-36D0-4F48-AFF7-7E71AECEC25F}"/>
              </a:ext>
            </a:extLst>
          </p:cNvPr>
          <p:cNvGraphicFramePr>
            <a:graphicFrameLocks noGrp="1"/>
          </p:cNvGraphicFramePr>
          <p:nvPr>
            <p:ph type="tbl" sz="quarter" idx="13"/>
            <p:extLst>
              <p:ext uri="{D42A27DB-BD31-4B8C-83A1-F6EECF244321}">
                <p14:modId xmlns:p14="http://schemas.microsoft.com/office/powerpoint/2010/main" val="83541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0154329"/>
                    </a:ext>
                  </a:extLst>
                </a:gridCol>
                <a:gridCol w="658368">
                  <a:extLst>
                    <a:ext uri="{9D8B030D-6E8A-4147-A177-3AD203B41FA5}">
                      <a16:colId xmlns:a16="http://schemas.microsoft.com/office/drawing/2014/main" val="1099040254"/>
                    </a:ext>
                  </a:extLst>
                </a:gridCol>
                <a:gridCol w="658368">
                  <a:extLst>
                    <a:ext uri="{9D8B030D-6E8A-4147-A177-3AD203B41FA5}">
                      <a16:colId xmlns:a16="http://schemas.microsoft.com/office/drawing/2014/main" val="2653985881"/>
                    </a:ext>
                  </a:extLst>
                </a:gridCol>
                <a:gridCol w="658368">
                  <a:extLst>
                    <a:ext uri="{9D8B030D-6E8A-4147-A177-3AD203B41FA5}">
                      <a16:colId xmlns:a16="http://schemas.microsoft.com/office/drawing/2014/main" val="1132827645"/>
                    </a:ext>
                  </a:extLst>
                </a:gridCol>
                <a:gridCol w="658368">
                  <a:extLst>
                    <a:ext uri="{9D8B030D-6E8A-4147-A177-3AD203B41FA5}">
                      <a16:colId xmlns:a16="http://schemas.microsoft.com/office/drawing/2014/main" val="540438256"/>
                    </a:ext>
                  </a:extLst>
                </a:gridCol>
                <a:gridCol w="658368">
                  <a:extLst>
                    <a:ext uri="{9D8B030D-6E8A-4147-A177-3AD203B41FA5}">
                      <a16:colId xmlns:a16="http://schemas.microsoft.com/office/drawing/2014/main" val="4063649072"/>
                    </a:ext>
                  </a:extLst>
                </a:gridCol>
                <a:gridCol w="658368">
                  <a:extLst>
                    <a:ext uri="{9D8B030D-6E8A-4147-A177-3AD203B41FA5}">
                      <a16:colId xmlns:a16="http://schemas.microsoft.com/office/drawing/2014/main" val="3086502258"/>
                    </a:ext>
                  </a:extLst>
                </a:gridCol>
                <a:gridCol w="658368">
                  <a:extLst>
                    <a:ext uri="{9D8B030D-6E8A-4147-A177-3AD203B41FA5}">
                      <a16:colId xmlns:a16="http://schemas.microsoft.com/office/drawing/2014/main" val="1870460705"/>
                    </a:ext>
                  </a:extLst>
                </a:gridCol>
                <a:gridCol w="658368">
                  <a:extLst>
                    <a:ext uri="{9D8B030D-6E8A-4147-A177-3AD203B41FA5}">
                      <a16:colId xmlns:a16="http://schemas.microsoft.com/office/drawing/2014/main" val="3920592441"/>
                    </a:ext>
                  </a:extLst>
                </a:gridCol>
                <a:gridCol w="658368">
                  <a:extLst>
                    <a:ext uri="{9D8B030D-6E8A-4147-A177-3AD203B41FA5}">
                      <a16:colId xmlns:a16="http://schemas.microsoft.com/office/drawing/2014/main" val="2958770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135883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br24 - 2022-06-01 15:15:11</a:t>
                      </a:r>
                      <a:r>
                        <a:rPr kumimoji="0" lang="de-DE" sz="1000" b="0" i="0" u="none" strike="noStrike" kern="1200" cap="none" spc="0" normalizeH="0" baseline="0" noProof="0">
                          <a:ln>
                            <a:noFill/>
                          </a:ln>
                          <a:solidFill>
                            <a:prstClr val="black"/>
                          </a:solidFill>
                          <a:effectLst/>
                          <a:uLnTx/>
                          <a:uFillTx/>
                          <a:latin typeface="+mn-lt"/>
                          <a:ea typeface="+mn-ea"/>
                          <a:cs typeface="+mn-cs"/>
                        </a:rPr>
                        <a:t>
 Auf dem Weg zur Abiturprüfung ist am Dienstag ein Schüler in einem Zug gesessen, der bei Treuchtlingen mit einem Auto kollidierte. Damit er und eine Lehrkraft noch rechtzeitig in die Schule kamen, fuhren Beamte sie im Polizeiauto nach Weißenburg.
.
#Bayern #BR24 #Polizei #Abitur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2283989</a:t>
                      </a:r>
                    </a:p>
                  </a:txBody>
                  <a:tcPr/>
                </a:tc>
                <a:extLst>
                  <a:ext uri="{0D108BD9-81ED-4DB2-BD59-A6C34878D82A}">
                    <a16:rowId xmlns:a16="http://schemas.microsoft.com/office/drawing/2014/main" val="1165381610"/>
                  </a:ext>
                </a:extLst>
              </a:tr>
            </a:tbl>
          </a:graphicData>
        </a:graphic>
      </p:graphicFrame>
      <p:sp>
        <p:nvSpPr>
          <p:cNvPr id="4" name="Text Placeholder 3">
            <a:extLst>
              <a:ext uri="{FF2B5EF4-FFF2-40B4-BE49-F238E27FC236}">
                <a16:creationId xmlns:a16="http://schemas.microsoft.com/office/drawing/2014/main" id="{B12D5140-A5D3-4F80-822F-BCF7B6C1C08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20605852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6501-95E6-42A8-9088-902FD2AB22D9}"/>
              </a:ext>
            </a:extLst>
          </p:cNvPr>
          <p:cNvSpPr>
            <a:spLocks noGrp="1"/>
          </p:cNvSpPr>
          <p:nvPr>
            <p:ph type="title"/>
          </p:nvPr>
        </p:nvSpPr>
        <p:spPr/>
        <p:txBody>
          <a:bodyPr/>
          <a:lstStyle/>
          <a:p>
            <a:r>
              <a:rPr lang="en-US"/>
              <a:t>Instagram Hitliste nach Interaktionen inkl. IGTV | BR Social Media - 2 of 18</a:t>
            </a:r>
          </a:p>
        </p:txBody>
      </p:sp>
      <p:graphicFrame>
        <p:nvGraphicFramePr>
          <p:cNvPr id="5" name="Table Placeholder 4">
            <a:extLst>
              <a:ext uri="{FF2B5EF4-FFF2-40B4-BE49-F238E27FC236}">
                <a16:creationId xmlns:a16="http://schemas.microsoft.com/office/drawing/2014/main" id="{37F40B5E-C60E-46B0-A2CE-0618DA72FBD7}"/>
              </a:ext>
            </a:extLst>
          </p:cNvPr>
          <p:cNvGraphicFramePr>
            <a:graphicFrameLocks noGrp="1"/>
          </p:cNvGraphicFramePr>
          <p:nvPr>
            <p:ph type="tbl" sz="quarter" idx="13"/>
            <p:extLst>
              <p:ext uri="{D42A27DB-BD31-4B8C-83A1-F6EECF244321}">
                <p14:modId xmlns:p14="http://schemas.microsoft.com/office/powerpoint/2010/main" val="1297345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4920748"/>
                    </a:ext>
                  </a:extLst>
                </a:gridCol>
                <a:gridCol w="658368">
                  <a:extLst>
                    <a:ext uri="{9D8B030D-6E8A-4147-A177-3AD203B41FA5}">
                      <a16:colId xmlns:a16="http://schemas.microsoft.com/office/drawing/2014/main" val="3703050566"/>
                    </a:ext>
                  </a:extLst>
                </a:gridCol>
                <a:gridCol w="658368">
                  <a:extLst>
                    <a:ext uri="{9D8B030D-6E8A-4147-A177-3AD203B41FA5}">
                      <a16:colId xmlns:a16="http://schemas.microsoft.com/office/drawing/2014/main" val="597880615"/>
                    </a:ext>
                  </a:extLst>
                </a:gridCol>
                <a:gridCol w="658368">
                  <a:extLst>
                    <a:ext uri="{9D8B030D-6E8A-4147-A177-3AD203B41FA5}">
                      <a16:colId xmlns:a16="http://schemas.microsoft.com/office/drawing/2014/main" val="2919472805"/>
                    </a:ext>
                  </a:extLst>
                </a:gridCol>
                <a:gridCol w="658368">
                  <a:extLst>
                    <a:ext uri="{9D8B030D-6E8A-4147-A177-3AD203B41FA5}">
                      <a16:colId xmlns:a16="http://schemas.microsoft.com/office/drawing/2014/main" val="1553012019"/>
                    </a:ext>
                  </a:extLst>
                </a:gridCol>
                <a:gridCol w="658368">
                  <a:extLst>
                    <a:ext uri="{9D8B030D-6E8A-4147-A177-3AD203B41FA5}">
                      <a16:colId xmlns:a16="http://schemas.microsoft.com/office/drawing/2014/main" val="1585267575"/>
                    </a:ext>
                  </a:extLst>
                </a:gridCol>
                <a:gridCol w="658368">
                  <a:extLst>
                    <a:ext uri="{9D8B030D-6E8A-4147-A177-3AD203B41FA5}">
                      <a16:colId xmlns:a16="http://schemas.microsoft.com/office/drawing/2014/main" val="71093081"/>
                    </a:ext>
                  </a:extLst>
                </a:gridCol>
                <a:gridCol w="658368">
                  <a:extLst>
                    <a:ext uri="{9D8B030D-6E8A-4147-A177-3AD203B41FA5}">
                      <a16:colId xmlns:a16="http://schemas.microsoft.com/office/drawing/2014/main" val="2917146110"/>
                    </a:ext>
                  </a:extLst>
                </a:gridCol>
                <a:gridCol w="658368">
                  <a:extLst>
                    <a:ext uri="{9D8B030D-6E8A-4147-A177-3AD203B41FA5}">
                      <a16:colId xmlns:a16="http://schemas.microsoft.com/office/drawing/2014/main" val="1629057511"/>
                    </a:ext>
                  </a:extLst>
                </a:gridCol>
                <a:gridCol w="658368">
                  <a:extLst>
                    <a:ext uri="{9D8B030D-6E8A-4147-A177-3AD203B41FA5}">
                      <a16:colId xmlns:a16="http://schemas.microsoft.com/office/drawing/2014/main" val="3420365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27278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bayern3 - 2022-06-24 16:47:08</a:t>
                      </a:r>
                      <a:r>
                        <a:rPr kumimoji="0" lang="en-US" sz="1000" b="0" i="0" u="none" strike="noStrike" kern="1200" cap="none" spc="0" normalizeH="0" baseline="0" noProof="0">
                          <a:ln>
                            <a:noFill/>
                          </a:ln>
                          <a:solidFill>
                            <a:prstClr val="black"/>
                          </a:solidFill>
                          <a:effectLst/>
                          <a:uLnTx/>
                          <a:uFillTx/>
                          <a:latin typeface="+mn-lt"/>
                          <a:ea typeface="+mn-ea"/>
                          <a:cs typeface="+mn-cs"/>
                        </a:rPr>
                        <a:t>
 Mit wem könnte euch das passieren? Cheers 🍸Schönes Wochenende 😘 Eure @jacqueline_belle
.
.
.
#radioshow #musikhören #bestemusik #lieblingssong #livemusik #radio #aktion #tickets #konzertkarten #promis #gutelaune #radiomoderatorin #moderatorin #arbeitdiespassmacht #lachenmachtglücklich #bayern #bayern3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363543"/>
                  </a:ext>
                </a:extLst>
              </a:tr>
            </a:tbl>
          </a:graphicData>
        </a:graphic>
      </p:graphicFrame>
      <p:sp>
        <p:nvSpPr>
          <p:cNvPr id="4" name="Text Placeholder 3">
            <a:extLst>
              <a:ext uri="{FF2B5EF4-FFF2-40B4-BE49-F238E27FC236}">
                <a16:creationId xmlns:a16="http://schemas.microsoft.com/office/drawing/2014/main" id="{A5E69829-8EEF-49BE-9A3C-B4A1925DD72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78061162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D163-B80C-4460-B85B-CC3466FF15A8}"/>
              </a:ext>
            </a:extLst>
          </p:cNvPr>
          <p:cNvSpPr>
            <a:spLocks noGrp="1"/>
          </p:cNvSpPr>
          <p:nvPr>
            <p:ph type="title"/>
          </p:nvPr>
        </p:nvSpPr>
        <p:spPr/>
        <p:txBody>
          <a:bodyPr/>
          <a:lstStyle/>
          <a:p>
            <a:r>
              <a:rPr lang="en-US"/>
              <a:t>Instagram Hitliste nach Interaktionen inkl. IGTV | BR Social Media - 3 of 18</a:t>
            </a:r>
          </a:p>
        </p:txBody>
      </p:sp>
      <p:graphicFrame>
        <p:nvGraphicFramePr>
          <p:cNvPr id="5" name="Table Placeholder 4">
            <a:extLst>
              <a:ext uri="{FF2B5EF4-FFF2-40B4-BE49-F238E27FC236}">
                <a16:creationId xmlns:a16="http://schemas.microsoft.com/office/drawing/2014/main" id="{B3F4EE0D-37FB-41D5-803A-38F8861F7DB3}"/>
              </a:ext>
            </a:extLst>
          </p:cNvPr>
          <p:cNvGraphicFramePr>
            <a:graphicFrameLocks noGrp="1"/>
          </p:cNvGraphicFramePr>
          <p:nvPr>
            <p:ph type="tbl" sz="quarter" idx="13"/>
            <p:extLst>
              <p:ext uri="{D42A27DB-BD31-4B8C-83A1-F6EECF244321}">
                <p14:modId xmlns:p14="http://schemas.microsoft.com/office/powerpoint/2010/main" val="1902095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0369066"/>
                    </a:ext>
                  </a:extLst>
                </a:gridCol>
                <a:gridCol w="658368">
                  <a:extLst>
                    <a:ext uri="{9D8B030D-6E8A-4147-A177-3AD203B41FA5}">
                      <a16:colId xmlns:a16="http://schemas.microsoft.com/office/drawing/2014/main" val="946621694"/>
                    </a:ext>
                  </a:extLst>
                </a:gridCol>
                <a:gridCol w="658368">
                  <a:extLst>
                    <a:ext uri="{9D8B030D-6E8A-4147-A177-3AD203B41FA5}">
                      <a16:colId xmlns:a16="http://schemas.microsoft.com/office/drawing/2014/main" val="3572555228"/>
                    </a:ext>
                  </a:extLst>
                </a:gridCol>
                <a:gridCol w="658368">
                  <a:extLst>
                    <a:ext uri="{9D8B030D-6E8A-4147-A177-3AD203B41FA5}">
                      <a16:colId xmlns:a16="http://schemas.microsoft.com/office/drawing/2014/main" val="857776958"/>
                    </a:ext>
                  </a:extLst>
                </a:gridCol>
                <a:gridCol w="658368">
                  <a:extLst>
                    <a:ext uri="{9D8B030D-6E8A-4147-A177-3AD203B41FA5}">
                      <a16:colId xmlns:a16="http://schemas.microsoft.com/office/drawing/2014/main" val="1920232133"/>
                    </a:ext>
                  </a:extLst>
                </a:gridCol>
                <a:gridCol w="658368">
                  <a:extLst>
                    <a:ext uri="{9D8B030D-6E8A-4147-A177-3AD203B41FA5}">
                      <a16:colId xmlns:a16="http://schemas.microsoft.com/office/drawing/2014/main" val="1346072831"/>
                    </a:ext>
                  </a:extLst>
                </a:gridCol>
                <a:gridCol w="658368">
                  <a:extLst>
                    <a:ext uri="{9D8B030D-6E8A-4147-A177-3AD203B41FA5}">
                      <a16:colId xmlns:a16="http://schemas.microsoft.com/office/drawing/2014/main" val="3552033061"/>
                    </a:ext>
                  </a:extLst>
                </a:gridCol>
                <a:gridCol w="658368">
                  <a:extLst>
                    <a:ext uri="{9D8B030D-6E8A-4147-A177-3AD203B41FA5}">
                      <a16:colId xmlns:a16="http://schemas.microsoft.com/office/drawing/2014/main" val="1709187841"/>
                    </a:ext>
                  </a:extLst>
                </a:gridCol>
                <a:gridCol w="658368">
                  <a:extLst>
                    <a:ext uri="{9D8B030D-6E8A-4147-A177-3AD203B41FA5}">
                      <a16:colId xmlns:a16="http://schemas.microsoft.com/office/drawing/2014/main" val="1724286131"/>
                    </a:ext>
                  </a:extLst>
                </a:gridCol>
                <a:gridCol w="658368">
                  <a:extLst>
                    <a:ext uri="{9D8B030D-6E8A-4147-A177-3AD203B41FA5}">
                      <a16:colId xmlns:a16="http://schemas.microsoft.com/office/drawing/2014/main" val="3916164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13847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br24sport - 2022-06-02 13:59:16</a:t>
                      </a:r>
                      <a:r>
                        <a:rPr kumimoji="0" lang="en-US" sz="1000" b="0" i="0" u="none" strike="noStrike" kern="1200" cap="none" spc="0" normalizeH="0" baseline="0" noProof="0">
                          <a:ln>
                            <a:noFill/>
                          </a:ln>
                          <a:solidFill>
                            <a:prstClr val="black"/>
                          </a:solidFill>
                          <a:effectLst/>
                          <a:uLnTx/>
                          <a:uFillTx/>
                          <a:latin typeface="+mn-lt"/>
                          <a:ea typeface="+mn-ea"/>
                          <a:cs typeface="+mn-cs"/>
                        </a:rPr>
                        <a:t>
 Fail im DFB-Camp. 😂😂
Aber zu Werners Verteidigung: Das Zuspiel von @sergegnabry kam auch nicht ganz optimal. 😅 
#BR24Sport #dfb #dfbcamp #herzogenaurach #nationsleague #gnabry #werner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720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quer_vom_br - 2022-06-01 14:12:12</a:t>
                      </a:r>
                      <a:r>
                        <a:rPr kumimoji="0" lang="en-US" sz="1000" b="0" i="0" u="none" strike="noStrike" kern="1200" cap="none" spc="0" normalizeH="0" baseline="0" noProof="0">
                          <a:ln>
                            <a:noFill/>
                          </a:ln>
                          <a:solidFill>
                            <a:prstClr val="black"/>
                          </a:solidFill>
                          <a:effectLst/>
                          <a:uLnTx/>
                          <a:uFillTx/>
                          <a:latin typeface="+mn-lt"/>
                          <a:ea typeface="+mn-ea"/>
                          <a:cs typeface="+mn-cs"/>
                        </a:rPr>
                        <a:t>
 Heute beginnt der Pride Month - weltweit feiert die LGBTQIA-Community ihre Freiheit und setzt sich für ihre Rechte ein.
#pride #lgbtq #pridemonth #lgbtqia #gay #lesbian #trans #gaypride #lgbtpride #lesbianpride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224636</a:t>
                      </a:r>
                    </a:p>
                  </a:txBody>
                  <a:tcPr/>
                </a:tc>
                <a:extLst>
                  <a:ext uri="{0D108BD9-81ED-4DB2-BD59-A6C34878D82A}">
                    <a16:rowId xmlns:a16="http://schemas.microsoft.com/office/drawing/2014/main" val="4122509999"/>
                  </a:ext>
                </a:extLst>
              </a:tr>
            </a:tbl>
          </a:graphicData>
        </a:graphic>
      </p:graphicFrame>
      <p:sp>
        <p:nvSpPr>
          <p:cNvPr id="4" name="Text Placeholder 3">
            <a:extLst>
              <a:ext uri="{FF2B5EF4-FFF2-40B4-BE49-F238E27FC236}">
                <a16:creationId xmlns:a16="http://schemas.microsoft.com/office/drawing/2014/main" id="{0F31417D-5724-4027-AA40-A506149782B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2640553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548AC-DAFD-470C-B33E-37018F5B8566}"/>
              </a:ext>
            </a:extLst>
          </p:cNvPr>
          <p:cNvSpPr>
            <a:spLocks noGrp="1"/>
          </p:cNvSpPr>
          <p:nvPr>
            <p:ph type="title"/>
          </p:nvPr>
        </p:nvSpPr>
        <p:spPr/>
        <p:txBody>
          <a:bodyPr/>
          <a:lstStyle/>
          <a:p>
            <a:r>
              <a:rPr lang="en-US"/>
              <a:t>Instagram Hitliste nach Interaktionen inkl. IGTV | BR Social Media - 4 of 18</a:t>
            </a:r>
          </a:p>
        </p:txBody>
      </p:sp>
      <p:graphicFrame>
        <p:nvGraphicFramePr>
          <p:cNvPr id="5" name="Table Placeholder 4">
            <a:extLst>
              <a:ext uri="{FF2B5EF4-FFF2-40B4-BE49-F238E27FC236}">
                <a16:creationId xmlns:a16="http://schemas.microsoft.com/office/drawing/2014/main" id="{7518F1CA-90B8-4902-AE10-D436DF1C77EE}"/>
              </a:ext>
            </a:extLst>
          </p:cNvPr>
          <p:cNvGraphicFramePr>
            <a:graphicFrameLocks noGrp="1"/>
          </p:cNvGraphicFramePr>
          <p:nvPr>
            <p:ph type="tbl" sz="quarter" idx="13"/>
            <p:extLst>
              <p:ext uri="{D42A27DB-BD31-4B8C-83A1-F6EECF244321}">
                <p14:modId xmlns:p14="http://schemas.microsoft.com/office/powerpoint/2010/main" val="415692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9218916"/>
                    </a:ext>
                  </a:extLst>
                </a:gridCol>
                <a:gridCol w="658368">
                  <a:extLst>
                    <a:ext uri="{9D8B030D-6E8A-4147-A177-3AD203B41FA5}">
                      <a16:colId xmlns:a16="http://schemas.microsoft.com/office/drawing/2014/main" val="553193720"/>
                    </a:ext>
                  </a:extLst>
                </a:gridCol>
                <a:gridCol w="658368">
                  <a:extLst>
                    <a:ext uri="{9D8B030D-6E8A-4147-A177-3AD203B41FA5}">
                      <a16:colId xmlns:a16="http://schemas.microsoft.com/office/drawing/2014/main" val="2345565708"/>
                    </a:ext>
                  </a:extLst>
                </a:gridCol>
                <a:gridCol w="658368">
                  <a:extLst>
                    <a:ext uri="{9D8B030D-6E8A-4147-A177-3AD203B41FA5}">
                      <a16:colId xmlns:a16="http://schemas.microsoft.com/office/drawing/2014/main" val="2394507816"/>
                    </a:ext>
                  </a:extLst>
                </a:gridCol>
                <a:gridCol w="658368">
                  <a:extLst>
                    <a:ext uri="{9D8B030D-6E8A-4147-A177-3AD203B41FA5}">
                      <a16:colId xmlns:a16="http://schemas.microsoft.com/office/drawing/2014/main" val="2929780667"/>
                    </a:ext>
                  </a:extLst>
                </a:gridCol>
                <a:gridCol w="658368">
                  <a:extLst>
                    <a:ext uri="{9D8B030D-6E8A-4147-A177-3AD203B41FA5}">
                      <a16:colId xmlns:a16="http://schemas.microsoft.com/office/drawing/2014/main" val="2859599068"/>
                    </a:ext>
                  </a:extLst>
                </a:gridCol>
                <a:gridCol w="658368">
                  <a:extLst>
                    <a:ext uri="{9D8B030D-6E8A-4147-A177-3AD203B41FA5}">
                      <a16:colId xmlns:a16="http://schemas.microsoft.com/office/drawing/2014/main" val="2996831436"/>
                    </a:ext>
                  </a:extLst>
                </a:gridCol>
                <a:gridCol w="658368">
                  <a:extLst>
                    <a:ext uri="{9D8B030D-6E8A-4147-A177-3AD203B41FA5}">
                      <a16:colId xmlns:a16="http://schemas.microsoft.com/office/drawing/2014/main" val="1616086421"/>
                    </a:ext>
                  </a:extLst>
                </a:gridCol>
                <a:gridCol w="658368">
                  <a:extLst>
                    <a:ext uri="{9D8B030D-6E8A-4147-A177-3AD203B41FA5}">
                      <a16:colId xmlns:a16="http://schemas.microsoft.com/office/drawing/2014/main" val="597288160"/>
                    </a:ext>
                  </a:extLst>
                </a:gridCol>
                <a:gridCol w="658368">
                  <a:extLst>
                    <a:ext uri="{9D8B030D-6E8A-4147-A177-3AD203B41FA5}">
                      <a16:colId xmlns:a16="http://schemas.microsoft.com/office/drawing/2014/main" val="2491864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63817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pulsreportage - 2022-06-07 16:33:50</a:t>
                      </a:r>
                      <a:r>
                        <a:rPr kumimoji="0" lang="de-DE" sz="1000" b="0" i="0" u="none" strike="noStrike" kern="1200" cap="none" spc="0" normalizeH="0" baseline="0" noProof="0">
                          <a:ln>
                            <a:noFill/>
                          </a:ln>
                          <a:solidFill>
                            <a:prstClr val="black"/>
                          </a:solidFill>
                          <a:effectLst/>
                          <a:uLnTx/>
                          <a:uFillTx/>
                          <a:latin typeface="+mn-lt"/>
                          <a:ea typeface="+mn-ea"/>
                          <a:cs typeface="+mn-cs"/>
                        </a:rPr>
                        <a:t>
 Die Gerüchte sind wahr: Ari bekommt ein Baby!
🤰
Es gab in den letzten Tagen viele Vermutungen. Und jetzt dürfen wir es endlich ganz offiziell mit euch teilen: Ja, es ist wahr - Ari ist schwanger. Ein Selbstversuch der ganz besonderen Art, quasi 😊 Ihr werdet in Zukunft aber noch ganz viel von Ari sehen - und vielleicht ja sogar live auf dem PULS Open Air? Wir freuen uns unglaublich für Ari und wünschen alles, alles Gute
🤔
Lasst ein bisschen Liebe und Glückwünsche für Ari hier unterm Reel 💕⬇️
.
#ArianeAlter #schwanger #PulsReportage #DickbauchDienstag #Ari #schwanger2022 #Schwangerschaft #itsababy #Momtobe #Baby2022  #SSW #Schwangerschaft #LiebeImBauch #BaldMama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1317051"/>
                  </a:ext>
                </a:extLst>
              </a:tr>
            </a:tbl>
          </a:graphicData>
        </a:graphic>
      </p:graphicFrame>
      <p:sp>
        <p:nvSpPr>
          <p:cNvPr id="4" name="Text Placeholder 3">
            <a:extLst>
              <a:ext uri="{FF2B5EF4-FFF2-40B4-BE49-F238E27FC236}">
                <a16:creationId xmlns:a16="http://schemas.microsoft.com/office/drawing/2014/main" id="{91A5CE2F-360F-4AA1-A268-732B8DB7309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82343260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E1A0E-780F-4AEE-8DC9-B09F41FE3D94}"/>
              </a:ext>
            </a:extLst>
          </p:cNvPr>
          <p:cNvSpPr>
            <a:spLocks noGrp="1"/>
          </p:cNvSpPr>
          <p:nvPr>
            <p:ph type="title"/>
          </p:nvPr>
        </p:nvSpPr>
        <p:spPr/>
        <p:txBody>
          <a:bodyPr/>
          <a:lstStyle/>
          <a:p>
            <a:r>
              <a:rPr lang="en-US"/>
              <a:t>Instagram Hitliste nach Interaktionen inkl. IGTV | BR Social Media - 5 of 18</a:t>
            </a:r>
          </a:p>
        </p:txBody>
      </p:sp>
      <p:graphicFrame>
        <p:nvGraphicFramePr>
          <p:cNvPr id="5" name="Table Placeholder 4">
            <a:extLst>
              <a:ext uri="{FF2B5EF4-FFF2-40B4-BE49-F238E27FC236}">
                <a16:creationId xmlns:a16="http://schemas.microsoft.com/office/drawing/2014/main" id="{BE746DA5-098B-4422-ABBB-8554095250EB}"/>
              </a:ext>
            </a:extLst>
          </p:cNvPr>
          <p:cNvGraphicFramePr>
            <a:graphicFrameLocks noGrp="1"/>
          </p:cNvGraphicFramePr>
          <p:nvPr>
            <p:ph type="tbl" sz="quarter" idx="13"/>
            <p:extLst>
              <p:ext uri="{D42A27DB-BD31-4B8C-83A1-F6EECF244321}">
                <p14:modId xmlns:p14="http://schemas.microsoft.com/office/powerpoint/2010/main" val="837252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0210639"/>
                    </a:ext>
                  </a:extLst>
                </a:gridCol>
                <a:gridCol w="658368">
                  <a:extLst>
                    <a:ext uri="{9D8B030D-6E8A-4147-A177-3AD203B41FA5}">
                      <a16:colId xmlns:a16="http://schemas.microsoft.com/office/drawing/2014/main" val="3264517425"/>
                    </a:ext>
                  </a:extLst>
                </a:gridCol>
                <a:gridCol w="658368">
                  <a:extLst>
                    <a:ext uri="{9D8B030D-6E8A-4147-A177-3AD203B41FA5}">
                      <a16:colId xmlns:a16="http://schemas.microsoft.com/office/drawing/2014/main" val="200953253"/>
                    </a:ext>
                  </a:extLst>
                </a:gridCol>
                <a:gridCol w="658368">
                  <a:extLst>
                    <a:ext uri="{9D8B030D-6E8A-4147-A177-3AD203B41FA5}">
                      <a16:colId xmlns:a16="http://schemas.microsoft.com/office/drawing/2014/main" val="2756827220"/>
                    </a:ext>
                  </a:extLst>
                </a:gridCol>
                <a:gridCol w="658368">
                  <a:extLst>
                    <a:ext uri="{9D8B030D-6E8A-4147-A177-3AD203B41FA5}">
                      <a16:colId xmlns:a16="http://schemas.microsoft.com/office/drawing/2014/main" val="537635751"/>
                    </a:ext>
                  </a:extLst>
                </a:gridCol>
                <a:gridCol w="658368">
                  <a:extLst>
                    <a:ext uri="{9D8B030D-6E8A-4147-A177-3AD203B41FA5}">
                      <a16:colId xmlns:a16="http://schemas.microsoft.com/office/drawing/2014/main" val="924518509"/>
                    </a:ext>
                  </a:extLst>
                </a:gridCol>
                <a:gridCol w="658368">
                  <a:extLst>
                    <a:ext uri="{9D8B030D-6E8A-4147-A177-3AD203B41FA5}">
                      <a16:colId xmlns:a16="http://schemas.microsoft.com/office/drawing/2014/main" val="1627331472"/>
                    </a:ext>
                  </a:extLst>
                </a:gridCol>
                <a:gridCol w="658368">
                  <a:extLst>
                    <a:ext uri="{9D8B030D-6E8A-4147-A177-3AD203B41FA5}">
                      <a16:colId xmlns:a16="http://schemas.microsoft.com/office/drawing/2014/main" val="769296020"/>
                    </a:ext>
                  </a:extLst>
                </a:gridCol>
                <a:gridCol w="658368">
                  <a:extLst>
                    <a:ext uri="{9D8B030D-6E8A-4147-A177-3AD203B41FA5}">
                      <a16:colId xmlns:a16="http://schemas.microsoft.com/office/drawing/2014/main" val="3859383316"/>
                    </a:ext>
                  </a:extLst>
                </a:gridCol>
                <a:gridCol w="658368">
                  <a:extLst>
                    <a:ext uri="{9D8B030D-6E8A-4147-A177-3AD203B41FA5}">
                      <a16:colId xmlns:a16="http://schemas.microsoft.com/office/drawing/2014/main" val="3612642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343211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- 2022-06-30 16:17:06</a:t>
                      </a:r>
                      <a:r>
                        <a:rPr kumimoji="0" lang="de-DE" sz="1000" b="0" i="0" u="none" strike="noStrike" kern="1200" cap="none" spc="0" normalizeH="0" baseline="0" noProof="0">
                          <a:ln>
                            <a:noFill/>
                          </a:ln>
                          <a:solidFill>
                            <a:prstClr val="black"/>
                          </a:solidFill>
                          <a:effectLst/>
                          <a:uLnTx/>
                          <a:uFillTx/>
                          <a:latin typeface="+mn-lt"/>
                          <a:ea typeface="+mn-ea"/>
                          <a:cs typeface="+mn-cs"/>
                        </a:rPr>
                        <a:t>
 Der Kampf ums Wasser hat begonnen - nicht nur in den klassischen Wassermangel-Ländern, sondern mitten in Europa. Manchmal wird schon das Zähneputzen zum Politikum. #wasser #wasserknappheit #wassermangel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257094</a:t>
                      </a:r>
                    </a:p>
                  </a:txBody>
                  <a:tcPr/>
                </a:tc>
                <a:extLst>
                  <a:ext uri="{0D108BD9-81ED-4DB2-BD59-A6C34878D82A}">
                    <a16:rowId xmlns:a16="http://schemas.microsoft.com/office/drawing/2014/main" val="1653026284"/>
                  </a:ext>
                </a:extLst>
              </a:tr>
            </a:tbl>
          </a:graphicData>
        </a:graphic>
      </p:graphicFrame>
      <p:sp>
        <p:nvSpPr>
          <p:cNvPr id="4" name="Text Placeholder 3">
            <a:extLst>
              <a:ext uri="{FF2B5EF4-FFF2-40B4-BE49-F238E27FC236}">
                <a16:creationId xmlns:a16="http://schemas.microsoft.com/office/drawing/2014/main" id="{977C41AD-E9A3-4B68-B7BB-153672A22F4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541263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C35C2-E291-415D-93A0-CA2ABCA0CB1B}"/>
              </a:ext>
            </a:extLst>
          </p:cNvPr>
          <p:cNvSpPr>
            <a:spLocks noGrp="1"/>
          </p:cNvSpPr>
          <p:nvPr>
            <p:ph type="title"/>
          </p:nvPr>
        </p:nvSpPr>
        <p:spPr/>
        <p:txBody>
          <a:bodyPr/>
          <a:lstStyle/>
          <a:p>
            <a:r>
              <a:rPr lang="en-US"/>
              <a:t>Instagram Hitliste nach Interaktionen inkl. IGTV | BR Social Media - 6 of 18</a:t>
            </a:r>
          </a:p>
        </p:txBody>
      </p:sp>
      <p:graphicFrame>
        <p:nvGraphicFramePr>
          <p:cNvPr id="5" name="Table Placeholder 4">
            <a:extLst>
              <a:ext uri="{FF2B5EF4-FFF2-40B4-BE49-F238E27FC236}">
                <a16:creationId xmlns:a16="http://schemas.microsoft.com/office/drawing/2014/main" id="{E4436EA1-6851-4DE2-9749-3CFF0EF7F541}"/>
              </a:ext>
            </a:extLst>
          </p:cNvPr>
          <p:cNvGraphicFramePr>
            <a:graphicFrameLocks noGrp="1"/>
          </p:cNvGraphicFramePr>
          <p:nvPr>
            <p:ph type="tbl" sz="quarter" idx="13"/>
            <p:extLst>
              <p:ext uri="{D42A27DB-BD31-4B8C-83A1-F6EECF244321}">
                <p14:modId xmlns:p14="http://schemas.microsoft.com/office/powerpoint/2010/main" val="824400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4205205"/>
                    </a:ext>
                  </a:extLst>
                </a:gridCol>
                <a:gridCol w="658368">
                  <a:extLst>
                    <a:ext uri="{9D8B030D-6E8A-4147-A177-3AD203B41FA5}">
                      <a16:colId xmlns:a16="http://schemas.microsoft.com/office/drawing/2014/main" val="2885050124"/>
                    </a:ext>
                  </a:extLst>
                </a:gridCol>
                <a:gridCol w="658368">
                  <a:extLst>
                    <a:ext uri="{9D8B030D-6E8A-4147-A177-3AD203B41FA5}">
                      <a16:colId xmlns:a16="http://schemas.microsoft.com/office/drawing/2014/main" val="4230688452"/>
                    </a:ext>
                  </a:extLst>
                </a:gridCol>
                <a:gridCol w="658368">
                  <a:extLst>
                    <a:ext uri="{9D8B030D-6E8A-4147-A177-3AD203B41FA5}">
                      <a16:colId xmlns:a16="http://schemas.microsoft.com/office/drawing/2014/main" val="1918152963"/>
                    </a:ext>
                  </a:extLst>
                </a:gridCol>
                <a:gridCol w="658368">
                  <a:extLst>
                    <a:ext uri="{9D8B030D-6E8A-4147-A177-3AD203B41FA5}">
                      <a16:colId xmlns:a16="http://schemas.microsoft.com/office/drawing/2014/main" val="3944222270"/>
                    </a:ext>
                  </a:extLst>
                </a:gridCol>
                <a:gridCol w="658368">
                  <a:extLst>
                    <a:ext uri="{9D8B030D-6E8A-4147-A177-3AD203B41FA5}">
                      <a16:colId xmlns:a16="http://schemas.microsoft.com/office/drawing/2014/main" val="3325269924"/>
                    </a:ext>
                  </a:extLst>
                </a:gridCol>
                <a:gridCol w="658368">
                  <a:extLst>
                    <a:ext uri="{9D8B030D-6E8A-4147-A177-3AD203B41FA5}">
                      <a16:colId xmlns:a16="http://schemas.microsoft.com/office/drawing/2014/main" val="1564065033"/>
                    </a:ext>
                  </a:extLst>
                </a:gridCol>
                <a:gridCol w="658368">
                  <a:extLst>
                    <a:ext uri="{9D8B030D-6E8A-4147-A177-3AD203B41FA5}">
                      <a16:colId xmlns:a16="http://schemas.microsoft.com/office/drawing/2014/main" val="1560414174"/>
                    </a:ext>
                  </a:extLst>
                </a:gridCol>
                <a:gridCol w="658368">
                  <a:extLst>
                    <a:ext uri="{9D8B030D-6E8A-4147-A177-3AD203B41FA5}">
                      <a16:colId xmlns:a16="http://schemas.microsoft.com/office/drawing/2014/main" val="2616090570"/>
                    </a:ext>
                  </a:extLst>
                </a:gridCol>
                <a:gridCol w="658368">
                  <a:extLst>
                    <a:ext uri="{9D8B030D-6E8A-4147-A177-3AD203B41FA5}">
                      <a16:colId xmlns:a16="http://schemas.microsoft.com/office/drawing/2014/main" val="430047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148803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- 2022-06-20 15:11:31</a:t>
                      </a:r>
                      <a:r>
                        <a:rPr kumimoji="0" lang="de-DE" sz="1000" b="0" i="0" u="none" strike="noStrike" kern="1200" cap="none" spc="0" normalizeH="0" baseline="0" noProof="0">
                          <a:ln>
                            <a:noFill/>
                          </a:ln>
                          <a:solidFill>
                            <a:prstClr val="black"/>
                          </a:solidFill>
                          <a:effectLst/>
                          <a:uLnTx/>
                          <a:uFillTx/>
                          <a:latin typeface="+mn-lt"/>
                          <a:ea typeface="+mn-ea"/>
                          <a:cs typeface="+mn-cs"/>
                        </a:rPr>
                        <a:t>
 Die These aus Island: von einer Vier-Tage-Woche profitieren beide Arbeitsvertragsparteien – Beschäftigte sind ausgeruhter, gesünder und zufriedener; Firmen können sich über mehr Produktivität, und geringere Ausfallzeiten freuen. 
#arbeit #arbeitszeit #belgien #island #deutschland #politik #rente #lohn #gehalt #arbeitnehmer #unternehmer #unternehmen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230495</a:t>
                      </a:r>
                    </a:p>
                  </a:txBody>
                  <a:tcPr/>
                </a:tc>
                <a:extLst>
                  <a:ext uri="{0D108BD9-81ED-4DB2-BD59-A6C34878D82A}">
                    <a16:rowId xmlns:a16="http://schemas.microsoft.com/office/drawing/2014/main" val="2604452939"/>
                  </a:ext>
                </a:extLst>
              </a:tr>
            </a:tbl>
          </a:graphicData>
        </a:graphic>
      </p:graphicFrame>
      <p:sp>
        <p:nvSpPr>
          <p:cNvPr id="4" name="Text Placeholder 3">
            <a:extLst>
              <a:ext uri="{FF2B5EF4-FFF2-40B4-BE49-F238E27FC236}">
                <a16:creationId xmlns:a16="http://schemas.microsoft.com/office/drawing/2014/main" id="{10204D75-B83F-4B0E-A60B-03FC2AEE0DD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905033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29D66-DE1E-42B8-81C8-09F4C566CD00}"/>
              </a:ext>
            </a:extLst>
          </p:cNvPr>
          <p:cNvSpPr>
            <a:spLocks noGrp="1"/>
          </p:cNvSpPr>
          <p:nvPr>
            <p:ph type="title"/>
          </p:nvPr>
        </p:nvSpPr>
        <p:spPr/>
        <p:txBody>
          <a:bodyPr/>
          <a:lstStyle/>
          <a:p>
            <a:r>
              <a:rPr lang="en-US"/>
              <a:t>Instagram Hitliste nach Interaktionen inkl. IGTV | BR Social Media - 7 of 18</a:t>
            </a:r>
          </a:p>
        </p:txBody>
      </p:sp>
      <p:graphicFrame>
        <p:nvGraphicFramePr>
          <p:cNvPr id="5" name="Table Placeholder 4">
            <a:extLst>
              <a:ext uri="{FF2B5EF4-FFF2-40B4-BE49-F238E27FC236}">
                <a16:creationId xmlns:a16="http://schemas.microsoft.com/office/drawing/2014/main" id="{DF9B86F1-8045-405D-918B-E3724AE22366}"/>
              </a:ext>
            </a:extLst>
          </p:cNvPr>
          <p:cNvGraphicFramePr>
            <a:graphicFrameLocks noGrp="1"/>
          </p:cNvGraphicFramePr>
          <p:nvPr>
            <p:ph type="tbl" sz="quarter" idx="13"/>
            <p:extLst>
              <p:ext uri="{D42A27DB-BD31-4B8C-83A1-F6EECF244321}">
                <p14:modId xmlns:p14="http://schemas.microsoft.com/office/powerpoint/2010/main" val="1099350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2602963"/>
                    </a:ext>
                  </a:extLst>
                </a:gridCol>
                <a:gridCol w="658368">
                  <a:extLst>
                    <a:ext uri="{9D8B030D-6E8A-4147-A177-3AD203B41FA5}">
                      <a16:colId xmlns:a16="http://schemas.microsoft.com/office/drawing/2014/main" val="2841070040"/>
                    </a:ext>
                  </a:extLst>
                </a:gridCol>
                <a:gridCol w="658368">
                  <a:extLst>
                    <a:ext uri="{9D8B030D-6E8A-4147-A177-3AD203B41FA5}">
                      <a16:colId xmlns:a16="http://schemas.microsoft.com/office/drawing/2014/main" val="2829292804"/>
                    </a:ext>
                  </a:extLst>
                </a:gridCol>
                <a:gridCol w="658368">
                  <a:extLst>
                    <a:ext uri="{9D8B030D-6E8A-4147-A177-3AD203B41FA5}">
                      <a16:colId xmlns:a16="http://schemas.microsoft.com/office/drawing/2014/main" val="2995132984"/>
                    </a:ext>
                  </a:extLst>
                </a:gridCol>
                <a:gridCol w="658368">
                  <a:extLst>
                    <a:ext uri="{9D8B030D-6E8A-4147-A177-3AD203B41FA5}">
                      <a16:colId xmlns:a16="http://schemas.microsoft.com/office/drawing/2014/main" val="1031401536"/>
                    </a:ext>
                  </a:extLst>
                </a:gridCol>
                <a:gridCol w="658368">
                  <a:extLst>
                    <a:ext uri="{9D8B030D-6E8A-4147-A177-3AD203B41FA5}">
                      <a16:colId xmlns:a16="http://schemas.microsoft.com/office/drawing/2014/main" val="3140516651"/>
                    </a:ext>
                  </a:extLst>
                </a:gridCol>
                <a:gridCol w="658368">
                  <a:extLst>
                    <a:ext uri="{9D8B030D-6E8A-4147-A177-3AD203B41FA5}">
                      <a16:colId xmlns:a16="http://schemas.microsoft.com/office/drawing/2014/main" val="99762530"/>
                    </a:ext>
                  </a:extLst>
                </a:gridCol>
                <a:gridCol w="658368">
                  <a:extLst>
                    <a:ext uri="{9D8B030D-6E8A-4147-A177-3AD203B41FA5}">
                      <a16:colId xmlns:a16="http://schemas.microsoft.com/office/drawing/2014/main" val="2809696035"/>
                    </a:ext>
                  </a:extLst>
                </a:gridCol>
                <a:gridCol w="658368">
                  <a:extLst>
                    <a:ext uri="{9D8B030D-6E8A-4147-A177-3AD203B41FA5}">
                      <a16:colId xmlns:a16="http://schemas.microsoft.com/office/drawing/2014/main" val="2663412911"/>
                    </a:ext>
                  </a:extLst>
                </a:gridCol>
                <a:gridCol w="658368">
                  <a:extLst>
                    <a:ext uri="{9D8B030D-6E8A-4147-A177-3AD203B41FA5}">
                      <a16:colId xmlns:a16="http://schemas.microsoft.com/office/drawing/2014/main" val="1307971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37328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- 2022-06-02 12:11:21</a:t>
                      </a:r>
                      <a:r>
                        <a:rPr kumimoji="0" lang="de-DE" sz="1000" b="0" i="0" u="none" strike="noStrike" kern="1200" cap="none" spc="0" normalizeH="0" baseline="0" noProof="0">
                          <a:ln>
                            <a:noFill/>
                          </a:ln>
                          <a:solidFill>
                            <a:prstClr val="black"/>
                          </a:solidFill>
                          <a:effectLst/>
                          <a:uLnTx/>
                          <a:uFillTx/>
                          <a:latin typeface="+mn-lt"/>
                          <a:ea typeface="+mn-ea"/>
                          <a:cs typeface="+mn-cs"/>
                        </a:rPr>
                        <a:t>
 Seit gestern gilt deutschlandweit das 9-Euro-Ticket im ÖPNV. Nach den Erfahrungen des ersten Tages, einige Tipps für unbeholfene Autofahrer:
.
#9EuroTicket #NeunEuroTicket #ÖPNV #Tipps #Autofahrer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642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quer_vom_br - 2022-06-02 17:49:54</a:t>
                      </a:r>
                      <a:r>
                        <a:rPr kumimoji="0" lang="en-US" sz="1000" b="0" i="0" u="none" strike="noStrike" kern="1200" cap="none" spc="0" normalizeH="0" baseline="0" noProof="0">
                          <a:ln>
                            <a:noFill/>
                          </a:ln>
                          <a:solidFill>
                            <a:prstClr val="black"/>
                          </a:solidFill>
                          <a:effectLst/>
                          <a:uLnTx/>
                          <a:uFillTx/>
                          <a:latin typeface="+mn-lt"/>
                          <a:ea typeface="+mn-ea"/>
                          <a:cs typeface="+mn-cs"/>
                        </a:rPr>
                        <a:t>
 Braucht's bald einen Mietrabatt?
#vonovia #mieten #mieter #wohnung #politik #mietpreisbremse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255815</a:t>
                      </a:r>
                    </a:p>
                  </a:txBody>
                  <a:tcPr/>
                </a:tc>
                <a:extLst>
                  <a:ext uri="{0D108BD9-81ED-4DB2-BD59-A6C34878D82A}">
                    <a16:rowId xmlns:a16="http://schemas.microsoft.com/office/drawing/2014/main" val="3938704329"/>
                  </a:ext>
                </a:extLst>
              </a:tr>
            </a:tbl>
          </a:graphicData>
        </a:graphic>
      </p:graphicFrame>
      <p:sp>
        <p:nvSpPr>
          <p:cNvPr id="4" name="Text Placeholder 3">
            <a:extLst>
              <a:ext uri="{FF2B5EF4-FFF2-40B4-BE49-F238E27FC236}">
                <a16:creationId xmlns:a16="http://schemas.microsoft.com/office/drawing/2014/main" id="{53F570C4-B4D9-497D-A527-6A907FEA179D}"/>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5546041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79B14-0ABE-4F14-9833-5AED7A7CDAE7}"/>
              </a:ext>
            </a:extLst>
          </p:cNvPr>
          <p:cNvSpPr>
            <a:spLocks noGrp="1"/>
          </p:cNvSpPr>
          <p:nvPr>
            <p:ph type="title"/>
          </p:nvPr>
        </p:nvSpPr>
        <p:spPr/>
        <p:txBody>
          <a:bodyPr/>
          <a:lstStyle/>
          <a:p>
            <a:r>
              <a:rPr lang="en-US"/>
              <a:t>Instagram Hitliste nach Interaktionen inkl. IGTV | BR Social Media - 8 of 18</a:t>
            </a:r>
          </a:p>
        </p:txBody>
      </p:sp>
      <p:graphicFrame>
        <p:nvGraphicFramePr>
          <p:cNvPr id="5" name="Table Placeholder 4">
            <a:extLst>
              <a:ext uri="{FF2B5EF4-FFF2-40B4-BE49-F238E27FC236}">
                <a16:creationId xmlns:a16="http://schemas.microsoft.com/office/drawing/2014/main" id="{70CE20BF-9815-4B34-ADF9-35BBF2D2FF08}"/>
              </a:ext>
            </a:extLst>
          </p:cNvPr>
          <p:cNvGraphicFramePr>
            <a:graphicFrameLocks noGrp="1"/>
          </p:cNvGraphicFramePr>
          <p:nvPr>
            <p:ph type="tbl" sz="quarter" idx="13"/>
            <p:extLst>
              <p:ext uri="{D42A27DB-BD31-4B8C-83A1-F6EECF244321}">
                <p14:modId xmlns:p14="http://schemas.microsoft.com/office/powerpoint/2010/main" val="142558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4894811"/>
                    </a:ext>
                  </a:extLst>
                </a:gridCol>
                <a:gridCol w="658368">
                  <a:extLst>
                    <a:ext uri="{9D8B030D-6E8A-4147-A177-3AD203B41FA5}">
                      <a16:colId xmlns:a16="http://schemas.microsoft.com/office/drawing/2014/main" val="519862144"/>
                    </a:ext>
                  </a:extLst>
                </a:gridCol>
                <a:gridCol w="658368">
                  <a:extLst>
                    <a:ext uri="{9D8B030D-6E8A-4147-A177-3AD203B41FA5}">
                      <a16:colId xmlns:a16="http://schemas.microsoft.com/office/drawing/2014/main" val="1926831524"/>
                    </a:ext>
                  </a:extLst>
                </a:gridCol>
                <a:gridCol w="658368">
                  <a:extLst>
                    <a:ext uri="{9D8B030D-6E8A-4147-A177-3AD203B41FA5}">
                      <a16:colId xmlns:a16="http://schemas.microsoft.com/office/drawing/2014/main" val="1053498325"/>
                    </a:ext>
                  </a:extLst>
                </a:gridCol>
                <a:gridCol w="658368">
                  <a:extLst>
                    <a:ext uri="{9D8B030D-6E8A-4147-A177-3AD203B41FA5}">
                      <a16:colId xmlns:a16="http://schemas.microsoft.com/office/drawing/2014/main" val="3373533923"/>
                    </a:ext>
                  </a:extLst>
                </a:gridCol>
                <a:gridCol w="658368">
                  <a:extLst>
                    <a:ext uri="{9D8B030D-6E8A-4147-A177-3AD203B41FA5}">
                      <a16:colId xmlns:a16="http://schemas.microsoft.com/office/drawing/2014/main" val="3318561707"/>
                    </a:ext>
                  </a:extLst>
                </a:gridCol>
                <a:gridCol w="658368">
                  <a:extLst>
                    <a:ext uri="{9D8B030D-6E8A-4147-A177-3AD203B41FA5}">
                      <a16:colId xmlns:a16="http://schemas.microsoft.com/office/drawing/2014/main" val="3075096907"/>
                    </a:ext>
                  </a:extLst>
                </a:gridCol>
                <a:gridCol w="658368">
                  <a:extLst>
                    <a:ext uri="{9D8B030D-6E8A-4147-A177-3AD203B41FA5}">
                      <a16:colId xmlns:a16="http://schemas.microsoft.com/office/drawing/2014/main" val="1861918184"/>
                    </a:ext>
                  </a:extLst>
                </a:gridCol>
                <a:gridCol w="658368">
                  <a:extLst>
                    <a:ext uri="{9D8B030D-6E8A-4147-A177-3AD203B41FA5}">
                      <a16:colId xmlns:a16="http://schemas.microsoft.com/office/drawing/2014/main" val="1040794012"/>
                    </a:ext>
                  </a:extLst>
                </a:gridCol>
                <a:gridCol w="658368">
                  <a:extLst>
                    <a:ext uri="{9D8B030D-6E8A-4147-A177-3AD203B41FA5}">
                      <a16:colId xmlns:a16="http://schemas.microsoft.com/office/drawing/2014/main" val="2205313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2077062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br24sport - 2022-06-16 18:28:39</a:t>
                      </a:r>
                      <a:r>
                        <a:rPr kumimoji="0" lang="de-DE" sz="1000" b="0" i="0" u="none" strike="noStrike" kern="1200" cap="none" spc="0" normalizeH="0" baseline="0" noProof="0">
                          <a:ln>
                            <a:noFill/>
                          </a:ln>
                          <a:solidFill>
                            <a:prstClr val="black"/>
                          </a:solidFill>
                          <a:effectLst/>
                          <a:uLnTx/>
                          <a:uFillTx/>
                          <a:latin typeface="+mn-lt"/>
                          <a:ea typeface="+mn-ea"/>
                          <a:cs typeface="+mn-cs"/>
                        </a:rPr>
                        <a:t>
 Der dreifache Müller, Philipp Lahm als unüberwindbare Mauer und Kopfstoß-Pepe - heute vor acht Jahren schlägt Deutschland im ersten Gruppenspiel bei der WM 2014 Portugal mit 4:0. Wo habt ihr das Spiel damals gesehen? 👇😎
#BR24Sport #throwback #WM #Deutschland #Portugal #Ronaldo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422310</a:t>
                      </a:r>
                    </a:p>
                  </a:txBody>
                  <a:tcPr/>
                </a:tc>
                <a:extLst>
                  <a:ext uri="{0D108BD9-81ED-4DB2-BD59-A6C34878D82A}">
                    <a16:rowId xmlns:a16="http://schemas.microsoft.com/office/drawing/2014/main" val="4214781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- 2022-06-28 12:54:28</a:t>
                      </a:r>
                      <a:r>
                        <a:rPr kumimoji="0" lang="de-DE" sz="1000" b="0" i="0" u="none" strike="noStrike" kern="1200" cap="none" spc="0" normalizeH="0" baseline="0" noProof="0">
                          <a:ln>
                            <a:noFill/>
                          </a:ln>
                          <a:solidFill>
                            <a:prstClr val="black"/>
                          </a:solidFill>
                          <a:effectLst/>
                          <a:uLnTx/>
                          <a:uFillTx/>
                          <a:latin typeface="+mn-lt"/>
                          <a:ea typeface="+mn-ea"/>
                          <a:cs typeface="+mn-cs"/>
                        </a:rPr>
                        <a:t>
 Worum es eigentlich geht. #Abtreibung #waffen #kinder #ungeborenesleben #abtreibungsverbot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198904</a:t>
                      </a:r>
                    </a:p>
                  </a:txBody>
                  <a:tcPr/>
                </a:tc>
                <a:extLst>
                  <a:ext uri="{0D108BD9-81ED-4DB2-BD59-A6C34878D82A}">
                    <a16:rowId xmlns:a16="http://schemas.microsoft.com/office/drawing/2014/main" val="1689278128"/>
                  </a:ext>
                </a:extLst>
              </a:tr>
            </a:tbl>
          </a:graphicData>
        </a:graphic>
      </p:graphicFrame>
      <p:sp>
        <p:nvSpPr>
          <p:cNvPr id="4" name="Text Placeholder 3">
            <a:extLst>
              <a:ext uri="{FF2B5EF4-FFF2-40B4-BE49-F238E27FC236}">
                <a16:creationId xmlns:a16="http://schemas.microsoft.com/office/drawing/2014/main" id="{80A605C8-BBC7-44DF-B63F-03BE5C0FC0B6}"/>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6498367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3B23-3213-4904-B280-847C3A592C81}"/>
              </a:ext>
            </a:extLst>
          </p:cNvPr>
          <p:cNvSpPr>
            <a:spLocks noGrp="1"/>
          </p:cNvSpPr>
          <p:nvPr>
            <p:ph type="title"/>
          </p:nvPr>
        </p:nvSpPr>
        <p:spPr/>
        <p:txBody>
          <a:bodyPr/>
          <a:lstStyle/>
          <a:p>
            <a:r>
              <a:rPr lang="en-US"/>
              <a:t>Instagram Hitliste nach Interaktionen inkl. IGTV | BR Social Media - 9 of 18</a:t>
            </a:r>
          </a:p>
        </p:txBody>
      </p:sp>
      <p:graphicFrame>
        <p:nvGraphicFramePr>
          <p:cNvPr id="5" name="Table Placeholder 4">
            <a:extLst>
              <a:ext uri="{FF2B5EF4-FFF2-40B4-BE49-F238E27FC236}">
                <a16:creationId xmlns:a16="http://schemas.microsoft.com/office/drawing/2014/main" id="{419E783F-BDDF-41C3-932E-8434D5FA5A74}"/>
              </a:ext>
            </a:extLst>
          </p:cNvPr>
          <p:cNvGraphicFramePr>
            <a:graphicFrameLocks noGrp="1"/>
          </p:cNvGraphicFramePr>
          <p:nvPr>
            <p:ph type="tbl" sz="quarter" idx="13"/>
            <p:extLst>
              <p:ext uri="{D42A27DB-BD31-4B8C-83A1-F6EECF244321}">
                <p14:modId xmlns:p14="http://schemas.microsoft.com/office/powerpoint/2010/main" val="530498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7685195"/>
                    </a:ext>
                  </a:extLst>
                </a:gridCol>
                <a:gridCol w="658368">
                  <a:extLst>
                    <a:ext uri="{9D8B030D-6E8A-4147-A177-3AD203B41FA5}">
                      <a16:colId xmlns:a16="http://schemas.microsoft.com/office/drawing/2014/main" val="675076876"/>
                    </a:ext>
                  </a:extLst>
                </a:gridCol>
                <a:gridCol w="658368">
                  <a:extLst>
                    <a:ext uri="{9D8B030D-6E8A-4147-A177-3AD203B41FA5}">
                      <a16:colId xmlns:a16="http://schemas.microsoft.com/office/drawing/2014/main" val="2147368950"/>
                    </a:ext>
                  </a:extLst>
                </a:gridCol>
                <a:gridCol w="658368">
                  <a:extLst>
                    <a:ext uri="{9D8B030D-6E8A-4147-A177-3AD203B41FA5}">
                      <a16:colId xmlns:a16="http://schemas.microsoft.com/office/drawing/2014/main" val="4172245672"/>
                    </a:ext>
                  </a:extLst>
                </a:gridCol>
                <a:gridCol w="658368">
                  <a:extLst>
                    <a:ext uri="{9D8B030D-6E8A-4147-A177-3AD203B41FA5}">
                      <a16:colId xmlns:a16="http://schemas.microsoft.com/office/drawing/2014/main" val="710848971"/>
                    </a:ext>
                  </a:extLst>
                </a:gridCol>
                <a:gridCol w="658368">
                  <a:extLst>
                    <a:ext uri="{9D8B030D-6E8A-4147-A177-3AD203B41FA5}">
                      <a16:colId xmlns:a16="http://schemas.microsoft.com/office/drawing/2014/main" val="1078456893"/>
                    </a:ext>
                  </a:extLst>
                </a:gridCol>
                <a:gridCol w="658368">
                  <a:extLst>
                    <a:ext uri="{9D8B030D-6E8A-4147-A177-3AD203B41FA5}">
                      <a16:colId xmlns:a16="http://schemas.microsoft.com/office/drawing/2014/main" val="1886183830"/>
                    </a:ext>
                  </a:extLst>
                </a:gridCol>
                <a:gridCol w="658368">
                  <a:extLst>
                    <a:ext uri="{9D8B030D-6E8A-4147-A177-3AD203B41FA5}">
                      <a16:colId xmlns:a16="http://schemas.microsoft.com/office/drawing/2014/main" val="1784636593"/>
                    </a:ext>
                  </a:extLst>
                </a:gridCol>
                <a:gridCol w="658368">
                  <a:extLst>
                    <a:ext uri="{9D8B030D-6E8A-4147-A177-3AD203B41FA5}">
                      <a16:colId xmlns:a16="http://schemas.microsoft.com/office/drawing/2014/main" val="515537538"/>
                    </a:ext>
                  </a:extLst>
                </a:gridCol>
                <a:gridCol w="658368">
                  <a:extLst>
                    <a:ext uri="{9D8B030D-6E8A-4147-A177-3AD203B41FA5}">
                      <a16:colId xmlns:a16="http://schemas.microsoft.com/office/drawing/2014/main" val="3595801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202921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quer_vom_br - 2022-06-19 11:53:53</a:t>
                      </a:r>
                      <a:r>
                        <a:rPr kumimoji="0" lang="en-US" sz="1000" b="0" i="0" u="none" strike="noStrike" kern="1200" cap="none" spc="0" normalizeH="0" baseline="0" noProof="0">
                          <a:ln>
                            <a:noFill/>
                          </a:ln>
                          <a:solidFill>
                            <a:prstClr val="black"/>
                          </a:solidFill>
                          <a:effectLst/>
                          <a:uLnTx/>
                          <a:uFillTx/>
                          <a:latin typeface="+mn-lt"/>
                          <a:ea typeface="+mn-ea"/>
                          <a:cs typeface="+mn-cs"/>
                        </a:rPr>
                        <a:t>
 Bodenschätze und Moral passen oft nicht zusammen. Warum eigentlich nicht?
#putin #russland #ukraine #krieg #erdöl #erdgas #fossileenergie #saudiarabien #aserbaidschan #ressourcenfluch (Wiederholung)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251364</a:t>
                      </a:r>
                    </a:p>
                  </a:txBody>
                  <a:tcPr/>
                </a:tc>
                <a:extLst>
                  <a:ext uri="{0D108BD9-81ED-4DB2-BD59-A6C34878D82A}">
                    <a16:rowId xmlns:a16="http://schemas.microsoft.com/office/drawing/2014/main" val="1147159354"/>
                  </a:ext>
                </a:extLst>
              </a:tr>
            </a:tbl>
          </a:graphicData>
        </a:graphic>
      </p:graphicFrame>
      <p:sp>
        <p:nvSpPr>
          <p:cNvPr id="4" name="Text Placeholder 3">
            <a:extLst>
              <a:ext uri="{FF2B5EF4-FFF2-40B4-BE49-F238E27FC236}">
                <a16:creationId xmlns:a16="http://schemas.microsoft.com/office/drawing/2014/main" id="{4F3EC0B9-D50A-44B8-AC06-459909CFC6AD}"/>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69829804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DF967-1BA1-4B38-BC03-2664C6AE2229}"/>
              </a:ext>
            </a:extLst>
          </p:cNvPr>
          <p:cNvSpPr>
            <a:spLocks noGrp="1"/>
          </p:cNvSpPr>
          <p:nvPr>
            <p:ph type="title"/>
          </p:nvPr>
        </p:nvSpPr>
        <p:spPr/>
        <p:txBody>
          <a:bodyPr/>
          <a:lstStyle/>
          <a:p>
            <a:r>
              <a:rPr lang="en-US"/>
              <a:t>Instagram Hitliste nach Interaktionen inkl. IGTV | BR Social Media - 10 of 18</a:t>
            </a:r>
          </a:p>
        </p:txBody>
      </p:sp>
      <p:graphicFrame>
        <p:nvGraphicFramePr>
          <p:cNvPr id="5" name="Table Placeholder 4">
            <a:extLst>
              <a:ext uri="{FF2B5EF4-FFF2-40B4-BE49-F238E27FC236}">
                <a16:creationId xmlns:a16="http://schemas.microsoft.com/office/drawing/2014/main" id="{0A605121-EA88-4407-8952-11263CDD0C5D}"/>
              </a:ext>
            </a:extLst>
          </p:cNvPr>
          <p:cNvGraphicFramePr>
            <a:graphicFrameLocks noGrp="1"/>
          </p:cNvGraphicFramePr>
          <p:nvPr>
            <p:ph type="tbl" sz="quarter" idx="13"/>
            <p:extLst>
              <p:ext uri="{D42A27DB-BD31-4B8C-83A1-F6EECF244321}">
                <p14:modId xmlns:p14="http://schemas.microsoft.com/office/powerpoint/2010/main" val="3286032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4623789"/>
                    </a:ext>
                  </a:extLst>
                </a:gridCol>
                <a:gridCol w="658368">
                  <a:extLst>
                    <a:ext uri="{9D8B030D-6E8A-4147-A177-3AD203B41FA5}">
                      <a16:colId xmlns:a16="http://schemas.microsoft.com/office/drawing/2014/main" val="2374536661"/>
                    </a:ext>
                  </a:extLst>
                </a:gridCol>
                <a:gridCol w="658368">
                  <a:extLst>
                    <a:ext uri="{9D8B030D-6E8A-4147-A177-3AD203B41FA5}">
                      <a16:colId xmlns:a16="http://schemas.microsoft.com/office/drawing/2014/main" val="935856569"/>
                    </a:ext>
                  </a:extLst>
                </a:gridCol>
                <a:gridCol w="658368">
                  <a:extLst>
                    <a:ext uri="{9D8B030D-6E8A-4147-A177-3AD203B41FA5}">
                      <a16:colId xmlns:a16="http://schemas.microsoft.com/office/drawing/2014/main" val="3816397032"/>
                    </a:ext>
                  </a:extLst>
                </a:gridCol>
                <a:gridCol w="658368">
                  <a:extLst>
                    <a:ext uri="{9D8B030D-6E8A-4147-A177-3AD203B41FA5}">
                      <a16:colId xmlns:a16="http://schemas.microsoft.com/office/drawing/2014/main" val="1003300151"/>
                    </a:ext>
                  </a:extLst>
                </a:gridCol>
                <a:gridCol w="658368">
                  <a:extLst>
                    <a:ext uri="{9D8B030D-6E8A-4147-A177-3AD203B41FA5}">
                      <a16:colId xmlns:a16="http://schemas.microsoft.com/office/drawing/2014/main" val="2609747862"/>
                    </a:ext>
                  </a:extLst>
                </a:gridCol>
                <a:gridCol w="658368">
                  <a:extLst>
                    <a:ext uri="{9D8B030D-6E8A-4147-A177-3AD203B41FA5}">
                      <a16:colId xmlns:a16="http://schemas.microsoft.com/office/drawing/2014/main" val="551328087"/>
                    </a:ext>
                  </a:extLst>
                </a:gridCol>
                <a:gridCol w="658368">
                  <a:extLst>
                    <a:ext uri="{9D8B030D-6E8A-4147-A177-3AD203B41FA5}">
                      <a16:colId xmlns:a16="http://schemas.microsoft.com/office/drawing/2014/main" val="2522280953"/>
                    </a:ext>
                  </a:extLst>
                </a:gridCol>
                <a:gridCol w="658368">
                  <a:extLst>
                    <a:ext uri="{9D8B030D-6E8A-4147-A177-3AD203B41FA5}">
                      <a16:colId xmlns:a16="http://schemas.microsoft.com/office/drawing/2014/main" val="3717445552"/>
                    </a:ext>
                  </a:extLst>
                </a:gridCol>
                <a:gridCol w="658368">
                  <a:extLst>
                    <a:ext uri="{9D8B030D-6E8A-4147-A177-3AD203B41FA5}">
                      <a16:colId xmlns:a16="http://schemas.microsoft.com/office/drawing/2014/main" val="3488072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112430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pulsreportage - 2022-06-20 12:04:17</a:t>
                      </a:r>
                      <a:r>
                        <a:rPr kumimoji="0" lang="de-DE" sz="1000" b="0" i="0" u="none" strike="noStrike" kern="1200" cap="none" spc="0" normalizeH="0" baseline="0" noProof="0">
                          <a:ln>
                            <a:noFill/>
                          </a:ln>
                          <a:solidFill>
                            <a:prstClr val="black"/>
                          </a:solidFill>
                          <a:effectLst/>
                          <a:uLnTx/>
                          <a:uFillTx/>
                          <a:latin typeface="+mn-lt"/>
                          <a:ea typeface="+mn-ea"/>
                          <a:cs typeface="+mn-cs"/>
                        </a:rPr>
                        <a:t>
 Selbstschutz-Tipps vom Profi: die 1-2-3-Regel
🤚
Für die neueste PULS Reportage hat Nadine einen Selbstverteidigungs-Kurs gemacht und dabei die 1-2-3-Regel gelernt. Die ist super, um ungewollte Berührungen sofort aufzulösen. Speichert euch das Video ab und übt die Regel bei Bedarf Zuhause!
🛑
Ihr wollt euch sicherer &amp; stärker fühlen und gegebenenfalls selbst schützen können? Neben der 1-2-3-Regel hat Nadine noch viele weitere Techniken im Selbstverteidigungskurs gelernt. Am Schluss gab es sogar ein Training in einem möglichst echten Setting – einem Parkhaus! Ob Nadine sich mit den Techniken auch in dieser Situation verteidigen konnte? All das seht ihr in der neuesten PULS Reportage - hier auf Instagram oder auf YouTube.
.
#selbstverteidigung #grenzensetzen #kommgutheim #heimweg #nachhauseweg #sicher #sicherheit #selbstschutz #selbstverteidigung #sichernachhause #großstadt #pulsreportage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7525614"/>
                  </a:ext>
                </a:extLst>
              </a:tr>
            </a:tbl>
          </a:graphicData>
        </a:graphic>
      </p:graphicFrame>
      <p:sp>
        <p:nvSpPr>
          <p:cNvPr id="4" name="Text Placeholder 3">
            <a:extLst>
              <a:ext uri="{FF2B5EF4-FFF2-40B4-BE49-F238E27FC236}">
                <a16:creationId xmlns:a16="http://schemas.microsoft.com/office/drawing/2014/main" id="{E316D81A-D5BC-4A78-9E6D-3D2810AF3BC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10935305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F6830-9271-4657-AAD8-CE2B06317358}"/>
              </a:ext>
            </a:extLst>
          </p:cNvPr>
          <p:cNvSpPr>
            <a:spLocks noGrp="1"/>
          </p:cNvSpPr>
          <p:nvPr>
            <p:ph type="title"/>
          </p:nvPr>
        </p:nvSpPr>
        <p:spPr/>
        <p:txBody>
          <a:bodyPr/>
          <a:lstStyle/>
          <a:p>
            <a:r>
              <a:rPr lang="en-US"/>
              <a:t>Instagram Hitliste nach Interaktionen inkl. IGTV | BR Social Media - 11 of 18</a:t>
            </a:r>
          </a:p>
        </p:txBody>
      </p:sp>
      <p:graphicFrame>
        <p:nvGraphicFramePr>
          <p:cNvPr id="5" name="Table Placeholder 4">
            <a:extLst>
              <a:ext uri="{FF2B5EF4-FFF2-40B4-BE49-F238E27FC236}">
                <a16:creationId xmlns:a16="http://schemas.microsoft.com/office/drawing/2014/main" id="{3E2652E8-3AC3-4F75-A923-E928DBF99265}"/>
              </a:ext>
            </a:extLst>
          </p:cNvPr>
          <p:cNvGraphicFramePr>
            <a:graphicFrameLocks noGrp="1"/>
          </p:cNvGraphicFramePr>
          <p:nvPr>
            <p:ph type="tbl" sz="quarter" idx="13"/>
            <p:extLst>
              <p:ext uri="{D42A27DB-BD31-4B8C-83A1-F6EECF244321}">
                <p14:modId xmlns:p14="http://schemas.microsoft.com/office/powerpoint/2010/main" val="2962752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5539923"/>
                    </a:ext>
                  </a:extLst>
                </a:gridCol>
                <a:gridCol w="658368">
                  <a:extLst>
                    <a:ext uri="{9D8B030D-6E8A-4147-A177-3AD203B41FA5}">
                      <a16:colId xmlns:a16="http://schemas.microsoft.com/office/drawing/2014/main" val="3746541251"/>
                    </a:ext>
                  </a:extLst>
                </a:gridCol>
                <a:gridCol w="658368">
                  <a:extLst>
                    <a:ext uri="{9D8B030D-6E8A-4147-A177-3AD203B41FA5}">
                      <a16:colId xmlns:a16="http://schemas.microsoft.com/office/drawing/2014/main" val="1365883291"/>
                    </a:ext>
                  </a:extLst>
                </a:gridCol>
                <a:gridCol w="658368">
                  <a:extLst>
                    <a:ext uri="{9D8B030D-6E8A-4147-A177-3AD203B41FA5}">
                      <a16:colId xmlns:a16="http://schemas.microsoft.com/office/drawing/2014/main" val="1558573060"/>
                    </a:ext>
                  </a:extLst>
                </a:gridCol>
                <a:gridCol w="658368">
                  <a:extLst>
                    <a:ext uri="{9D8B030D-6E8A-4147-A177-3AD203B41FA5}">
                      <a16:colId xmlns:a16="http://schemas.microsoft.com/office/drawing/2014/main" val="2669622951"/>
                    </a:ext>
                  </a:extLst>
                </a:gridCol>
                <a:gridCol w="658368">
                  <a:extLst>
                    <a:ext uri="{9D8B030D-6E8A-4147-A177-3AD203B41FA5}">
                      <a16:colId xmlns:a16="http://schemas.microsoft.com/office/drawing/2014/main" val="292006904"/>
                    </a:ext>
                  </a:extLst>
                </a:gridCol>
                <a:gridCol w="658368">
                  <a:extLst>
                    <a:ext uri="{9D8B030D-6E8A-4147-A177-3AD203B41FA5}">
                      <a16:colId xmlns:a16="http://schemas.microsoft.com/office/drawing/2014/main" val="1447587623"/>
                    </a:ext>
                  </a:extLst>
                </a:gridCol>
                <a:gridCol w="658368">
                  <a:extLst>
                    <a:ext uri="{9D8B030D-6E8A-4147-A177-3AD203B41FA5}">
                      <a16:colId xmlns:a16="http://schemas.microsoft.com/office/drawing/2014/main" val="3976015684"/>
                    </a:ext>
                  </a:extLst>
                </a:gridCol>
                <a:gridCol w="658368">
                  <a:extLst>
                    <a:ext uri="{9D8B030D-6E8A-4147-A177-3AD203B41FA5}">
                      <a16:colId xmlns:a16="http://schemas.microsoft.com/office/drawing/2014/main" val="293744011"/>
                    </a:ext>
                  </a:extLst>
                </a:gridCol>
                <a:gridCol w="658368">
                  <a:extLst>
                    <a:ext uri="{9D8B030D-6E8A-4147-A177-3AD203B41FA5}">
                      <a16:colId xmlns:a16="http://schemas.microsoft.com/office/drawing/2014/main" val="1650409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220750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frauen_geschichte - 2022-06-16 07:00:10</a:t>
                      </a:r>
                      <a:r>
                        <a:rPr kumimoji="0" lang="de-DE" sz="1000" b="0" i="0" u="none" strike="noStrike" kern="1200" cap="none" spc="0" normalizeH="0" baseline="0" noProof="0">
                          <a:ln>
                            <a:noFill/>
                          </a:ln>
                          <a:solidFill>
                            <a:prstClr val="black"/>
                          </a:solidFill>
                          <a:effectLst/>
                          <a:uLnTx/>
                          <a:uFillTx/>
                          <a:latin typeface="+mn-lt"/>
                          <a:ea typeface="+mn-ea"/>
                          <a:cs typeface="+mn-cs"/>
                        </a:rPr>
                        <a:t>
 ES WAR EIN SKANDAL 💥 als herauskam, dass die französische Schriftstellerin BENOITE GROULT (1920-2016) die letzte Forderung – also nach mehreren Liebhabern - in ihrem Leben bereits umgesetzt hatte. 
📖 In ihrem 1988 erschienenen Roman „Salz auf unserer Haut“ erzählt Benoîte Groult von einer Affäre zwischen einem Fischer aus der Bretagne und einer Intellektuellen aus Paris. 🇫🇷Freizügig erzählt sie, wie die beiden ihr ganzes Leben eine Affäre haben – und das obwohl sie verheiratet sind. Besonders aufsehenerregend für die Zeit: Die Frau fordert sexuelle Befriedigung ein, ohne sich jedoch an den Mann binden zu wollen. 
In ihrer 2008 veröffentlichten Autobiographie wurde ihre eigene Geschichte schließlich öffentlich:➡️ Der Roman war nicht nur eine erfundene Geschichte, sondern auch ihr Leben. Der Fischer war in Wahrheit ein amerikanischer Pilot namens Kurt – geduldet von ihrem Ehemann, der seinerseits mehrere Beziehungen hatte. 
In einem Interview schwärmte Benoîte Groult über ihren Liebhaber: „Jedes Mal, wenn wir uns wiedersahen, war es, als seien wir wieder jung, wie 18-Jährige.“ 💓 
🔜  Morgen erzählen wir Euch, wie stark sie den Feminismus in den 70er Jahren prägte.
Kennt ihr das Buch „Salz auf unserer Haut“ oder habt es gelesen? 📖
📷
 Bildbearbeitung: @bayerischer_rundfunk
#benoitegroult #salzaufunsererhaut #roman #schriftstellerin #frankreich #polyamour #beziehung #ehe #meangeatrois #feminismus #frauengeschichte #bayerischerrundfunk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271370</a:t>
                      </a:r>
                    </a:p>
                  </a:txBody>
                  <a:tcPr/>
                </a:tc>
                <a:extLst>
                  <a:ext uri="{0D108BD9-81ED-4DB2-BD59-A6C34878D82A}">
                    <a16:rowId xmlns:a16="http://schemas.microsoft.com/office/drawing/2014/main" val="169418424"/>
                  </a:ext>
                </a:extLst>
              </a:tr>
            </a:tbl>
          </a:graphicData>
        </a:graphic>
      </p:graphicFrame>
      <p:sp>
        <p:nvSpPr>
          <p:cNvPr id="4" name="Text Placeholder 3">
            <a:extLst>
              <a:ext uri="{FF2B5EF4-FFF2-40B4-BE49-F238E27FC236}">
                <a16:creationId xmlns:a16="http://schemas.microsoft.com/office/drawing/2014/main" id="{8A55A302-FDFF-4D0B-8B1D-59059A4BD9B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01254141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8563B-7A60-4072-84CD-5354666A4C9E}"/>
              </a:ext>
            </a:extLst>
          </p:cNvPr>
          <p:cNvSpPr>
            <a:spLocks noGrp="1"/>
          </p:cNvSpPr>
          <p:nvPr>
            <p:ph type="title"/>
          </p:nvPr>
        </p:nvSpPr>
        <p:spPr/>
        <p:txBody>
          <a:bodyPr/>
          <a:lstStyle/>
          <a:p>
            <a:r>
              <a:rPr lang="en-US"/>
              <a:t>Instagram Hitliste nach Interaktionen inkl. IGTV | BR Social Media - 12 of 18</a:t>
            </a:r>
          </a:p>
        </p:txBody>
      </p:sp>
      <p:graphicFrame>
        <p:nvGraphicFramePr>
          <p:cNvPr id="5" name="Table Placeholder 4">
            <a:extLst>
              <a:ext uri="{FF2B5EF4-FFF2-40B4-BE49-F238E27FC236}">
                <a16:creationId xmlns:a16="http://schemas.microsoft.com/office/drawing/2014/main" id="{0F06F4E0-CAEC-4BF7-AFD7-4A992B436630}"/>
              </a:ext>
            </a:extLst>
          </p:cNvPr>
          <p:cNvGraphicFramePr>
            <a:graphicFrameLocks noGrp="1"/>
          </p:cNvGraphicFramePr>
          <p:nvPr>
            <p:ph type="tbl" sz="quarter" idx="13"/>
            <p:extLst>
              <p:ext uri="{D42A27DB-BD31-4B8C-83A1-F6EECF244321}">
                <p14:modId xmlns:p14="http://schemas.microsoft.com/office/powerpoint/2010/main" val="3268382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5687025"/>
                    </a:ext>
                  </a:extLst>
                </a:gridCol>
                <a:gridCol w="658368">
                  <a:extLst>
                    <a:ext uri="{9D8B030D-6E8A-4147-A177-3AD203B41FA5}">
                      <a16:colId xmlns:a16="http://schemas.microsoft.com/office/drawing/2014/main" val="257980344"/>
                    </a:ext>
                  </a:extLst>
                </a:gridCol>
                <a:gridCol w="658368">
                  <a:extLst>
                    <a:ext uri="{9D8B030D-6E8A-4147-A177-3AD203B41FA5}">
                      <a16:colId xmlns:a16="http://schemas.microsoft.com/office/drawing/2014/main" val="3141774789"/>
                    </a:ext>
                  </a:extLst>
                </a:gridCol>
                <a:gridCol w="658368">
                  <a:extLst>
                    <a:ext uri="{9D8B030D-6E8A-4147-A177-3AD203B41FA5}">
                      <a16:colId xmlns:a16="http://schemas.microsoft.com/office/drawing/2014/main" val="2516164807"/>
                    </a:ext>
                  </a:extLst>
                </a:gridCol>
                <a:gridCol w="658368">
                  <a:extLst>
                    <a:ext uri="{9D8B030D-6E8A-4147-A177-3AD203B41FA5}">
                      <a16:colId xmlns:a16="http://schemas.microsoft.com/office/drawing/2014/main" val="1829654089"/>
                    </a:ext>
                  </a:extLst>
                </a:gridCol>
                <a:gridCol w="658368">
                  <a:extLst>
                    <a:ext uri="{9D8B030D-6E8A-4147-A177-3AD203B41FA5}">
                      <a16:colId xmlns:a16="http://schemas.microsoft.com/office/drawing/2014/main" val="2094208021"/>
                    </a:ext>
                  </a:extLst>
                </a:gridCol>
                <a:gridCol w="658368">
                  <a:extLst>
                    <a:ext uri="{9D8B030D-6E8A-4147-A177-3AD203B41FA5}">
                      <a16:colId xmlns:a16="http://schemas.microsoft.com/office/drawing/2014/main" val="2125272346"/>
                    </a:ext>
                  </a:extLst>
                </a:gridCol>
                <a:gridCol w="658368">
                  <a:extLst>
                    <a:ext uri="{9D8B030D-6E8A-4147-A177-3AD203B41FA5}">
                      <a16:colId xmlns:a16="http://schemas.microsoft.com/office/drawing/2014/main" val="2570898565"/>
                    </a:ext>
                  </a:extLst>
                </a:gridCol>
                <a:gridCol w="658368">
                  <a:extLst>
                    <a:ext uri="{9D8B030D-6E8A-4147-A177-3AD203B41FA5}">
                      <a16:colId xmlns:a16="http://schemas.microsoft.com/office/drawing/2014/main" val="454870753"/>
                    </a:ext>
                  </a:extLst>
                </a:gridCol>
                <a:gridCol w="658368">
                  <a:extLst>
                    <a:ext uri="{9D8B030D-6E8A-4147-A177-3AD203B41FA5}">
                      <a16:colId xmlns:a16="http://schemas.microsoft.com/office/drawing/2014/main" val="3401153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231932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- 2022-06-17 09:08:42</a:t>
                      </a:r>
                      <a:r>
                        <a:rPr kumimoji="0" lang="de-DE" sz="1000" b="0" i="0" u="none" strike="noStrike" kern="1200" cap="none" spc="0" normalizeH="0" baseline="0" noProof="0">
                          <a:ln>
                            <a:noFill/>
                          </a:ln>
                          <a:solidFill>
                            <a:prstClr val="black"/>
                          </a:solidFill>
                          <a:effectLst/>
                          <a:uLnTx/>
                          <a:uFillTx/>
                          <a:latin typeface="+mn-lt"/>
                          <a:ea typeface="+mn-ea"/>
                          <a:cs typeface="+mn-cs"/>
                        </a:rPr>
                        <a:t>
 SLAPPs nennen sich Einschüchterungsklagen gegen Whistleblower, Journalisten und Aktivisten. Sie sind ein Schlag - englisch "Slap" - gegen Meinungs- und Pressefreiheit. #pressfreiheit #slapps #klage #whistleblowers 
(Wegen des langen Wochenendes wiederholen wir diesen Beitrag)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224242</a:t>
                      </a:r>
                    </a:p>
                  </a:txBody>
                  <a:tcPr/>
                </a:tc>
                <a:extLst>
                  <a:ext uri="{0D108BD9-81ED-4DB2-BD59-A6C34878D82A}">
                    <a16:rowId xmlns:a16="http://schemas.microsoft.com/office/drawing/2014/main" val="2424967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- 2022-06-29 13:01:49</a:t>
                      </a:r>
                      <a:r>
                        <a:rPr kumimoji="0" lang="de-DE" sz="1000" b="0" i="0" u="none" strike="noStrike" kern="1200" cap="none" spc="0" normalizeH="0" baseline="0" noProof="0">
                          <a:ln>
                            <a:noFill/>
                          </a:ln>
                          <a:solidFill>
                            <a:prstClr val="black"/>
                          </a:solidFill>
                          <a:effectLst/>
                          <a:uLnTx/>
                          <a:uFillTx/>
                          <a:latin typeface="+mn-lt"/>
                          <a:ea typeface="+mn-ea"/>
                          <a:cs typeface="+mn-cs"/>
                        </a:rPr>
                        <a:t>
 Tiere für den Müll: Etwa 5 Millionen Schweine und ein Million Rinder werden in Bayern jedes Jahr geschlachtet. Doch ein erschreckend viele Tiere schaffen es gar nicht bis in den Schlachthof, wie amtliche Zahlen jetzt belegen. ##tiere #nutztiere #massentierhaltung #tierverwertung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216995</a:t>
                      </a:r>
                    </a:p>
                  </a:txBody>
                  <a:tcPr/>
                </a:tc>
                <a:extLst>
                  <a:ext uri="{0D108BD9-81ED-4DB2-BD59-A6C34878D82A}">
                    <a16:rowId xmlns:a16="http://schemas.microsoft.com/office/drawing/2014/main" val="1105050608"/>
                  </a:ext>
                </a:extLst>
              </a:tr>
            </a:tbl>
          </a:graphicData>
        </a:graphic>
      </p:graphicFrame>
      <p:sp>
        <p:nvSpPr>
          <p:cNvPr id="4" name="Text Placeholder 3">
            <a:extLst>
              <a:ext uri="{FF2B5EF4-FFF2-40B4-BE49-F238E27FC236}">
                <a16:creationId xmlns:a16="http://schemas.microsoft.com/office/drawing/2014/main" id="{24CFD5F0-8D37-4045-BA3B-34112D4656B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66664290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5644-0146-47FC-8D09-7B9F93FF0FEF}"/>
              </a:ext>
            </a:extLst>
          </p:cNvPr>
          <p:cNvSpPr>
            <a:spLocks noGrp="1"/>
          </p:cNvSpPr>
          <p:nvPr>
            <p:ph type="title"/>
          </p:nvPr>
        </p:nvSpPr>
        <p:spPr/>
        <p:txBody>
          <a:bodyPr/>
          <a:lstStyle/>
          <a:p>
            <a:r>
              <a:rPr lang="en-US"/>
              <a:t>Instagram Hitliste nach Interaktionen inkl. IGTV | BR Social Media - 13 of 18</a:t>
            </a:r>
          </a:p>
        </p:txBody>
      </p:sp>
      <p:graphicFrame>
        <p:nvGraphicFramePr>
          <p:cNvPr id="5" name="Table Placeholder 4">
            <a:extLst>
              <a:ext uri="{FF2B5EF4-FFF2-40B4-BE49-F238E27FC236}">
                <a16:creationId xmlns:a16="http://schemas.microsoft.com/office/drawing/2014/main" id="{8E77EF4B-D096-4573-BB2A-438ADB4B9C5D}"/>
              </a:ext>
            </a:extLst>
          </p:cNvPr>
          <p:cNvGraphicFramePr>
            <a:graphicFrameLocks noGrp="1"/>
          </p:cNvGraphicFramePr>
          <p:nvPr>
            <p:ph type="tbl" sz="quarter" idx="13"/>
            <p:extLst>
              <p:ext uri="{D42A27DB-BD31-4B8C-83A1-F6EECF244321}">
                <p14:modId xmlns:p14="http://schemas.microsoft.com/office/powerpoint/2010/main" val="3142611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9373242"/>
                    </a:ext>
                  </a:extLst>
                </a:gridCol>
                <a:gridCol w="658368">
                  <a:extLst>
                    <a:ext uri="{9D8B030D-6E8A-4147-A177-3AD203B41FA5}">
                      <a16:colId xmlns:a16="http://schemas.microsoft.com/office/drawing/2014/main" val="1366895546"/>
                    </a:ext>
                  </a:extLst>
                </a:gridCol>
                <a:gridCol w="658368">
                  <a:extLst>
                    <a:ext uri="{9D8B030D-6E8A-4147-A177-3AD203B41FA5}">
                      <a16:colId xmlns:a16="http://schemas.microsoft.com/office/drawing/2014/main" val="551091625"/>
                    </a:ext>
                  </a:extLst>
                </a:gridCol>
                <a:gridCol w="658368">
                  <a:extLst>
                    <a:ext uri="{9D8B030D-6E8A-4147-A177-3AD203B41FA5}">
                      <a16:colId xmlns:a16="http://schemas.microsoft.com/office/drawing/2014/main" val="763822485"/>
                    </a:ext>
                  </a:extLst>
                </a:gridCol>
                <a:gridCol w="658368">
                  <a:extLst>
                    <a:ext uri="{9D8B030D-6E8A-4147-A177-3AD203B41FA5}">
                      <a16:colId xmlns:a16="http://schemas.microsoft.com/office/drawing/2014/main" val="4082421558"/>
                    </a:ext>
                  </a:extLst>
                </a:gridCol>
                <a:gridCol w="658368">
                  <a:extLst>
                    <a:ext uri="{9D8B030D-6E8A-4147-A177-3AD203B41FA5}">
                      <a16:colId xmlns:a16="http://schemas.microsoft.com/office/drawing/2014/main" val="817673851"/>
                    </a:ext>
                  </a:extLst>
                </a:gridCol>
                <a:gridCol w="658368">
                  <a:extLst>
                    <a:ext uri="{9D8B030D-6E8A-4147-A177-3AD203B41FA5}">
                      <a16:colId xmlns:a16="http://schemas.microsoft.com/office/drawing/2014/main" val="2896891045"/>
                    </a:ext>
                  </a:extLst>
                </a:gridCol>
                <a:gridCol w="658368">
                  <a:extLst>
                    <a:ext uri="{9D8B030D-6E8A-4147-A177-3AD203B41FA5}">
                      <a16:colId xmlns:a16="http://schemas.microsoft.com/office/drawing/2014/main" val="2294438347"/>
                    </a:ext>
                  </a:extLst>
                </a:gridCol>
                <a:gridCol w="658368">
                  <a:extLst>
                    <a:ext uri="{9D8B030D-6E8A-4147-A177-3AD203B41FA5}">
                      <a16:colId xmlns:a16="http://schemas.microsoft.com/office/drawing/2014/main" val="470127414"/>
                    </a:ext>
                  </a:extLst>
                </a:gridCol>
                <a:gridCol w="658368">
                  <a:extLst>
                    <a:ext uri="{9D8B030D-6E8A-4147-A177-3AD203B41FA5}">
                      <a16:colId xmlns:a16="http://schemas.microsoft.com/office/drawing/2014/main" val="904434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2449050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- 2022-06-15 16:19:52</a:t>
                      </a:r>
                      <a:r>
                        <a:rPr kumimoji="0" lang="de-DE" sz="1000" b="0" i="0" u="none" strike="noStrike" kern="1200" cap="none" spc="0" normalizeH="0" baseline="0" noProof="0">
                          <a:ln>
                            <a:noFill/>
                          </a:ln>
                          <a:solidFill>
                            <a:prstClr val="black"/>
                          </a:solidFill>
                          <a:effectLst/>
                          <a:uLnTx/>
                          <a:uFillTx/>
                          <a:latin typeface="+mn-lt"/>
                          <a:ea typeface="+mn-ea"/>
                          <a:cs typeface="+mn-cs"/>
                        </a:rPr>
                        <a:t>
 Sich für Umweltschutz einzusetzen kann in manchen Gegenden gefährlich sein, öfter als man denkt leider sogar lebensgefährlich. #domphillipsebrunopereira #brunopereira #domphillips #umweltschutz #brasilien #amazonas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221019</a:t>
                      </a:r>
                    </a:p>
                  </a:txBody>
                  <a:tcPr/>
                </a:tc>
                <a:extLst>
                  <a:ext uri="{0D108BD9-81ED-4DB2-BD59-A6C34878D82A}">
                    <a16:rowId xmlns:a16="http://schemas.microsoft.com/office/drawing/2014/main" val="4069311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- 2022-06-14 16:34:16</a:t>
                      </a:r>
                      <a:r>
                        <a:rPr kumimoji="0" lang="de-DE" sz="1000" b="0" i="0" u="none" strike="noStrike" kern="1200" cap="none" spc="0" normalizeH="0" baseline="0" noProof="0">
                          <a:ln>
                            <a:noFill/>
                          </a:ln>
                          <a:solidFill>
                            <a:prstClr val="black"/>
                          </a:solidFill>
                          <a:effectLst/>
                          <a:uLnTx/>
                          <a:uFillTx/>
                          <a:latin typeface="+mn-lt"/>
                          <a:ea typeface="+mn-ea"/>
                          <a:cs typeface="+mn-cs"/>
                        </a:rPr>
                        <a:t>
 Man muss Grenzen ziehen. Manchmal muss man einfach Grenzen ziehen. #Katar #fussball #fussballwm #wmkatar2022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195453</a:t>
                      </a:r>
                    </a:p>
                  </a:txBody>
                  <a:tcPr/>
                </a:tc>
                <a:extLst>
                  <a:ext uri="{0D108BD9-81ED-4DB2-BD59-A6C34878D82A}">
                    <a16:rowId xmlns:a16="http://schemas.microsoft.com/office/drawing/2014/main" val="1554456285"/>
                  </a:ext>
                </a:extLst>
              </a:tr>
            </a:tbl>
          </a:graphicData>
        </a:graphic>
      </p:graphicFrame>
      <p:sp>
        <p:nvSpPr>
          <p:cNvPr id="4" name="Text Placeholder 3">
            <a:extLst>
              <a:ext uri="{FF2B5EF4-FFF2-40B4-BE49-F238E27FC236}">
                <a16:creationId xmlns:a16="http://schemas.microsoft.com/office/drawing/2014/main" id="{BF8E8FF3-AF5B-40F5-8596-595A98BA411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39855210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0B401-9990-4FF2-85A3-86BA49513132}"/>
              </a:ext>
            </a:extLst>
          </p:cNvPr>
          <p:cNvSpPr>
            <a:spLocks noGrp="1"/>
          </p:cNvSpPr>
          <p:nvPr>
            <p:ph type="title"/>
          </p:nvPr>
        </p:nvSpPr>
        <p:spPr/>
        <p:txBody>
          <a:bodyPr/>
          <a:lstStyle/>
          <a:p>
            <a:r>
              <a:rPr lang="en-US"/>
              <a:t>Instagram Hitliste nach Interaktionen inkl. IGTV | BR Social Media - 14 of 18</a:t>
            </a:r>
          </a:p>
        </p:txBody>
      </p:sp>
      <p:graphicFrame>
        <p:nvGraphicFramePr>
          <p:cNvPr id="5" name="Table Placeholder 4">
            <a:extLst>
              <a:ext uri="{FF2B5EF4-FFF2-40B4-BE49-F238E27FC236}">
                <a16:creationId xmlns:a16="http://schemas.microsoft.com/office/drawing/2014/main" id="{1B5AE6CA-DCE2-4A37-B405-B7B9DD3CD27D}"/>
              </a:ext>
            </a:extLst>
          </p:cNvPr>
          <p:cNvGraphicFramePr>
            <a:graphicFrameLocks noGrp="1"/>
          </p:cNvGraphicFramePr>
          <p:nvPr>
            <p:ph type="tbl" sz="quarter" idx="13"/>
            <p:extLst>
              <p:ext uri="{D42A27DB-BD31-4B8C-83A1-F6EECF244321}">
                <p14:modId xmlns:p14="http://schemas.microsoft.com/office/powerpoint/2010/main" val="1996550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4154982"/>
                    </a:ext>
                  </a:extLst>
                </a:gridCol>
                <a:gridCol w="658368">
                  <a:extLst>
                    <a:ext uri="{9D8B030D-6E8A-4147-A177-3AD203B41FA5}">
                      <a16:colId xmlns:a16="http://schemas.microsoft.com/office/drawing/2014/main" val="4099125379"/>
                    </a:ext>
                  </a:extLst>
                </a:gridCol>
                <a:gridCol w="658368">
                  <a:extLst>
                    <a:ext uri="{9D8B030D-6E8A-4147-A177-3AD203B41FA5}">
                      <a16:colId xmlns:a16="http://schemas.microsoft.com/office/drawing/2014/main" val="2153057888"/>
                    </a:ext>
                  </a:extLst>
                </a:gridCol>
                <a:gridCol w="658368">
                  <a:extLst>
                    <a:ext uri="{9D8B030D-6E8A-4147-A177-3AD203B41FA5}">
                      <a16:colId xmlns:a16="http://schemas.microsoft.com/office/drawing/2014/main" val="1420791284"/>
                    </a:ext>
                  </a:extLst>
                </a:gridCol>
                <a:gridCol w="658368">
                  <a:extLst>
                    <a:ext uri="{9D8B030D-6E8A-4147-A177-3AD203B41FA5}">
                      <a16:colId xmlns:a16="http://schemas.microsoft.com/office/drawing/2014/main" val="1681482939"/>
                    </a:ext>
                  </a:extLst>
                </a:gridCol>
                <a:gridCol w="658368">
                  <a:extLst>
                    <a:ext uri="{9D8B030D-6E8A-4147-A177-3AD203B41FA5}">
                      <a16:colId xmlns:a16="http://schemas.microsoft.com/office/drawing/2014/main" val="22791181"/>
                    </a:ext>
                  </a:extLst>
                </a:gridCol>
                <a:gridCol w="658368">
                  <a:extLst>
                    <a:ext uri="{9D8B030D-6E8A-4147-A177-3AD203B41FA5}">
                      <a16:colId xmlns:a16="http://schemas.microsoft.com/office/drawing/2014/main" val="4210364042"/>
                    </a:ext>
                  </a:extLst>
                </a:gridCol>
                <a:gridCol w="658368">
                  <a:extLst>
                    <a:ext uri="{9D8B030D-6E8A-4147-A177-3AD203B41FA5}">
                      <a16:colId xmlns:a16="http://schemas.microsoft.com/office/drawing/2014/main" val="1214885305"/>
                    </a:ext>
                  </a:extLst>
                </a:gridCol>
                <a:gridCol w="658368">
                  <a:extLst>
                    <a:ext uri="{9D8B030D-6E8A-4147-A177-3AD203B41FA5}">
                      <a16:colId xmlns:a16="http://schemas.microsoft.com/office/drawing/2014/main" val="24223491"/>
                    </a:ext>
                  </a:extLst>
                </a:gridCol>
                <a:gridCol w="658368">
                  <a:extLst>
                    <a:ext uri="{9D8B030D-6E8A-4147-A177-3AD203B41FA5}">
                      <a16:colId xmlns:a16="http://schemas.microsoft.com/office/drawing/2014/main" val="3015904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2485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- 2022-06-14 13:38:34</a:t>
                      </a:r>
                      <a:r>
                        <a:rPr kumimoji="0" lang="de-DE" sz="1000" b="0" i="0" u="none" strike="noStrike" kern="1200" cap="none" spc="0" normalizeH="0" baseline="0" noProof="0">
                          <a:ln>
                            <a:noFill/>
                          </a:ln>
                          <a:solidFill>
                            <a:prstClr val="black"/>
                          </a:solidFill>
                          <a:effectLst/>
                          <a:uLnTx/>
                          <a:uFillTx/>
                          <a:latin typeface="+mn-lt"/>
                          <a:ea typeface="+mn-ea"/>
                          <a:cs typeface="+mn-cs"/>
                        </a:rPr>
                        <a:t>
 Heißt es in Zukunft "Altenheim statt Australien" oder "Bundeswehr statt Baggersee". Und würde das überhaupt Sinn machen? #dienstpflicht #wehrdienst #bundeswehr #jugend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228670</a:t>
                      </a:r>
                    </a:p>
                  </a:txBody>
                  <a:tcPr/>
                </a:tc>
                <a:extLst>
                  <a:ext uri="{0D108BD9-81ED-4DB2-BD59-A6C34878D82A}">
                    <a16:rowId xmlns:a16="http://schemas.microsoft.com/office/drawing/2014/main" val="100906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br24sport - 2022-06-21 14:35:51</a:t>
                      </a:r>
                      <a:r>
                        <a:rPr kumimoji="0" lang="en-US" sz="1000" b="0" i="0" u="none" strike="noStrike" kern="1200" cap="none" spc="0" normalizeH="0" baseline="0" noProof="0">
                          <a:ln>
                            <a:noFill/>
                          </a:ln>
                          <a:solidFill>
                            <a:prstClr val="black"/>
                          </a:solidFill>
                          <a:effectLst/>
                          <a:uLnTx/>
                          <a:uFillTx/>
                          <a:latin typeface="+mn-lt"/>
                          <a:ea typeface="+mn-ea"/>
                          <a:cs typeface="+mn-cs"/>
                        </a:rPr>
                        <a:t>
 Der fliegende Holländer. 😅 @arjenrobben mit einem bildschönen Kopfsprung in einem Paderborner Freibad. Quelle: TikTok/arsenmehmeti02
#BR24Sport #Robben #Freibad #Arjen #FCB #Bayern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6075659"/>
                  </a:ext>
                </a:extLst>
              </a:tr>
            </a:tbl>
          </a:graphicData>
        </a:graphic>
      </p:graphicFrame>
      <p:sp>
        <p:nvSpPr>
          <p:cNvPr id="4" name="Text Placeholder 3">
            <a:extLst>
              <a:ext uri="{FF2B5EF4-FFF2-40B4-BE49-F238E27FC236}">
                <a16:creationId xmlns:a16="http://schemas.microsoft.com/office/drawing/2014/main" id="{86D6C94C-BD5D-4ABF-958F-A2B9B589127F}"/>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25733071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C77EB-AF75-4585-A77C-92DC4A8C2A94}"/>
              </a:ext>
            </a:extLst>
          </p:cNvPr>
          <p:cNvSpPr>
            <a:spLocks noGrp="1"/>
          </p:cNvSpPr>
          <p:nvPr>
            <p:ph type="title"/>
          </p:nvPr>
        </p:nvSpPr>
        <p:spPr/>
        <p:txBody>
          <a:bodyPr/>
          <a:lstStyle/>
          <a:p>
            <a:r>
              <a:rPr lang="en-US"/>
              <a:t>Instagram Hitliste nach Interaktionen inkl. IGTV | BR Social Media - 15 of 18</a:t>
            </a:r>
          </a:p>
        </p:txBody>
      </p:sp>
      <p:graphicFrame>
        <p:nvGraphicFramePr>
          <p:cNvPr id="5" name="Table Placeholder 4">
            <a:extLst>
              <a:ext uri="{FF2B5EF4-FFF2-40B4-BE49-F238E27FC236}">
                <a16:creationId xmlns:a16="http://schemas.microsoft.com/office/drawing/2014/main" id="{171F7969-4916-433D-8C9A-7BBA242314CC}"/>
              </a:ext>
            </a:extLst>
          </p:cNvPr>
          <p:cNvGraphicFramePr>
            <a:graphicFrameLocks noGrp="1"/>
          </p:cNvGraphicFramePr>
          <p:nvPr>
            <p:ph type="tbl" sz="quarter" idx="13"/>
            <p:extLst>
              <p:ext uri="{D42A27DB-BD31-4B8C-83A1-F6EECF244321}">
                <p14:modId xmlns:p14="http://schemas.microsoft.com/office/powerpoint/2010/main" val="2621931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4626102"/>
                    </a:ext>
                  </a:extLst>
                </a:gridCol>
                <a:gridCol w="658368">
                  <a:extLst>
                    <a:ext uri="{9D8B030D-6E8A-4147-A177-3AD203B41FA5}">
                      <a16:colId xmlns:a16="http://schemas.microsoft.com/office/drawing/2014/main" val="4233466308"/>
                    </a:ext>
                  </a:extLst>
                </a:gridCol>
                <a:gridCol w="658368">
                  <a:extLst>
                    <a:ext uri="{9D8B030D-6E8A-4147-A177-3AD203B41FA5}">
                      <a16:colId xmlns:a16="http://schemas.microsoft.com/office/drawing/2014/main" val="3103539121"/>
                    </a:ext>
                  </a:extLst>
                </a:gridCol>
                <a:gridCol w="658368">
                  <a:extLst>
                    <a:ext uri="{9D8B030D-6E8A-4147-A177-3AD203B41FA5}">
                      <a16:colId xmlns:a16="http://schemas.microsoft.com/office/drawing/2014/main" val="4101229432"/>
                    </a:ext>
                  </a:extLst>
                </a:gridCol>
                <a:gridCol w="658368">
                  <a:extLst>
                    <a:ext uri="{9D8B030D-6E8A-4147-A177-3AD203B41FA5}">
                      <a16:colId xmlns:a16="http://schemas.microsoft.com/office/drawing/2014/main" val="2217968410"/>
                    </a:ext>
                  </a:extLst>
                </a:gridCol>
                <a:gridCol w="658368">
                  <a:extLst>
                    <a:ext uri="{9D8B030D-6E8A-4147-A177-3AD203B41FA5}">
                      <a16:colId xmlns:a16="http://schemas.microsoft.com/office/drawing/2014/main" val="1139782312"/>
                    </a:ext>
                  </a:extLst>
                </a:gridCol>
                <a:gridCol w="658368">
                  <a:extLst>
                    <a:ext uri="{9D8B030D-6E8A-4147-A177-3AD203B41FA5}">
                      <a16:colId xmlns:a16="http://schemas.microsoft.com/office/drawing/2014/main" val="797030317"/>
                    </a:ext>
                  </a:extLst>
                </a:gridCol>
                <a:gridCol w="658368">
                  <a:extLst>
                    <a:ext uri="{9D8B030D-6E8A-4147-A177-3AD203B41FA5}">
                      <a16:colId xmlns:a16="http://schemas.microsoft.com/office/drawing/2014/main" val="1042326300"/>
                    </a:ext>
                  </a:extLst>
                </a:gridCol>
                <a:gridCol w="658368">
                  <a:extLst>
                    <a:ext uri="{9D8B030D-6E8A-4147-A177-3AD203B41FA5}">
                      <a16:colId xmlns:a16="http://schemas.microsoft.com/office/drawing/2014/main" val="721752037"/>
                    </a:ext>
                  </a:extLst>
                </a:gridCol>
                <a:gridCol w="658368">
                  <a:extLst>
                    <a:ext uri="{9D8B030D-6E8A-4147-A177-3AD203B41FA5}">
                      <a16:colId xmlns:a16="http://schemas.microsoft.com/office/drawing/2014/main" val="1386363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202210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- 2022-06-22 14:55:40</a:t>
                      </a:r>
                      <a:r>
                        <a:rPr kumimoji="0" lang="de-DE" sz="1000" b="0" i="0" u="none" strike="noStrike" kern="1200" cap="none" spc="0" normalizeH="0" baseline="0" noProof="0">
                          <a:ln>
                            <a:noFill/>
                          </a:ln>
                          <a:solidFill>
                            <a:prstClr val="black"/>
                          </a:solidFill>
                          <a:effectLst/>
                          <a:uLnTx/>
                          <a:uFillTx/>
                          <a:latin typeface="+mn-lt"/>
                          <a:ea typeface="+mn-ea"/>
                          <a:cs typeface="+mn-cs"/>
                        </a:rPr>
                        <a:t>
 "Meine Sorge ist, dass wir in einigen Wochen und Monaten eine sehr besorgniserregende Situation haben könnten", sagte Lindner im ZDF heute journal. Und weiter: "Es geht ja um drei bis vier, vielleicht fünf Jahre der Knappheit. Und dafür müssen wir eine Antwort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207164</a:t>
                      </a:r>
                    </a:p>
                  </a:txBody>
                  <a:tcPr/>
                </a:tc>
                <a:extLst>
                  <a:ext uri="{0D108BD9-81ED-4DB2-BD59-A6C34878D82A}">
                    <a16:rowId xmlns:a16="http://schemas.microsoft.com/office/drawing/2014/main" val="153650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- 2022-06-10 11:21:11</a:t>
                      </a:r>
                      <a:r>
                        <a:rPr kumimoji="0" lang="de-DE" sz="1000" b="0" i="0" u="none" strike="noStrike" kern="1200" cap="none" spc="0" normalizeH="0" baseline="0" noProof="0">
                          <a:ln>
                            <a:noFill/>
                          </a:ln>
                          <a:solidFill>
                            <a:prstClr val="black"/>
                          </a:solidFill>
                          <a:effectLst/>
                          <a:uLnTx/>
                          <a:uFillTx/>
                          <a:latin typeface="+mn-lt"/>
                          <a:ea typeface="+mn-ea"/>
                          <a:cs typeface="+mn-cs"/>
                        </a:rPr>
                        <a:t>
 Wer wusste es nicht: Mineralölkonzerne sind eigentlich Klimaretter! Also wenn den Deutschen Tanken dann mal wirklich zu teuer wird...
Mehr zum "Tankrabatt" und vielen anderen Themen gibt's in der aktuellen Sendung: www.quer.de
#Klimaschutz #Tankrabatt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200236</a:t>
                      </a:r>
                    </a:p>
                  </a:txBody>
                  <a:tcPr/>
                </a:tc>
                <a:extLst>
                  <a:ext uri="{0D108BD9-81ED-4DB2-BD59-A6C34878D82A}">
                    <a16:rowId xmlns:a16="http://schemas.microsoft.com/office/drawing/2014/main" val="2135699747"/>
                  </a:ext>
                </a:extLst>
              </a:tr>
            </a:tbl>
          </a:graphicData>
        </a:graphic>
      </p:graphicFrame>
      <p:sp>
        <p:nvSpPr>
          <p:cNvPr id="4" name="Text Placeholder 3">
            <a:extLst>
              <a:ext uri="{FF2B5EF4-FFF2-40B4-BE49-F238E27FC236}">
                <a16:creationId xmlns:a16="http://schemas.microsoft.com/office/drawing/2014/main" id="{E7C695E5-234F-4922-9785-A14EFD27731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07683001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08A5A-04EC-4AA7-92AC-559C8784902B}"/>
              </a:ext>
            </a:extLst>
          </p:cNvPr>
          <p:cNvSpPr>
            <a:spLocks noGrp="1"/>
          </p:cNvSpPr>
          <p:nvPr>
            <p:ph type="title"/>
          </p:nvPr>
        </p:nvSpPr>
        <p:spPr/>
        <p:txBody>
          <a:bodyPr/>
          <a:lstStyle/>
          <a:p>
            <a:r>
              <a:rPr lang="en-US"/>
              <a:t>Instagram Hitliste nach Interaktionen inkl. IGTV | BR Social Media - 16 of 18</a:t>
            </a:r>
          </a:p>
        </p:txBody>
      </p:sp>
      <p:graphicFrame>
        <p:nvGraphicFramePr>
          <p:cNvPr id="5" name="Table Placeholder 4">
            <a:extLst>
              <a:ext uri="{FF2B5EF4-FFF2-40B4-BE49-F238E27FC236}">
                <a16:creationId xmlns:a16="http://schemas.microsoft.com/office/drawing/2014/main" id="{6216936B-E2D2-4553-B4A6-906CCBF72DE1}"/>
              </a:ext>
            </a:extLst>
          </p:cNvPr>
          <p:cNvGraphicFramePr>
            <a:graphicFrameLocks noGrp="1"/>
          </p:cNvGraphicFramePr>
          <p:nvPr>
            <p:ph type="tbl" sz="quarter" idx="13"/>
            <p:extLst>
              <p:ext uri="{D42A27DB-BD31-4B8C-83A1-F6EECF244321}">
                <p14:modId xmlns:p14="http://schemas.microsoft.com/office/powerpoint/2010/main" val="2922562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7058706"/>
                    </a:ext>
                  </a:extLst>
                </a:gridCol>
                <a:gridCol w="658368">
                  <a:extLst>
                    <a:ext uri="{9D8B030D-6E8A-4147-A177-3AD203B41FA5}">
                      <a16:colId xmlns:a16="http://schemas.microsoft.com/office/drawing/2014/main" val="2419987251"/>
                    </a:ext>
                  </a:extLst>
                </a:gridCol>
                <a:gridCol w="658368">
                  <a:extLst>
                    <a:ext uri="{9D8B030D-6E8A-4147-A177-3AD203B41FA5}">
                      <a16:colId xmlns:a16="http://schemas.microsoft.com/office/drawing/2014/main" val="863258788"/>
                    </a:ext>
                  </a:extLst>
                </a:gridCol>
                <a:gridCol w="658368">
                  <a:extLst>
                    <a:ext uri="{9D8B030D-6E8A-4147-A177-3AD203B41FA5}">
                      <a16:colId xmlns:a16="http://schemas.microsoft.com/office/drawing/2014/main" val="1440841334"/>
                    </a:ext>
                  </a:extLst>
                </a:gridCol>
                <a:gridCol w="658368">
                  <a:extLst>
                    <a:ext uri="{9D8B030D-6E8A-4147-A177-3AD203B41FA5}">
                      <a16:colId xmlns:a16="http://schemas.microsoft.com/office/drawing/2014/main" val="3995985234"/>
                    </a:ext>
                  </a:extLst>
                </a:gridCol>
                <a:gridCol w="658368">
                  <a:extLst>
                    <a:ext uri="{9D8B030D-6E8A-4147-A177-3AD203B41FA5}">
                      <a16:colId xmlns:a16="http://schemas.microsoft.com/office/drawing/2014/main" val="1792628443"/>
                    </a:ext>
                  </a:extLst>
                </a:gridCol>
                <a:gridCol w="658368">
                  <a:extLst>
                    <a:ext uri="{9D8B030D-6E8A-4147-A177-3AD203B41FA5}">
                      <a16:colId xmlns:a16="http://schemas.microsoft.com/office/drawing/2014/main" val="2536254888"/>
                    </a:ext>
                  </a:extLst>
                </a:gridCol>
                <a:gridCol w="658368">
                  <a:extLst>
                    <a:ext uri="{9D8B030D-6E8A-4147-A177-3AD203B41FA5}">
                      <a16:colId xmlns:a16="http://schemas.microsoft.com/office/drawing/2014/main" val="487152130"/>
                    </a:ext>
                  </a:extLst>
                </a:gridCol>
                <a:gridCol w="658368">
                  <a:extLst>
                    <a:ext uri="{9D8B030D-6E8A-4147-A177-3AD203B41FA5}">
                      <a16:colId xmlns:a16="http://schemas.microsoft.com/office/drawing/2014/main" val="978375572"/>
                    </a:ext>
                  </a:extLst>
                </a:gridCol>
                <a:gridCol w="658368">
                  <a:extLst>
                    <a:ext uri="{9D8B030D-6E8A-4147-A177-3AD203B41FA5}">
                      <a16:colId xmlns:a16="http://schemas.microsoft.com/office/drawing/2014/main" val="3301760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410155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news_wg - 2022-06-11 13:59:34</a:t>
                      </a:r>
                      <a:r>
                        <a:rPr kumimoji="0" lang="de-DE" sz="1000" b="0" i="0" u="none" strike="noStrike" kern="1200" cap="none" spc="0" normalizeH="0" baseline="0" noProof="0">
                          <a:ln>
                            <a:noFill/>
                          </a:ln>
                          <a:solidFill>
                            <a:prstClr val="black"/>
                          </a:solidFill>
                          <a:effectLst/>
                          <a:uLnTx/>
                          <a:uFillTx/>
                          <a:latin typeface="+mn-lt"/>
                          <a:ea typeface="+mn-ea"/>
                          <a:cs typeface="+mn-cs"/>
                        </a:rPr>
                        <a:t>
 Ricardo Lange ist Intensivpfleger, Buchautor und klärt über Missstände in der Pflege auf – vielleicht kennt ihr ihn ja aus Talkshows oder von der Bundespressekonferenz. Wir haben ihn auf der @re_publica getroffen und gefragt, was er politisch in der Pflege ändern würde, wenn er die Chance dazu hätte. 
❓
Was würdet ihr denn am Pflegesystem ändern, wenn ihr einen politischen Wunsch frei hättet?
Liebe Grüße
Helene, Max und Ricardo!
.
.
.
.
Folgt der @news_wg, wenn ihr Lust auf Politik und Nachrichten habt – einfach und zum Mitreden erklärt!
.
#newswg #pflege #pflegemitherz #intensivstation #republica #republica2022 #intensivpflege #corona #pflegestreik #pflegestreik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5370030"/>
                  </a:ext>
                </a:extLst>
              </a:tr>
            </a:tbl>
          </a:graphicData>
        </a:graphic>
      </p:graphicFrame>
      <p:sp>
        <p:nvSpPr>
          <p:cNvPr id="4" name="Text Placeholder 3">
            <a:extLst>
              <a:ext uri="{FF2B5EF4-FFF2-40B4-BE49-F238E27FC236}">
                <a16:creationId xmlns:a16="http://schemas.microsoft.com/office/drawing/2014/main" id="{F44C87BA-C35A-4063-9792-ED3E9871B24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44235094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D0E3-2AAD-489C-A4B0-0D95D9A84788}"/>
              </a:ext>
            </a:extLst>
          </p:cNvPr>
          <p:cNvSpPr>
            <a:spLocks noGrp="1"/>
          </p:cNvSpPr>
          <p:nvPr>
            <p:ph type="title"/>
          </p:nvPr>
        </p:nvSpPr>
        <p:spPr/>
        <p:txBody>
          <a:bodyPr/>
          <a:lstStyle/>
          <a:p>
            <a:r>
              <a:rPr lang="en-US"/>
              <a:t>Instagram Hitliste nach Interaktionen inkl. IGTV | BR Social Media - 17 of 18</a:t>
            </a:r>
          </a:p>
        </p:txBody>
      </p:sp>
      <p:graphicFrame>
        <p:nvGraphicFramePr>
          <p:cNvPr id="5" name="Table Placeholder 4">
            <a:extLst>
              <a:ext uri="{FF2B5EF4-FFF2-40B4-BE49-F238E27FC236}">
                <a16:creationId xmlns:a16="http://schemas.microsoft.com/office/drawing/2014/main" id="{97A0B488-C06B-4683-B3D4-EE550FE24C52}"/>
              </a:ext>
            </a:extLst>
          </p:cNvPr>
          <p:cNvGraphicFramePr>
            <a:graphicFrameLocks noGrp="1"/>
          </p:cNvGraphicFramePr>
          <p:nvPr>
            <p:ph type="tbl" sz="quarter" idx="13"/>
            <p:extLst>
              <p:ext uri="{D42A27DB-BD31-4B8C-83A1-F6EECF244321}">
                <p14:modId xmlns:p14="http://schemas.microsoft.com/office/powerpoint/2010/main" val="2182483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7350338"/>
                    </a:ext>
                  </a:extLst>
                </a:gridCol>
                <a:gridCol w="658368">
                  <a:extLst>
                    <a:ext uri="{9D8B030D-6E8A-4147-A177-3AD203B41FA5}">
                      <a16:colId xmlns:a16="http://schemas.microsoft.com/office/drawing/2014/main" val="1783620176"/>
                    </a:ext>
                  </a:extLst>
                </a:gridCol>
                <a:gridCol w="658368">
                  <a:extLst>
                    <a:ext uri="{9D8B030D-6E8A-4147-A177-3AD203B41FA5}">
                      <a16:colId xmlns:a16="http://schemas.microsoft.com/office/drawing/2014/main" val="2755654332"/>
                    </a:ext>
                  </a:extLst>
                </a:gridCol>
                <a:gridCol w="658368">
                  <a:extLst>
                    <a:ext uri="{9D8B030D-6E8A-4147-A177-3AD203B41FA5}">
                      <a16:colId xmlns:a16="http://schemas.microsoft.com/office/drawing/2014/main" val="3956075193"/>
                    </a:ext>
                  </a:extLst>
                </a:gridCol>
                <a:gridCol w="658368">
                  <a:extLst>
                    <a:ext uri="{9D8B030D-6E8A-4147-A177-3AD203B41FA5}">
                      <a16:colId xmlns:a16="http://schemas.microsoft.com/office/drawing/2014/main" val="2502759044"/>
                    </a:ext>
                  </a:extLst>
                </a:gridCol>
                <a:gridCol w="658368">
                  <a:extLst>
                    <a:ext uri="{9D8B030D-6E8A-4147-A177-3AD203B41FA5}">
                      <a16:colId xmlns:a16="http://schemas.microsoft.com/office/drawing/2014/main" val="335898602"/>
                    </a:ext>
                  </a:extLst>
                </a:gridCol>
                <a:gridCol w="658368">
                  <a:extLst>
                    <a:ext uri="{9D8B030D-6E8A-4147-A177-3AD203B41FA5}">
                      <a16:colId xmlns:a16="http://schemas.microsoft.com/office/drawing/2014/main" val="3342332456"/>
                    </a:ext>
                  </a:extLst>
                </a:gridCol>
                <a:gridCol w="658368">
                  <a:extLst>
                    <a:ext uri="{9D8B030D-6E8A-4147-A177-3AD203B41FA5}">
                      <a16:colId xmlns:a16="http://schemas.microsoft.com/office/drawing/2014/main" val="565501577"/>
                    </a:ext>
                  </a:extLst>
                </a:gridCol>
                <a:gridCol w="658368">
                  <a:extLst>
                    <a:ext uri="{9D8B030D-6E8A-4147-A177-3AD203B41FA5}">
                      <a16:colId xmlns:a16="http://schemas.microsoft.com/office/drawing/2014/main" val="2494625022"/>
                    </a:ext>
                  </a:extLst>
                </a:gridCol>
                <a:gridCol w="658368">
                  <a:extLst>
                    <a:ext uri="{9D8B030D-6E8A-4147-A177-3AD203B41FA5}">
                      <a16:colId xmlns:a16="http://schemas.microsoft.com/office/drawing/2014/main" val="1444046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369250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br24sport - 2022-06-25 20:34:02</a:t>
                      </a:r>
                      <a:r>
                        <a:rPr kumimoji="0" lang="de-DE" sz="1000" b="0" i="0" u="none" strike="noStrike" kern="1200" cap="none" spc="0" normalizeH="0" baseline="0" noProof="0">
                          <a:ln>
                            <a:noFill/>
                          </a:ln>
                          <a:solidFill>
                            <a:prstClr val="black"/>
                          </a:solidFill>
                          <a:effectLst/>
                          <a:uLnTx/>
                          <a:uFillTx/>
                          <a:latin typeface="+mn-lt"/>
                          <a:ea typeface="+mn-ea"/>
                          <a:cs typeface="+mn-cs"/>
                        </a:rPr>
                        <a:t>
 Mensch, was war das denn für ein Geburtstagsgeschenk für Mama Lückenkemper.🥳 Die Wahl-Bambergerin @ginalueckenkemper sprintet bei den Finals in Berlin in der Top-Zeit von 10,99 Sekunden zum 100-Meter-Meistertitel. Anderthalb Monate vor den European Championships in München ist sie weiterhin in Hochform - und sichtlich glücklich.
#BR24Sport #leichtathletik #ginalückenkemper #sprint #100meter #sprint #finals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6000966"/>
                  </a:ext>
                </a:extLst>
              </a:tr>
            </a:tbl>
          </a:graphicData>
        </a:graphic>
      </p:graphicFrame>
      <p:sp>
        <p:nvSpPr>
          <p:cNvPr id="4" name="Text Placeholder 3">
            <a:extLst>
              <a:ext uri="{FF2B5EF4-FFF2-40B4-BE49-F238E27FC236}">
                <a16:creationId xmlns:a16="http://schemas.microsoft.com/office/drawing/2014/main" id="{2336BB90-BA10-4C6E-AB1B-2F30CD17291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61440119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20FAA-D4AA-4B47-A2B7-D79316E5B225}"/>
              </a:ext>
            </a:extLst>
          </p:cNvPr>
          <p:cNvSpPr>
            <a:spLocks noGrp="1"/>
          </p:cNvSpPr>
          <p:nvPr>
            <p:ph type="title"/>
          </p:nvPr>
        </p:nvSpPr>
        <p:spPr/>
        <p:txBody>
          <a:bodyPr/>
          <a:lstStyle/>
          <a:p>
            <a:r>
              <a:rPr lang="en-US"/>
              <a:t>Instagram Hitliste nach Interaktionen inkl. IGTV | BR Social Media - 18 of 18</a:t>
            </a:r>
          </a:p>
        </p:txBody>
      </p:sp>
      <p:graphicFrame>
        <p:nvGraphicFramePr>
          <p:cNvPr id="5" name="Table Placeholder 4">
            <a:extLst>
              <a:ext uri="{FF2B5EF4-FFF2-40B4-BE49-F238E27FC236}">
                <a16:creationId xmlns:a16="http://schemas.microsoft.com/office/drawing/2014/main" id="{B2A57C60-2309-4D9F-A8DE-0160307E15AD}"/>
              </a:ext>
            </a:extLst>
          </p:cNvPr>
          <p:cNvGraphicFramePr>
            <a:graphicFrameLocks noGrp="1"/>
          </p:cNvGraphicFramePr>
          <p:nvPr>
            <p:ph type="tbl" sz="quarter" idx="13"/>
            <p:extLst>
              <p:ext uri="{D42A27DB-BD31-4B8C-83A1-F6EECF244321}">
                <p14:modId xmlns:p14="http://schemas.microsoft.com/office/powerpoint/2010/main" val="924354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9717037"/>
                    </a:ext>
                  </a:extLst>
                </a:gridCol>
                <a:gridCol w="658368">
                  <a:extLst>
                    <a:ext uri="{9D8B030D-6E8A-4147-A177-3AD203B41FA5}">
                      <a16:colId xmlns:a16="http://schemas.microsoft.com/office/drawing/2014/main" val="617731380"/>
                    </a:ext>
                  </a:extLst>
                </a:gridCol>
                <a:gridCol w="658368">
                  <a:extLst>
                    <a:ext uri="{9D8B030D-6E8A-4147-A177-3AD203B41FA5}">
                      <a16:colId xmlns:a16="http://schemas.microsoft.com/office/drawing/2014/main" val="4086301963"/>
                    </a:ext>
                  </a:extLst>
                </a:gridCol>
                <a:gridCol w="658368">
                  <a:extLst>
                    <a:ext uri="{9D8B030D-6E8A-4147-A177-3AD203B41FA5}">
                      <a16:colId xmlns:a16="http://schemas.microsoft.com/office/drawing/2014/main" val="1941353995"/>
                    </a:ext>
                  </a:extLst>
                </a:gridCol>
                <a:gridCol w="658368">
                  <a:extLst>
                    <a:ext uri="{9D8B030D-6E8A-4147-A177-3AD203B41FA5}">
                      <a16:colId xmlns:a16="http://schemas.microsoft.com/office/drawing/2014/main" val="484152633"/>
                    </a:ext>
                  </a:extLst>
                </a:gridCol>
                <a:gridCol w="658368">
                  <a:extLst>
                    <a:ext uri="{9D8B030D-6E8A-4147-A177-3AD203B41FA5}">
                      <a16:colId xmlns:a16="http://schemas.microsoft.com/office/drawing/2014/main" val="3034123304"/>
                    </a:ext>
                  </a:extLst>
                </a:gridCol>
                <a:gridCol w="658368">
                  <a:extLst>
                    <a:ext uri="{9D8B030D-6E8A-4147-A177-3AD203B41FA5}">
                      <a16:colId xmlns:a16="http://schemas.microsoft.com/office/drawing/2014/main" val="706827579"/>
                    </a:ext>
                  </a:extLst>
                </a:gridCol>
                <a:gridCol w="658368">
                  <a:extLst>
                    <a:ext uri="{9D8B030D-6E8A-4147-A177-3AD203B41FA5}">
                      <a16:colId xmlns:a16="http://schemas.microsoft.com/office/drawing/2014/main" val="1062635611"/>
                    </a:ext>
                  </a:extLst>
                </a:gridCol>
                <a:gridCol w="658368">
                  <a:extLst>
                    <a:ext uri="{9D8B030D-6E8A-4147-A177-3AD203B41FA5}">
                      <a16:colId xmlns:a16="http://schemas.microsoft.com/office/drawing/2014/main" val="1650551762"/>
                    </a:ext>
                  </a:extLst>
                </a:gridCol>
                <a:gridCol w="658368">
                  <a:extLst>
                    <a:ext uri="{9D8B030D-6E8A-4147-A177-3AD203B41FA5}">
                      <a16:colId xmlns:a16="http://schemas.microsoft.com/office/drawing/2014/main" val="764916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322554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news_wg - 2022-06-27 18:47:37</a:t>
                      </a:r>
                      <a:r>
                        <a:rPr kumimoji="0" lang="de-DE" sz="1000" b="0" i="0" u="none" strike="noStrike" kern="1200" cap="none" spc="0" normalizeH="0" baseline="0" noProof="0">
                          <a:ln>
                            <a:noFill/>
                          </a:ln>
                          <a:solidFill>
                            <a:prstClr val="black"/>
                          </a:solidFill>
                          <a:effectLst/>
                          <a:uLnTx/>
                          <a:uFillTx/>
                          <a:latin typeface="+mn-lt"/>
                          <a:ea typeface="+mn-ea"/>
                          <a:cs typeface="+mn-cs"/>
                        </a:rPr>
                        <a:t>
 In den USA hat der oberste Gerichtshof (Supreme Court) am Wochenende ein fast 50 Jahre altes Grundsatzurteil gekippt, das ein landesweites Recht auf Schwangerschaftsabbrüche gesichert hat. Einige US-Bundesstaaten haben nun schon Gesetze verabschiedet, die die Rechte von Schwangeren massiv einschränken. 
❓
Wie denkt ihr darüber? 
 ⚠️
Wir bitten euch um eine sachliche und respektvolle Diskussion. 
Liebe Grüße, 
eure News-WG
.
.
.
.
#schwangerschaftsabbruch #abtreibung #usa #abortionrights #abortion #frauenrechte #schwangerschaft #abtreibung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5003991"/>
                  </a:ext>
                </a:extLst>
              </a:tr>
            </a:tbl>
          </a:graphicData>
        </a:graphic>
      </p:graphicFrame>
      <p:sp>
        <p:nvSpPr>
          <p:cNvPr id="4" name="Text Placeholder 3">
            <a:extLst>
              <a:ext uri="{FF2B5EF4-FFF2-40B4-BE49-F238E27FC236}">
                <a16:creationId xmlns:a16="http://schemas.microsoft.com/office/drawing/2014/main" id="{221385D1-71EA-4AB0-AA76-7E838021ECB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6678805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E3BFE-D0E9-4A52-BA33-13906ABB92C9}"/>
              </a:ext>
            </a:extLst>
          </p:cNvPr>
          <p:cNvSpPr>
            <a:spLocks noGrp="1"/>
          </p:cNvSpPr>
          <p:nvPr>
            <p:ph type="title"/>
          </p:nvPr>
        </p:nvSpPr>
        <p:spPr/>
        <p:txBody>
          <a:bodyPr/>
          <a:lstStyle/>
          <a:p>
            <a:r>
              <a:rPr lang="en-US"/>
              <a:t>Twitter Twitter: für Excel-Export | BR Mefo + ARD - 1 of 3</a:t>
            </a:r>
          </a:p>
        </p:txBody>
      </p:sp>
      <p:graphicFrame>
        <p:nvGraphicFramePr>
          <p:cNvPr id="5" name="Table Placeholder 4">
            <a:extLst>
              <a:ext uri="{FF2B5EF4-FFF2-40B4-BE49-F238E27FC236}">
                <a16:creationId xmlns:a16="http://schemas.microsoft.com/office/drawing/2014/main" id="{7AD3ACFE-2F25-445C-87B6-2A0574103CAB}"/>
              </a:ext>
            </a:extLst>
          </p:cNvPr>
          <p:cNvGraphicFramePr>
            <a:graphicFrameLocks noGrp="1"/>
          </p:cNvGraphicFramePr>
          <p:nvPr>
            <p:ph type="tbl" sz="quarter" idx="13"/>
            <p:extLst>
              <p:ext uri="{D42A27DB-BD31-4B8C-83A1-F6EECF244321}">
                <p14:modId xmlns:p14="http://schemas.microsoft.com/office/powerpoint/2010/main" val="2569582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49088860"/>
                    </a:ext>
                  </a:extLst>
                </a:gridCol>
                <a:gridCol w="411480">
                  <a:extLst>
                    <a:ext uri="{9D8B030D-6E8A-4147-A177-3AD203B41FA5}">
                      <a16:colId xmlns:a16="http://schemas.microsoft.com/office/drawing/2014/main" val="966583819"/>
                    </a:ext>
                  </a:extLst>
                </a:gridCol>
                <a:gridCol w="411480">
                  <a:extLst>
                    <a:ext uri="{9D8B030D-6E8A-4147-A177-3AD203B41FA5}">
                      <a16:colId xmlns:a16="http://schemas.microsoft.com/office/drawing/2014/main" val="140189167"/>
                    </a:ext>
                  </a:extLst>
                </a:gridCol>
                <a:gridCol w="411480">
                  <a:extLst>
                    <a:ext uri="{9D8B030D-6E8A-4147-A177-3AD203B41FA5}">
                      <a16:colId xmlns:a16="http://schemas.microsoft.com/office/drawing/2014/main" val="2448897441"/>
                    </a:ext>
                  </a:extLst>
                </a:gridCol>
                <a:gridCol w="411480">
                  <a:extLst>
                    <a:ext uri="{9D8B030D-6E8A-4147-A177-3AD203B41FA5}">
                      <a16:colId xmlns:a16="http://schemas.microsoft.com/office/drawing/2014/main" val="1764546714"/>
                    </a:ext>
                  </a:extLst>
                </a:gridCol>
                <a:gridCol w="411480">
                  <a:extLst>
                    <a:ext uri="{9D8B030D-6E8A-4147-A177-3AD203B41FA5}">
                      <a16:colId xmlns:a16="http://schemas.microsoft.com/office/drawing/2014/main" val="1110286732"/>
                    </a:ext>
                  </a:extLst>
                </a:gridCol>
                <a:gridCol w="411480">
                  <a:extLst>
                    <a:ext uri="{9D8B030D-6E8A-4147-A177-3AD203B41FA5}">
                      <a16:colId xmlns:a16="http://schemas.microsoft.com/office/drawing/2014/main" val="1691689972"/>
                    </a:ext>
                  </a:extLst>
                </a:gridCol>
                <a:gridCol w="411480">
                  <a:extLst>
                    <a:ext uri="{9D8B030D-6E8A-4147-A177-3AD203B41FA5}">
                      <a16:colId xmlns:a16="http://schemas.microsoft.com/office/drawing/2014/main" val="550727313"/>
                    </a:ext>
                  </a:extLst>
                </a:gridCol>
                <a:gridCol w="411480">
                  <a:extLst>
                    <a:ext uri="{9D8B030D-6E8A-4147-A177-3AD203B41FA5}">
                      <a16:colId xmlns:a16="http://schemas.microsoft.com/office/drawing/2014/main" val="4152237466"/>
                    </a:ext>
                  </a:extLst>
                </a:gridCol>
                <a:gridCol w="411480">
                  <a:extLst>
                    <a:ext uri="{9D8B030D-6E8A-4147-A177-3AD203B41FA5}">
                      <a16:colId xmlns:a16="http://schemas.microsoft.com/office/drawing/2014/main" val="2022591503"/>
                    </a:ext>
                  </a:extLst>
                </a:gridCol>
                <a:gridCol w="411480">
                  <a:extLst>
                    <a:ext uri="{9D8B030D-6E8A-4147-A177-3AD203B41FA5}">
                      <a16:colId xmlns:a16="http://schemas.microsoft.com/office/drawing/2014/main" val="2249020516"/>
                    </a:ext>
                  </a:extLst>
                </a:gridCol>
                <a:gridCol w="411480">
                  <a:extLst>
                    <a:ext uri="{9D8B030D-6E8A-4147-A177-3AD203B41FA5}">
                      <a16:colId xmlns:a16="http://schemas.microsoft.com/office/drawing/2014/main" val="1915368165"/>
                    </a:ext>
                  </a:extLst>
                </a:gridCol>
                <a:gridCol w="411480">
                  <a:extLst>
                    <a:ext uri="{9D8B030D-6E8A-4147-A177-3AD203B41FA5}">
                      <a16:colId xmlns:a16="http://schemas.microsoft.com/office/drawing/2014/main" val="2358613099"/>
                    </a:ext>
                  </a:extLst>
                </a:gridCol>
                <a:gridCol w="411480">
                  <a:extLst>
                    <a:ext uri="{9D8B030D-6E8A-4147-A177-3AD203B41FA5}">
                      <a16:colId xmlns:a16="http://schemas.microsoft.com/office/drawing/2014/main" val="439132791"/>
                    </a:ext>
                  </a:extLst>
                </a:gridCol>
                <a:gridCol w="411480">
                  <a:extLst>
                    <a:ext uri="{9D8B030D-6E8A-4147-A177-3AD203B41FA5}">
                      <a16:colId xmlns:a16="http://schemas.microsoft.com/office/drawing/2014/main" val="2534853595"/>
                    </a:ext>
                  </a:extLst>
                </a:gridCol>
                <a:gridCol w="411480">
                  <a:extLst>
                    <a:ext uri="{9D8B030D-6E8A-4147-A177-3AD203B41FA5}">
                      <a16:colId xmlns:a16="http://schemas.microsoft.com/office/drawing/2014/main" val="940284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1904202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@ARD_competition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0093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@ARDalpha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172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319685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4653</a:t>
                      </a:r>
                    </a:p>
                  </a:txBody>
                  <a:tcPr/>
                </a:tc>
                <a:extLst>
                  <a:ext uri="{0D108BD9-81ED-4DB2-BD59-A6C34878D82A}">
                    <a16:rowId xmlns:a16="http://schemas.microsoft.com/office/drawing/2014/main" val="1095046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extLst>
                  <a:ext uri="{0D108BD9-81ED-4DB2-BD59-A6C34878D82A}">
                    <a16:rowId xmlns:a16="http://schemas.microsoft.com/office/drawing/2014/main" val="405817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78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extLst>
                  <a:ext uri="{0D108BD9-81ED-4DB2-BD59-A6C34878D82A}">
                    <a16:rowId xmlns:a16="http://schemas.microsoft.com/office/drawing/2014/main" val="350246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@BR_kontrovers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1230017"/>
                  </a:ext>
                </a:extLst>
              </a:tr>
            </a:tbl>
          </a:graphicData>
        </a:graphic>
      </p:graphicFrame>
      <p:sp>
        <p:nvSpPr>
          <p:cNvPr id="4" name="Text Placeholder 3">
            <a:extLst>
              <a:ext uri="{FF2B5EF4-FFF2-40B4-BE49-F238E27FC236}">
                <a16:creationId xmlns:a16="http://schemas.microsoft.com/office/drawing/2014/main" id="{FDCD80FA-A9BE-4D47-BCD8-166F13A3CC4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57053404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E1688-2E78-4D18-9783-1957DB21F6C3}"/>
              </a:ext>
            </a:extLst>
          </p:cNvPr>
          <p:cNvSpPr>
            <a:spLocks noGrp="1"/>
          </p:cNvSpPr>
          <p:nvPr>
            <p:ph type="title"/>
          </p:nvPr>
        </p:nvSpPr>
        <p:spPr/>
        <p:txBody>
          <a:bodyPr/>
          <a:lstStyle/>
          <a:p>
            <a:r>
              <a:rPr lang="en-US"/>
              <a:t>Twitter Twitter: für Excel-Export | BR Mefo + ARD - 2 of 3</a:t>
            </a:r>
          </a:p>
        </p:txBody>
      </p:sp>
      <p:graphicFrame>
        <p:nvGraphicFramePr>
          <p:cNvPr id="5" name="Table Placeholder 4">
            <a:extLst>
              <a:ext uri="{FF2B5EF4-FFF2-40B4-BE49-F238E27FC236}">
                <a16:creationId xmlns:a16="http://schemas.microsoft.com/office/drawing/2014/main" id="{873A2B6B-D8D9-485F-944D-D36D6A5A2351}"/>
              </a:ext>
            </a:extLst>
          </p:cNvPr>
          <p:cNvGraphicFramePr>
            <a:graphicFrameLocks noGrp="1"/>
          </p:cNvGraphicFramePr>
          <p:nvPr>
            <p:ph type="tbl" sz="quarter" idx="13"/>
            <p:extLst>
              <p:ext uri="{D42A27DB-BD31-4B8C-83A1-F6EECF244321}">
                <p14:modId xmlns:p14="http://schemas.microsoft.com/office/powerpoint/2010/main" val="351108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63668749"/>
                    </a:ext>
                  </a:extLst>
                </a:gridCol>
                <a:gridCol w="411480">
                  <a:extLst>
                    <a:ext uri="{9D8B030D-6E8A-4147-A177-3AD203B41FA5}">
                      <a16:colId xmlns:a16="http://schemas.microsoft.com/office/drawing/2014/main" val="2515725703"/>
                    </a:ext>
                  </a:extLst>
                </a:gridCol>
                <a:gridCol w="411480">
                  <a:extLst>
                    <a:ext uri="{9D8B030D-6E8A-4147-A177-3AD203B41FA5}">
                      <a16:colId xmlns:a16="http://schemas.microsoft.com/office/drawing/2014/main" val="430939622"/>
                    </a:ext>
                  </a:extLst>
                </a:gridCol>
                <a:gridCol w="411480">
                  <a:extLst>
                    <a:ext uri="{9D8B030D-6E8A-4147-A177-3AD203B41FA5}">
                      <a16:colId xmlns:a16="http://schemas.microsoft.com/office/drawing/2014/main" val="2992071104"/>
                    </a:ext>
                  </a:extLst>
                </a:gridCol>
                <a:gridCol w="411480">
                  <a:extLst>
                    <a:ext uri="{9D8B030D-6E8A-4147-A177-3AD203B41FA5}">
                      <a16:colId xmlns:a16="http://schemas.microsoft.com/office/drawing/2014/main" val="3884551557"/>
                    </a:ext>
                  </a:extLst>
                </a:gridCol>
                <a:gridCol w="411480">
                  <a:extLst>
                    <a:ext uri="{9D8B030D-6E8A-4147-A177-3AD203B41FA5}">
                      <a16:colId xmlns:a16="http://schemas.microsoft.com/office/drawing/2014/main" val="3297761740"/>
                    </a:ext>
                  </a:extLst>
                </a:gridCol>
                <a:gridCol w="411480">
                  <a:extLst>
                    <a:ext uri="{9D8B030D-6E8A-4147-A177-3AD203B41FA5}">
                      <a16:colId xmlns:a16="http://schemas.microsoft.com/office/drawing/2014/main" val="946033251"/>
                    </a:ext>
                  </a:extLst>
                </a:gridCol>
                <a:gridCol w="411480">
                  <a:extLst>
                    <a:ext uri="{9D8B030D-6E8A-4147-A177-3AD203B41FA5}">
                      <a16:colId xmlns:a16="http://schemas.microsoft.com/office/drawing/2014/main" val="1320363690"/>
                    </a:ext>
                  </a:extLst>
                </a:gridCol>
                <a:gridCol w="411480">
                  <a:extLst>
                    <a:ext uri="{9D8B030D-6E8A-4147-A177-3AD203B41FA5}">
                      <a16:colId xmlns:a16="http://schemas.microsoft.com/office/drawing/2014/main" val="1014856123"/>
                    </a:ext>
                  </a:extLst>
                </a:gridCol>
                <a:gridCol w="411480">
                  <a:extLst>
                    <a:ext uri="{9D8B030D-6E8A-4147-A177-3AD203B41FA5}">
                      <a16:colId xmlns:a16="http://schemas.microsoft.com/office/drawing/2014/main" val="3049083723"/>
                    </a:ext>
                  </a:extLst>
                </a:gridCol>
                <a:gridCol w="411480">
                  <a:extLst>
                    <a:ext uri="{9D8B030D-6E8A-4147-A177-3AD203B41FA5}">
                      <a16:colId xmlns:a16="http://schemas.microsoft.com/office/drawing/2014/main" val="1790381271"/>
                    </a:ext>
                  </a:extLst>
                </a:gridCol>
                <a:gridCol w="411480">
                  <a:extLst>
                    <a:ext uri="{9D8B030D-6E8A-4147-A177-3AD203B41FA5}">
                      <a16:colId xmlns:a16="http://schemas.microsoft.com/office/drawing/2014/main" val="2681288958"/>
                    </a:ext>
                  </a:extLst>
                </a:gridCol>
                <a:gridCol w="411480">
                  <a:extLst>
                    <a:ext uri="{9D8B030D-6E8A-4147-A177-3AD203B41FA5}">
                      <a16:colId xmlns:a16="http://schemas.microsoft.com/office/drawing/2014/main" val="2494429200"/>
                    </a:ext>
                  </a:extLst>
                </a:gridCol>
                <a:gridCol w="411480">
                  <a:extLst>
                    <a:ext uri="{9D8B030D-6E8A-4147-A177-3AD203B41FA5}">
                      <a16:colId xmlns:a16="http://schemas.microsoft.com/office/drawing/2014/main" val="311684890"/>
                    </a:ext>
                  </a:extLst>
                </a:gridCol>
                <a:gridCol w="411480">
                  <a:extLst>
                    <a:ext uri="{9D8B030D-6E8A-4147-A177-3AD203B41FA5}">
                      <a16:colId xmlns:a16="http://schemas.microsoft.com/office/drawing/2014/main" val="4034563086"/>
                    </a:ext>
                  </a:extLst>
                </a:gridCol>
                <a:gridCol w="411480">
                  <a:extLst>
                    <a:ext uri="{9D8B030D-6E8A-4147-A177-3AD203B41FA5}">
                      <a16:colId xmlns:a16="http://schemas.microsoft.com/office/drawing/2014/main" val="3680174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337279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273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63378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@BR_Oberpfalz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8358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@BR_Presse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3822140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extLst>
                  <a:ext uri="{0D108BD9-81ED-4DB2-BD59-A6C34878D82A}">
                    <a16:rowId xmlns:a16="http://schemas.microsoft.com/office/drawing/2014/main" val="122484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@BR_Recherche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9506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3745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@puls_br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4040939"/>
                  </a:ext>
                </a:extLst>
              </a:tr>
            </a:tbl>
          </a:graphicData>
        </a:graphic>
      </p:graphicFrame>
      <p:sp>
        <p:nvSpPr>
          <p:cNvPr id="4" name="Text Placeholder 3">
            <a:extLst>
              <a:ext uri="{FF2B5EF4-FFF2-40B4-BE49-F238E27FC236}">
                <a16:creationId xmlns:a16="http://schemas.microsoft.com/office/drawing/2014/main" id="{065A1CE9-4241-4C59-9B6E-B8130530BA2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8105248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DDB63-4CEF-46BE-87BD-703D6F742672}"/>
              </a:ext>
            </a:extLst>
          </p:cNvPr>
          <p:cNvSpPr>
            <a:spLocks noGrp="1"/>
          </p:cNvSpPr>
          <p:nvPr>
            <p:ph type="title"/>
          </p:nvPr>
        </p:nvSpPr>
        <p:spPr/>
        <p:txBody>
          <a:bodyPr/>
          <a:lstStyle/>
          <a:p>
            <a:r>
              <a:rPr lang="en-US"/>
              <a:t>Twitter Twitter: für Excel-Export | BR Mefo + ARD - 3 of 3</a:t>
            </a:r>
          </a:p>
        </p:txBody>
      </p:sp>
      <p:graphicFrame>
        <p:nvGraphicFramePr>
          <p:cNvPr id="5" name="Table Placeholder 4">
            <a:extLst>
              <a:ext uri="{FF2B5EF4-FFF2-40B4-BE49-F238E27FC236}">
                <a16:creationId xmlns:a16="http://schemas.microsoft.com/office/drawing/2014/main" id="{E7AA95BF-BEC4-4D84-892C-8012769920F8}"/>
              </a:ext>
            </a:extLst>
          </p:cNvPr>
          <p:cNvGraphicFramePr>
            <a:graphicFrameLocks noGrp="1"/>
          </p:cNvGraphicFramePr>
          <p:nvPr>
            <p:ph type="tbl" sz="quarter" idx="13"/>
            <p:extLst>
              <p:ext uri="{D42A27DB-BD31-4B8C-83A1-F6EECF244321}">
                <p14:modId xmlns:p14="http://schemas.microsoft.com/office/powerpoint/2010/main" val="377538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48923856"/>
                    </a:ext>
                  </a:extLst>
                </a:gridCol>
                <a:gridCol w="411480">
                  <a:extLst>
                    <a:ext uri="{9D8B030D-6E8A-4147-A177-3AD203B41FA5}">
                      <a16:colId xmlns:a16="http://schemas.microsoft.com/office/drawing/2014/main" val="908584296"/>
                    </a:ext>
                  </a:extLst>
                </a:gridCol>
                <a:gridCol w="411480">
                  <a:extLst>
                    <a:ext uri="{9D8B030D-6E8A-4147-A177-3AD203B41FA5}">
                      <a16:colId xmlns:a16="http://schemas.microsoft.com/office/drawing/2014/main" val="622684879"/>
                    </a:ext>
                  </a:extLst>
                </a:gridCol>
                <a:gridCol w="411480">
                  <a:extLst>
                    <a:ext uri="{9D8B030D-6E8A-4147-A177-3AD203B41FA5}">
                      <a16:colId xmlns:a16="http://schemas.microsoft.com/office/drawing/2014/main" val="1629414610"/>
                    </a:ext>
                  </a:extLst>
                </a:gridCol>
                <a:gridCol w="411480">
                  <a:extLst>
                    <a:ext uri="{9D8B030D-6E8A-4147-A177-3AD203B41FA5}">
                      <a16:colId xmlns:a16="http://schemas.microsoft.com/office/drawing/2014/main" val="1510880759"/>
                    </a:ext>
                  </a:extLst>
                </a:gridCol>
                <a:gridCol w="411480">
                  <a:extLst>
                    <a:ext uri="{9D8B030D-6E8A-4147-A177-3AD203B41FA5}">
                      <a16:colId xmlns:a16="http://schemas.microsoft.com/office/drawing/2014/main" val="1212371628"/>
                    </a:ext>
                  </a:extLst>
                </a:gridCol>
                <a:gridCol w="411480">
                  <a:extLst>
                    <a:ext uri="{9D8B030D-6E8A-4147-A177-3AD203B41FA5}">
                      <a16:colId xmlns:a16="http://schemas.microsoft.com/office/drawing/2014/main" val="480354956"/>
                    </a:ext>
                  </a:extLst>
                </a:gridCol>
                <a:gridCol w="411480">
                  <a:extLst>
                    <a:ext uri="{9D8B030D-6E8A-4147-A177-3AD203B41FA5}">
                      <a16:colId xmlns:a16="http://schemas.microsoft.com/office/drawing/2014/main" val="146939437"/>
                    </a:ext>
                  </a:extLst>
                </a:gridCol>
                <a:gridCol w="411480">
                  <a:extLst>
                    <a:ext uri="{9D8B030D-6E8A-4147-A177-3AD203B41FA5}">
                      <a16:colId xmlns:a16="http://schemas.microsoft.com/office/drawing/2014/main" val="240433364"/>
                    </a:ext>
                  </a:extLst>
                </a:gridCol>
                <a:gridCol w="411480">
                  <a:extLst>
                    <a:ext uri="{9D8B030D-6E8A-4147-A177-3AD203B41FA5}">
                      <a16:colId xmlns:a16="http://schemas.microsoft.com/office/drawing/2014/main" val="3154327223"/>
                    </a:ext>
                  </a:extLst>
                </a:gridCol>
                <a:gridCol w="411480">
                  <a:extLst>
                    <a:ext uri="{9D8B030D-6E8A-4147-A177-3AD203B41FA5}">
                      <a16:colId xmlns:a16="http://schemas.microsoft.com/office/drawing/2014/main" val="3850921457"/>
                    </a:ext>
                  </a:extLst>
                </a:gridCol>
                <a:gridCol w="411480">
                  <a:extLst>
                    <a:ext uri="{9D8B030D-6E8A-4147-A177-3AD203B41FA5}">
                      <a16:colId xmlns:a16="http://schemas.microsoft.com/office/drawing/2014/main" val="2320643885"/>
                    </a:ext>
                  </a:extLst>
                </a:gridCol>
                <a:gridCol w="411480">
                  <a:extLst>
                    <a:ext uri="{9D8B030D-6E8A-4147-A177-3AD203B41FA5}">
                      <a16:colId xmlns:a16="http://schemas.microsoft.com/office/drawing/2014/main" val="228351503"/>
                    </a:ext>
                  </a:extLst>
                </a:gridCol>
                <a:gridCol w="411480">
                  <a:extLst>
                    <a:ext uri="{9D8B030D-6E8A-4147-A177-3AD203B41FA5}">
                      <a16:colId xmlns:a16="http://schemas.microsoft.com/office/drawing/2014/main" val="725053363"/>
                    </a:ext>
                  </a:extLst>
                </a:gridCol>
                <a:gridCol w="411480">
                  <a:extLst>
                    <a:ext uri="{9D8B030D-6E8A-4147-A177-3AD203B41FA5}">
                      <a16:colId xmlns:a16="http://schemas.microsoft.com/office/drawing/2014/main" val="1647544961"/>
                    </a:ext>
                  </a:extLst>
                </a:gridCol>
                <a:gridCol w="411480">
                  <a:extLst>
                    <a:ext uri="{9D8B030D-6E8A-4147-A177-3AD203B41FA5}">
                      <a16:colId xmlns:a16="http://schemas.microsoft.com/office/drawing/2014/main" val="3560703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314552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@reportmuenchen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624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@zf_jheiermann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06636836"/>
                  </a:ext>
                </a:extLst>
              </a:tr>
            </a:tbl>
          </a:graphicData>
        </a:graphic>
      </p:graphicFrame>
      <p:sp>
        <p:nvSpPr>
          <p:cNvPr id="4" name="Text Placeholder 3">
            <a:extLst>
              <a:ext uri="{FF2B5EF4-FFF2-40B4-BE49-F238E27FC236}">
                <a16:creationId xmlns:a16="http://schemas.microsoft.com/office/drawing/2014/main" id="{6769117F-F68B-400F-86EA-487207C4E126}"/>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88407178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1A6C-40E1-4889-B141-0B357462C94B}"/>
              </a:ext>
            </a:extLst>
          </p:cNvPr>
          <p:cNvSpPr>
            <a:spLocks noGrp="1"/>
          </p:cNvSpPr>
          <p:nvPr>
            <p:ph type="title"/>
          </p:nvPr>
        </p:nvSpPr>
        <p:spPr/>
        <p:txBody>
          <a:bodyPr/>
          <a:lstStyle/>
          <a:p>
            <a:r>
              <a:rPr lang="en-US"/>
              <a:t>Youtube YouTube: für Excel-Export | BR Mefo + ARD - 1 of 4</a:t>
            </a:r>
          </a:p>
        </p:txBody>
      </p:sp>
      <p:graphicFrame>
        <p:nvGraphicFramePr>
          <p:cNvPr id="5" name="Table Placeholder 4">
            <a:extLst>
              <a:ext uri="{FF2B5EF4-FFF2-40B4-BE49-F238E27FC236}">
                <a16:creationId xmlns:a16="http://schemas.microsoft.com/office/drawing/2014/main" id="{007CA08B-53BB-437A-814D-D73F9230C7AA}"/>
              </a:ext>
            </a:extLst>
          </p:cNvPr>
          <p:cNvGraphicFramePr>
            <a:graphicFrameLocks noGrp="1"/>
          </p:cNvGraphicFramePr>
          <p:nvPr>
            <p:ph type="tbl" sz="quarter" idx="13"/>
            <p:extLst>
              <p:ext uri="{D42A27DB-BD31-4B8C-83A1-F6EECF244321}">
                <p14:modId xmlns:p14="http://schemas.microsoft.com/office/powerpoint/2010/main" val="2537227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99691639"/>
                    </a:ext>
                  </a:extLst>
                </a:gridCol>
                <a:gridCol w="576072">
                  <a:extLst>
                    <a:ext uri="{9D8B030D-6E8A-4147-A177-3AD203B41FA5}">
                      <a16:colId xmlns:a16="http://schemas.microsoft.com/office/drawing/2014/main" val="1803314168"/>
                    </a:ext>
                  </a:extLst>
                </a:gridCol>
                <a:gridCol w="576072">
                  <a:extLst>
                    <a:ext uri="{9D8B030D-6E8A-4147-A177-3AD203B41FA5}">
                      <a16:colId xmlns:a16="http://schemas.microsoft.com/office/drawing/2014/main" val="819314078"/>
                    </a:ext>
                  </a:extLst>
                </a:gridCol>
                <a:gridCol w="576072">
                  <a:extLst>
                    <a:ext uri="{9D8B030D-6E8A-4147-A177-3AD203B41FA5}">
                      <a16:colId xmlns:a16="http://schemas.microsoft.com/office/drawing/2014/main" val="385181459"/>
                    </a:ext>
                  </a:extLst>
                </a:gridCol>
                <a:gridCol w="576072">
                  <a:extLst>
                    <a:ext uri="{9D8B030D-6E8A-4147-A177-3AD203B41FA5}">
                      <a16:colId xmlns:a16="http://schemas.microsoft.com/office/drawing/2014/main" val="4063091817"/>
                    </a:ext>
                  </a:extLst>
                </a:gridCol>
                <a:gridCol w="576072">
                  <a:extLst>
                    <a:ext uri="{9D8B030D-6E8A-4147-A177-3AD203B41FA5}">
                      <a16:colId xmlns:a16="http://schemas.microsoft.com/office/drawing/2014/main" val="138643956"/>
                    </a:ext>
                  </a:extLst>
                </a:gridCol>
                <a:gridCol w="576072">
                  <a:extLst>
                    <a:ext uri="{9D8B030D-6E8A-4147-A177-3AD203B41FA5}">
                      <a16:colId xmlns:a16="http://schemas.microsoft.com/office/drawing/2014/main" val="3198774217"/>
                    </a:ext>
                  </a:extLst>
                </a:gridCol>
                <a:gridCol w="576072">
                  <a:extLst>
                    <a:ext uri="{9D8B030D-6E8A-4147-A177-3AD203B41FA5}">
                      <a16:colId xmlns:a16="http://schemas.microsoft.com/office/drawing/2014/main" val="4262235449"/>
                    </a:ext>
                  </a:extLst>
                </a:gridCol>
                <a:gridCol w="576072">
                  <a:extLst>
                    <a:ext uri="{9D8B030D-6E8A-4147-A177-3AD203B41FA5}">
                      <a16:colId xmlns:a16="http://schemas.microsoft.com/office/drawing/2014/main" val="472600329"/>
                    </a:ext>
                  </a:extLst>
                </a:gridCol>
                <a:gridCol w="576072">
                  <a:extLst>
                    <a:ext uri="{9D8B030D-6E8A-4147-A177-3AD203B41FA5}">
                      <a16:colId xmlns:a16="http://schemas.microsoft.com/office/drawing/2014/main" val="2494592882"/>
                    </a:ext>
                  </a:extLst>
                </a:gridCol>
                <a:gridCol w="576072">
                  <a:extLst>
                    <a:ext uri="{9D8B030D-6E8A-4147-A177-3AD203B41FA5}">
                      <a16:colId xmlns:a16="http://schemas.microsoft.com/office/drawing/2014/main" val="498978980"/>
                    </a:ext>
                  </a:extLst>
                </a:gridCol>
                <a:gridCol w="576072">
                  <a:extLst>
                    <a:ext uri="{9D8B030D-6E8A-4147-A177-3AD203B41FA5}">
                      <a16:colId xmlns:a16="http://schemas.microsoft.com/office/drawing/2014/main" val="842197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91956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13218669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35186378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42.176666666667 %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58483</a:t>
                      </a:r>
                    </a:p>
                  </a:txBody>
                  <a:tcPr/>
                </a:tc>
                <a:extLst>
                  <a:ext uri="{0D108BD9-81ED-4DB2-BD59-A6C34878D82A}">
                    <a16:rowId xmlns:a16="http://schemas.microsoft.com/office/drawing/2014/main" val="93405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CHECKER 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77969774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6840</a:t>
                      </a:r>
                    </a:p>
                  </a:txBody>
                  <a:tcPr/>
                </a:tc>
                <a:extLst>
                  <a:ext uri="{0D108BD9-81ED-4DB2-BD59-A6C34878D82A}">
                    <a16:rowId xmlns:a16="http://schemas.microsoft.com/office/drawing/2014/main" val="313599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Annas und Pias Tiere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60633288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42.871666666667 %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6929</a:t>
                      </a:r>
                    </a:p>
                  </a:txBody>
                  <a:tcPr/>
                </a:tc>
                <a:extLst>
                  <a:ext uri="{0D108BD9-81ED-4DB2-BD59-A6C34878D82A}">
                    <a16:rowId xmlns:a16="http://schemas.microsoft.com/office/drawing/2014/main" val="699207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34378</a:t>
                      </a:r>
                    </a:p>
                  </a:txBody>
                  <a:tcPr/>
                </a:tc>
                <a:extLst>
                  <a:ext uri="{0D108BD9-81ED-4DB2-BD59-A6C34878D82A}">
                    <a16:rowId xmlns:a16="http://schemas.microsoft.com/office/drawing/2014/main" val="97296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Das schaffst du 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4336197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31890676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32.448333333333 %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3084</a:t>
                      </a:r>
                    </a:p>
                  </a:txBody>
                  <a:tcPr/>
                </a:tc>
                <a:extLst>
                  <a:ext uri="{0D108BD9-81ED-4DB2-BD59-A6C34878D82A}">
                    <a16:rowId xmlns:a16="http://schemas.microsoft.com/office/drawing/2014/main" val="242154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 Reportage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40236918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47.721333333333 %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17238</a:t>
                      </a:r>
                    </a:p>
                  </a:txBody>
                  <a:tcPr/>
                </a:tc>
                <a:extLst>
                  <a:ext uri="{0D108BD9-81ED-4DB2-BD59-A6C34878D82A}">
                    <a16:rowId xmlns:a16="http://schemas.microsoft.com/office/drawing/2014/main" val="5020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Grünwald Freitagscomedy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32262</a:t>
                      </a:r>
                    </a:p>
                  </a:txBody>
                  <a:tcPr/>
                </a:tc>
                <a:extLst>
                  <a:ext uri="{0D108BD9-81ED-4DB2-BD59-A6C34878D82A}">
                    <a16:rowId xmlns:a16="http://schemas.microsoft.com/office/drawing/2014/main" val="290366378"/>
                  </a:ext>
                </a:extLst>
              </a:tr>
            </a:tbl>
          </a:graphicData>
        </a:graphic>
      </p:graphicFrame>
      <p:sp>
        <p:nvSpPr>
          <p:cNvPr id="4" name="Text Placeholder 3">
            <a:extLst>
              <a:ext uri="{FF2B5EF4-FFF2-40B4-BE49-F238E27FC236}">
                <a16:creationId xmlns:a16="http://schemas.microsoft.com/office/drawing/2014/main" id="{15BE2C2D-643D-4D67-964B-9EBDF37513FF}"/>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25717302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5FA96-75D6-40EF-BA15-F36AC390E190}"/>
              </a:ext>
            </a:extLst>
          </p:cNvPr>
          <p:cNvSpPr>
            <a:spLocks noGrp="1"/>
          </p:cNvSpPr>
          <p:nvPr>
            <p:ph type="title"/>
          </p:nvPr>
        </p:nvSpPr>
        <p:spPr/>
        <p:txBody>
          <a:bodyPr/>
          <a:lstStyle/>
          <a:p>
            <a:r>
              <a:rPr lang="en-US"/>
              <a:t>Youtube YouTube: für Excel-Export | BR Mefo + ARD - 2 of 4</a:t>
            </a:r>
          </a:p>
        </p:txBody>
      </p:sp>
      <p:graphicFrame>
        <p:nvGraphicFramePr>
          <p:cNvPr id="5" name="Table Placeholder 4">
            <a:extLst>
              <a:ext uri="{FF2B5EF4-FFF2-40B4-BE49-F238E27FC236}">
                <a16:creationId xmlns:a16="http://schemas.microsoft.com/office/drawing/2014/main" id="{A734535F-EE7C-4E2C-85C1-73F4AF318291}"/>
              </a:ext>
            </a:extLst>
          </p:cNvPr>
          <p:cNvGraphicFramePr>
            <a:graphicFrameLocks noGrp="1"/>
          </p:cNvGraphicFramePr>
          <p:nvPr>
            <p:ph type="tbl" sz="quarter" idx="13"/>
            <p:extLst>
              <p:ext uri="{D42A27DB-BD31-4B8C-83A1-F6EECF244321}">
                <p14:modId xmlns:p14="http://schemas.microsoft.com/office/powerpoint/2010/main" val="1252772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1836045"/>
                    </a:ext>
                  </a:extLst>
                </a:gridCol>
                <a:gridCol w="576072">
                  <a:extLst>
                    <a:ext uri="{9D8B030D-6E8A-4147-A177-3AD203B41FA5}">
                      <a16:colId xmlns:a16="http://schemas.microsoft.com/office/drawing/2014/main" val="2450708187"/>
                    </a:ext>
                  </a:extLst>
                </a:gridCol>
                <a:gridCol w="576072">
                  <a:extLst>
                    <a:ext uri="{9D8B030D-6E8A-4147-A177-3AD203B41FA5}">
                      <a16:colId xmlns:a16="http://schemas.microsoft.com/office/drawing/2014/main" val="197985003"/>
                    </a:ext>
                  </a:extLst>
                </a:gridCol>
                <a:gridCol w="576072">
                  <a:extLst>
                    <a:ext uri="{9D8B030D-6E8A-4147-A177-3AD203B41FA5}">
                      <a16:colId xmlns:a16="http://schemas.microsoft.com/office/drawing/2014/main" val="3541461496"/>
                    </a:ext>
                  </a:extLst>
                </a:gridCol>
                <a:gridCol w="576072">
                  <a:extLst>
                    <a:ext uri="{9D8B030D-6E8A-4147-A177-3AD203B41FA5}">
                      <a16:colId xmlns:a16="http://schemas.microsoft.com/office/drawing/2014/main" val="3611637213"/>
                    </a:ext>
                  </a:extLst>
                </a:gridCol>
                <a:gridCol w="576072">
                  <a:extLst>
                    <a:ext uri="{9D8B030D-6E8A-4147-A177-3AD203B41FA5}">
                      <a16:colId xmlns:a16="http://schemas.microsoft.com/office/drawing/2014/main" val="1844863159"/>
                    </a:ext>
                  </a:extLst>
                </a:gridCol>
                <a:gridCol w="576072">
                  <a:extLst>
                    <a:ext uri="{9D8B030D-6E8A-4147-A177-3AD203B41FA5}">
                      <a16:colId xmlns:a16="http://schemas.microsoft.com/office/drawing/2014/main" val="1974216083"/>
                    </a:ext>
                  </a:extLst>
                </a:gridCol>
                <a:gridCol w="576072">
                  <a:extLst>
                    <a:ext uri="{9D8B030D-6E8A-4147-A177-3AD203B41FA5}">
                      <a16:colId xmlns:a16="http://schemas.microsoft.com/office/drawing/2014/main" val="800145569"/>
                    </a:ext>
                  </a:extLst>
                </a:gridCol>
                <a:gridCol w="576072">
                  <a:extLst>
                    <a:ext uri="{9D8B030D-6E8A-4147-A177-3AD203B41FA5}">
                      <a16:colId xmlns:a16="http://schemas.microsoft.com/office/drawing/2014/main" val="2203084899"/>
                    </a:ext>
                  </a:extLst>
                </a:gridCol>
                <a:gridCol w="576072">
                  <a:extLst>
                    <a:ext uri="{9D8B030D-6E8A-4147-A177-3AD203B41FA5}">
                      <a16:colId xmlns:a16="http://schemas.microsoft.com/office/drawing/2014/main" val="3258733133"/>
                    </a:ext>
                  </a:extLst>
                </a:gridCol>
                <a:gridCol w="576072">
                  <a:extLst>
                    <a:ext uri="{9D8B030D-6E8A-4147-A177-3AD203B41FA5}">
                      <a16:colId xmlns:a16="http://schemas.microsoft.com/office/drawing/2014/main" val="3550106436"/>
                    </a:ext>
                  </a:extLst>
                </a:gridCol>
                <a:gridCol w="576072">
                  <a:extLst>
                    <a:ext uri="{9D8B030D-6E8A-4147-A177-3AD203B41FA5}">
                      <a16:colId xmlns:a16="http://schemas.microsoft.com/office/drawing/2014/main" val="2958557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7387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Lohnt sich 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13552</a:t>
                      </a:r>
                    </a:p>
                  </a:txBody>
                  <a:tcPr/>
                </a:tc>
                <a:extLst>
                  <a:ext uri="{0D108BD9-81ED-4DB2-BD59-A6C34878D82A}">
                    <a16:rowId xmlns:a16="http://schemas.microsoft.com/office/drawing/2014/main" val="138366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Frage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13480976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6777</a:t>
                      </a:r>
                    </a:p>
                  </a:txBody>
                  <a:tcPr/>
                </a:tc>
                <a:extLst>
                  <a:ext uri="{0D108BD9-81ED-4DB2-BD59-A6C34878D82A}">
                    <a16:rowId xmlns:a16="http://schemas.microsoft.com/office/drawing/2014/main" val="37868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Kabarett &amp; 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44.089666666667 %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15957</a:t>
                      </a:r>
                    </a:p>
                  </a:txBody>
                  <a:tcPr/>
                </a:tc>
                <a:extLst>
                  <a:ext uri="{0D108BD9-81ED-4DB2-BD59-A6C34878D82A}">
                    <a16:rowId xmlns:a16="http://schemas.microsoft.com/office/drawing/2014/main" val="253027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Unser 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44.742666666667 %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a:t>
                      </a:r>
                    </a:p>
                  </a:txBody>
                  <a:tcPr/>
                </a:tc>
                <a:extLst>
                  <a:ext uri="{0D108BD9-81ED-4DB2-BD59-A6C34878D82A}">
                    <a16:rowId xmlns:a16="http://schemas.microsoft.com/office/drawing/2014/main" val="96849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Heimat - Die beste Volksmusik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62.777333333333 %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4496</a:t>
                      </a:r>
                    </a:p>
                  </a:txBody>
                  <a:tcPr/>
                </a:tc>
                <a:extLst>
                  <a:ext uri="{0D108BD9-81ED-4DB2-BD59-A6C34878D82A}">
                    <a16:rowId xmlns:a16="http://schemas.microsoft.com/office/drawing/2014/main" val="1999067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Willi wills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7909522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41.832666666667 %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extLst>
                  <a:ext uri="{0D108BD9-81ED-4DB2-BD59-A6C34878D82A}">
                    <a16:rowId xmlns:a16="http://schemas.microsoft.com/office/drawing/2014/main" val="2203057648"/>
                  </a:ext>
                </a:extLst>
              </a:tr>
            </a:tbl>
          </a:graphicData>
        </a:graphic>
      </p:graphicFrame>
      <p:sp>
        <p:nvSpPr>
          <p:cNvPr id="4" name="Text Placeholder 3">
            <a:extLst>
              <a:ext uri="{FF2B5EF4-FFF2-40B4-BE49-F238E27FC236}">
                <a16:creationId xmlns:a16="http://schemas.microsoft.com/office/drawing/2014/main" id="{04959E48-EDD9-4A67-9EF9-1930FF1D57A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61928907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89F80-3590-4A1E-A842-BFCF2DB95A9C}"/>
              </a:ext>
            </a:extLst>
          </p:cNvPr>
          <p:cNvSpPr>
            <a:spLocks noGrp="1"/>
          </p:cNvSpPr>
          <p:nvPr>
            <p:ph type="title"/>
          </p:nvPr>
        </p:nvSpPr>
        <p:spPr/>
        <p:txBody>
          <a:bodyPr/>
          <a:lstStyle/>
          <a:p>
            <a:r>
              <a:rPr lang="en-US"/>
              <a:t>Youtube YouTube: für Excel-Export | BR Mefo + ARD - 3 of 4</a:t>
            </a:r>
          </a:p>
        </p:txBody>
      </p:sp>
      <p:graphicFrame>
        <p:nvGraphicFramePr>
          <p:cNvPr id="5" name="Table Placeholder 4">
            <a:extLst>
              <a:ext uri="{FF2B5EF4-FFF2-40B4-BE49-F238E27FC236}">
                <a16:creationId xmlns:a16="http://schemas.microsoft.com/office/drawing/2014/main" id="{F0D184C2-94C5-4CCE-8FD9-9F7F2388F600}"/>
              </a:ext>
            </a:extLst>
          </p:cNvPr>
          <p:cNvGraphicFramePr>
            <a:graphicFrameLocks noGrp="1"/>
          </p:cNvGraphicFramePr>
          <p:nvPr>
            <p:ph type="tbl" sz="quarter" idx="13"/>
            <p:extLst>
              <p:ext uri="{D42A27DB-BD31-4B8C-83A1-F6EECF244321}">
                <p14:modId xmlns:p14="http://schemas.microsoft.com/office/powerpoint/2010/main" val="71754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79589823"/>
                    </a:ext>
                  </a:extLst>
                </a:gridCol>
                <a:gridCol w="576072">
                  <a:extLst>
                    <a:ext uri="{9D8B030D-6E8A-4147-A177-3AD203B41FA5}">
                      <a16:colId xmlns:a16="http://schemas.microsoft.com/office/drawing/2014/main" val="2066426945"/>
                    </a:ext>
                  </a:extLst>
                </a:gridCol>
                <a:gridCol w="576072">
                  <a:extLst>
                    <a:ext uri="{9D8B030D-6E8A-4147-A177-3AD203B41FA5}">
                      <a16:colId xmlns:a16="http://schemas.microsoft.com/office/drawing/2014/main" val="3188452324"/>
                    </a:ext>
                  </a:extLst>
                </a:gridCol>
                <a:gridCol w="576072">
                  <a:extLst>
                    <a:ext uri="{9D8B030D-6E8A-4147-A177-3AD203B41FA5}">
                      <a16:colId xmlns:a16="http://schemas.microsoft.com/office/drawing/2014/main" val="880423439"/>
                    </a:ext>
                  </a:extLst>
                </a:gridCol>
                <a:gridCol w="576072">
                  <a:extLst>
                    <a:ext uri="{9D8B030D-6E8A-4147-A177-3AD203B41FA5}">
                      <a16:colId xmlns:a16="http://schemas.microsoft.com/office/drawing/2014/main" val="765300623"/>
                    </a:ext>
                  </a:extLst>
                </a:gridCol>
                <a:gridCol w="576072">
                  <a:extLst>
                    <a:ext uri="{9D8B030D-6E8A-4147-A177-3AD203B41FA5}">
                      <a16:colId xmlns:a16="http://schemas.microsoft.com/office/drawing/2014/main" val="1943694647"/>
                    </a:ext>
                  </a:extLst>
                </a:gridCol>
                <a:gridCol w="576072">
                  <a:extLst>
                    <a:ext uri="{9D8B030D-6E8A-4147-A177-3AD203B41FA5}">
                      <a16:colId xmlns:a16="http://schemas.microsoft.com/office/drawing/2014/main" val="3005033821"/>
                    </a:ext>
                  </a:extLst>
                </a:gridCol>
                <a:gridCol w="576072">
                  <a:extLst>
                    <a:ext uri="{9D8B030D-6E8A-4147-A177-3AD203B41FA5}">
                      <a16:colId xmlns:a16="http://schemas.microsoft.com/office/drawing/2014/main" val="308526767"/>
                    </a:ext>
                  </a:extLst>
                </a:gridCol>
                <a:gridCol w="576072">
                  <a:extLst>
                    <a:ext uri="{9D8B030D-6E8A-4147-A177-3AD203B41FA5}">
                      <a16:colId xmlns:a16="http://schemas.microsoft.com/office/drawing/2014/main" val="376226041"/>
                    </a:ext>
                  </a:extLst>
                </a:gridCol>
                <a:gridCol w="576072">
                  <a:extLst>
                    <a:ext uri="{9D8B030D-6E8A-4147-A177-3AD203B41FA5}">
                      <a16:colId xmlns:a16="http://schemas.microsoft.com/office/drawing/2014/main" val="481604310"/>
                    </a:ext>
                  </a:extLst>
                </a:gridCol>
                <a:gridCol w="576072">
                  <a:extLst>
                    <a:ext uri="{9D8B030D-6E8A-4147-A177-3AD203B41FA5}">
                      <a16:colId xmlns:a16="http://schemas.microsoft.com/office/drawing/2014/main" val="1086174775"/>
                    </a:ext>
                  </a:extLst>
                </a:gridCol>
                <a:gridCol w="576072">
                  <a:extLst>
                    <a:ext uri="{9D8B030D-6E8A-4147-A177-3AD203B41FA5}">
                      <a16:colId xmlns:a16="http://schemas.microsoft.com/office/drawing/2014/main" val="2408822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72556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53.412666666667 %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extLst>
                  <a:ext uri="{0D108BD9-81ED-4DB2-BD59-A6C34878D82A}">
                    <a16:rowId xmlns:a16="http://schemas.microsoft.com/office/drawing/2014/main" val="1036978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 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46.548666666667 %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extLst>
                  <a:ext uri="{0D108BD9-81ED-4DB2-BD59-A6C34878D82A}">
                    <a16:rowId xmlns:a16="http://schemas.microsoft.com/office/drawing/2014/main" val="1132894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alpha Uni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43.760333333333 %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extLst>
                  <a:ext uri="{0D108BD9-81ED-4DB2-BD59-A6C34878D82A}">
                    <a16:rowId xmlns:a16="http://schemas.microsoft.com/office/drawing/2014/main" val="75447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15.361333333333 %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a:t>
                      </a:r>
                    </a:p>
                  </a:txBody>
                  <a:tcPr/>
                </a:tc>
                <a:extLst>
                  <a:ext uri="{0D108BD9-81ED-4DB2-BD59-A6C34878D82A}">
                    <a16:rowId xmlns:a16="http://schemas.microsoft.com/office/drawing/2014/main" val="412014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alpha Lernen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extLst>
                  <a:ext uri="{0D108BD9-81ED-4DB2-BD59-A6C34878D82A}">
                    <a16:rowId xmlns:a16="http://schemas.microsoft.com/office/drawing/2014/main" val="414705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Querbeet - die Gartensendung des 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55.276333333333 %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extLst>
                  <a:ext uri="{0D108BD9-81ED-4DB2-BD59-A6C34878D82A}">
                    <a16:rowId xmlns:a16="http://schemas.microsoft.com/office/drawing/2014/main" val="2832701055"/>
                  </a:ext>
                </a:extLst>
              </a:tr>
            </a:tbl>
          </a:graphicData>
        </a:graphic>
      </p:graphicFrame>
      <p:sp>
        <p:nvSpPr>
          <p:cNvPr id="4" name="Text Placeholder 3">
            <a:extLst>
              <a:ext uri="{FF2B5EF4-FFF2-40B4-BE49-F238E27FC236}">
                <a16:creationId xmlns:a16="http://schemas.microsoft.com/office/drawing/2014/main" id="{A1E52901-2CA9-4913-AE03-937F98B21C5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59965387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C81E-EDB7-400F-BA80-BC461D8E0A86}"/>
              </a:ext>
            </a:extLst>
          </p:cNvPr>
          <p:cNvSpPr>
            <a:spLocks noGrp="1"/>
          </p:cNvSpPr>
          <p:nvPr>
            <p:ph type="title"/>
          </p:nvPr>
        </p:nvSpPr>
        <p:spPr/>
        <p:txBody>
          <a:bodyPr/>
          <a:lstStyle/>
          <a:p>
            <a:r>
              <a:rPr lang="en-US"/>
              <a:t>Youtube YouTube: für Excel-Export | BR Mefo + ARD - 4 of 4</a:t>
            </a:r>
          </a:p>
        </p:txBody>
      </p:sp>
      <p:graphicFrame>
        <p:nvGraphicFramePr>
          <p:cNvPr id="5" name="Table Placeholder 4">
            <a:extLst>
              <a:ext uri="{FF2B5EF4-FFF2-40B4-BE49-F238E27FC236}">
                <a16:creationId xmlns:a16="http://schemas.microsoft.com/office/drawing/2014/main" id="{362BCA52-C6E2-4672-A2FC-1FC5D0EC09F1}"/>
              </a:ext>
            </a:extLst>
          </p:cNvPr>
          <p:cNvGraphicFramePr>
            <a:graphicFrameLocks noGrp="1"/>
          </p:cNvGraphicFramePr>
          <p:nvPr>
            <p:ph type="tbl" sz="quarter" idx="13"/>
            <p:extLst>
              <p:ext uri="{D42A27DB-BD31-4B8C-83A1-F6EECF244321}">
                <p14:modId xmlns:p14="http://schemas.microsoft.com/office/powerpoint/2010/main" val="308364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97298960"/>
                    </a:ext>
                  </a:extLst>
                </a:gridCol>
                <a:gridCol w="576072">
                  <a:extLst>
                    <a:ext uri="{9D8B030D-6E8A-4147-A177-3AD203B41FA5}">
                      <a16:colId xmlns:a16="http://schemas.microsoft.com/office/drawing/2014/main" val="549441193"/>
                    </a:ext>
                  </a:extLst>
                </a:gridCol>
                <a:gridCol w="576072">
                  <a:extLst>
                    <a:ext uri="{9D8B030D-6E8A-4147-A177-3AD203B41FA5}">
                      <a16:colId xmlns:a16="http://schemas.microsoft.com/office/drawing/2014/main" val="2712801171"/>
                    </a:ext>
                  </a:extLst>
                </a:gridCol>
                <a:gridCol w="576072">
                  <a:extLst>
                    <a:ext uri="{9D8B030D-6E8A-4147-A177-3AD203B41FA5}">
                      <a16:colId xmlns:a16="http://schemas.microsoft.com/office/drawing/2014/main" val="640388730"/>
                    </a:ext>
                  </a:extLst>
                </a:gridCol>
                <a:gridCol w="576072">
                  <a:extLst>
                    <a:ext uri="{9D8B030D-6E8A-4147-A177-3AD203B41FA5}">
                      <a16:colId xmlns:a16="http://schemas.microsoft.com/office/drawing/2014/main" val="2618125078"/>
                    </a:ext>
                  </a:extLst>
                </a:gridCol>
                <a:gridCol w="576072">
                  <a:extLst>
                    <a:ext uri="{9D8B030D-6E8A-4147-A177-3AD203B41FA5}">
                      <a16:colId xmlns:a16="http://schemas.microsoft.com/office/drawing/2014/main" val="554993473"/>
                    </a:ext>
                  </a:extLst>
                </a:gridCol>
                <a:gridCol w="576072">
                  <a:extLst>
                    <a:ext uri="{9D8B030D-6E8A-4147-A177-3AD203B41FA5}">
                      <a16:colId xmlns:a16="http://schemas.microsoft.com/office/drawing/2014/main" val="988862593"/>
                    </a:ext>
                  </a:extLst>
                </a:gridCol>
                <a:gridCol w="576072">
                  <a:extLst>
                    <a:ext uri="{9D8B030D-6E8A-4147-A177-3AD203B41FA5}">
                      <a16:colId xmlns:a16="http://schemas.microsoft.com/office/drawing/2014/main" val="1540267563"/>
                    </a:ext>
                  </a:extLst>
                </a:gridCol>
                <a:gridCol w="576072">
                  <a:extLst>
                    <a:ext uri="{9D8B030D-6E8A-4147-A177-3AD203B41FA5}">
                      <a16:colId xmlns:a16="http://schemas.microsoft.com/office/drawing/2014/main" val="2355288015"/>
                    </a:ext>
                  </a:extLst>
                </a:gridCol>
                <a:gridCol w="576072">
                  <a:extLst>
                    <a:ext uri="{9D8B030D-6E8A-4147-A177-3AD203B41FA5}">
                      <a16:colId xmlns:a16="http://schemas.microsoft.com/office/drawing/2014/main" val="3166602446"/>
                    </a:ext>
                  </a:extLst>
                </a:gridCol>
                <a:gridCol w="576072">
                  <a:extLst>
                    <a:ext uri="{9D8B030D-6E8A-4147-A177-3AD203B41FA5}">
                      <a16:colId xmlns:a16="http://schemas.microsoft.com/office/drawing/2014/main" val="2538070530"/>
                    </a:ext>
                  </a:extLst>
                </a:gridCol>
                <a:gridCol w="576072">
                  <a:extLst>
                    <a:ext uri="{9D8B030D-6E8A-4147-A177-3AD203B41FA5}">
                      <a16:colId xmlns:a16="http://schemas.microsoft.com/office/drawing/2014/main" val="3952442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5890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 Woidboyz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17.254666666667 %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extLst>
                  <a:ext uri="{0D108BD9-81ED-4DB2-BD59-A6C34878D82A}">
                    <a16:rowId xmlns:a16="http://schemas.microsoft.com/office/drawing/2014/main" val="15264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Symphonieorchester des Bayerischen Rundfunks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20.805333333333 %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extLst>
                  <a:ext uri="{0D108BD9-81ED-4DB2-BD59-A6C34878D82A}">
                    <a16:rowId xmlns:a16="http://schemas.microsoft.com/office/drawing/2014/main" val="3369280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beta stories – Dokus zur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37.448666666667 %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extLst>
                  <a:ext uri="{0D108BD9-81ED-4DB2-BD59-A6C34878D82A}">
                    <a16:rowId xmlns:a16="http://schemas.microsoft.com/office/drawing/2014/main" val="222810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45.699666666667 %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109364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News-WG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789391362"/>
                  </a:ext>
                </a:extLst>
              </a:tr>
            </a:tbl>
          </a:graphicData>
        </a:graphic>
      </p:graphicFrame>
      <p:sp>
        <p:nvSpPr>
          <p:cNvPr id="4" name="Text Placeholder 3">
            <a:extLst>
              <a:ext uri="{FF2B5EF4-FFF2-40B4-BE49-F238E27FC236}">
                <a16:creationId xmlns:a16="http://schemas.microsoft.com/office/drawing/2014/main" id="{3D008ABA-D3B0-44FB-9301-7CCB3445D21F}"/>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88834431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54C91-7B34-4B42-B388-8476F13D218F}"/>
              </a:ext>
            </a:extLst>
          </p:cNvPr>
          <p:cNvSpPr>
            <a:spLocks noGrp="1"/>
          </p:cNvSpPr>
          <p:nvPr>
            <p:ph type="title"/>
          </p:nvPr>
        </p:nvSpPr>
        <p:spPr/>
        <p:txBody>
          <a:bodyPr/>
          <a:lstStyle/>
          <a:p>
            <a:r>
              <a:rPr lang="en-US"/>
              <a:t>Youtube Abonnenten | BR Mefo + ARD - 1 of 3</a:t>
            </a:r>
          </a:p>
        </p:txBody>
      </p:sp>
      <p:graphicFrame>
        <p:nvGraphicFramePr>
          <p:cNvPr id="5" name="Table Placeholder 4">
            <a:extLst>
              <a:ext uri="{FF2B5EF4-FFF2-40B4-BE49-F238E27FC236}">
                <a16:creationId xmlns:a16="http://schemas.microsoft.com/office/drawing/2014/main" id="{C0F6F875-1408-4D34-A81A-5D6CC26DB524}"/>
              </a:ext>
            </a:extLst>
          </p:cNvPr>
          <p:cNvGraphicFramePr>
            <a:graphicFrameLocks noGrp="1"/>
          </p:cNvGraphicFramePr>
          <p:nvPr>
            <p:ph type="tbl" sz="quarter" idx="13"/>
            <p:extLst>
              <p:ext uri="{D42A27DB-BD31-4B8C-83A1-F6EECF244321}">
                <p14:modId xmlns:p14="http://schemas.microsoft.com/office/powerpoint/2010/main" val="3343182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74823689"/>
                    </a:ext>
                  </a:extLst>
                </a:gridCol>
                <a:gridCol w="2715768">
                  <a:extLst>
                    <a:ext uri="{9D8B030D-6E8A-4147-A177-3AD203B41FA5}">
                      <a16:colId xmlns:a16="http://schemas.microsoft.com/office/drawing/2014/main" val="1570903349"/>
                    </a:ext>
                  </a:extLst>
                </a:gridCol>
                <a:gridCol w="2715768">
                  <a:extLst>
                    <a:ext uri="{9D8B030D-6E8A-4147-A177-3AD203B41FA5}">
                      <a16:colId xmlns:a16="http://schemas.microsoft.com/office/drawing/2014/main" val="3911176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Videos</a:t>
                      </a:r>
                    </a:p>
                  </a:txBody>
                  <a:tcPr/>
                </a:tc>
                <a:extLst>
                  <a:ext uri="{0D108BD9-81ED-4DB2-BD59-A6C34878D82A}">
                    <a16:rowId xmlns:a16="http://schemas.microsoft.com/office/drawing/2014/main" val="248059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 Reportage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extLst>
                  <a:ext uri="{0D108BD9-81ED-4DB2-BD59-A6C34878D82A}">
                    <a16:rowId xmlns:a16="http://schemas.microsoft.com/office/drawing/2014/main" val="1171654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Das schaffst du 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extLst>
                  <a:ext uri="{0D108BD9-81ED-4DB2-BD59-A6C34878D82A}">
                    <a16:rowId xmlns:a16="http://schemas.microsoft.com/office/drawing/2014/main" val="3206433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Frage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extLst>
                  <a:ext uri="{0D108BD9-81ED-4DB2-BD59-A6C34878D82A}">
                    <a16:rowId xmlns:a16="http://schemas.microsoft.com/office/drawing/2014/main" val="145771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7544</a:t>
                      </a:r>
                    </a:p>
                  </a:txBody>
                  <a:tcPr/>
                </a:tc>
                <a:extLst>
                  <a:ext uri="{0D108BD9-81ED-4DB2-BD59-A6C34878D82A}">
                    <a16:rowId xmlns:a16="http://schemas.microsoft.com/office/drawing/2014/main" val="4033962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extLst>
                  <a:ext uri="{0D108BD9-81ED-4DB2-BD59-A6C34878D82A}">
                    <a16:rowId xmlns:a16="http://schemas.microsoft.com/office/drawing/2014/main" val="106868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CHECKER 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extLst>
                  <a:ext uri="{0D108BD9-81ED-4DB2-BD59-A6C34878D82A}">
                    <a16:rowId xmlns:a16="http://schemas.microsoft.com/office/drawing/2014/main" val="195901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Annas und Pias Tiere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extLst>
                  <a:ext uri="{0D108BD9-81ED-4DB2-BD59-A6C34878D82A}">
                    <a16:rowId xmlns:a16="http://schemas.microsoft.com/office/drawing/2014/main" val="4156631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8845</a:t>
                      </a:r>
                    </a:p>
                  </a:txBody>
                  <a:tcPr/>
                </a:tc>
                <a:extLst>
                  <a:ext uri="{0D108BD9-81ED-4DB2-BD59-A6C34878D82A}">
                    <a16:rowId xmlns:a16="http://schemas.microsoft.com/office/drawing/2014/main" val="4084885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extLst>
                  <a:ext uri="{0D108BD9-81ED-4DB2-BD59-A6C34878D82A}">
                    <a16:rowId xmlns:a16="http://schemas.microsoft.com/office/drawing/2014/main" val="113182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MDR Mitteldeutscher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2562</a:t>
                      </a:r>
                    </a:p>
                  </a:txBody>
                  <a:tcPr/>
                </a:tc>
                <a:extLst>
                  <a:ext uri="{0D108BD9-81ED-4DB2-BD59-A6C34878D82A}">
                    <a16:rowId xmlns:a16="http://schemas.microsoft.com/office/drawing/2014/main" val="828648098"/>
                  </a:ext>
                </a:extLst>
              </a:tr>
            </a:tbl>
          </a:graphicData>
        </a:graphic>
      </p:graphicFrame>
      <p:sp>
        <p:nvSpPr>
          <p:cNvPr id="4" name="Text Placeholder 3">
            <a:extLst>
              <a:ext uri="{FF2B5EF4-FFF2-40B4-BE49-F238E27FC236}">
                <a16:creationId xmlns:a16="http://schemas.microsoft.com/office/drawing/2014/main" id="{EA10B19B-F1EF-460A-A22B-A0B1A684DFD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41006815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BF6EB-BE1B-4BFF-B56E-903FCC5F9CBF}"/>
              </a:ext>
            </a:extLst>
          </p:cNvPr>
          <p:cNvSpPr>
            <a:spLocks noGrp="1"/>
          </p:cNvSpPr>
          <p:nvPr>
            <p:ph type="title"/>
          </p:nvPr>
        </p:nvSpPr>
        <p:spPr/>
        <p:txBody>
          <a:bodyPr/>
          <a:lstStyle/>
          <a:p>
            <a:r>
              <a:rPr lang="en-US"/>
              <a:t>Youtube Abonnenten | BR Mefo + ARD - 2 of 3</a:t>
            </a:r>
          </a:p>
        </p:txBody>
      </p:sp>
      <p:graphicFrame>
        <p:nvGraphicFramePr>
          <p:cNvPr id="5" name="Table Placeholder 4">
            <a:extLst>
              <a:ext uri="{FF2B5EF4-FFF2-40B4-BE49-F238E27FC236}">
                <a16:creationId xmlns:a16="http://schemas.microsoft.com/office/drawing/2014/main" id="{3504BB83-7998-4BD2-8BEB-D2B1EBDB5D9F}"/>
              </a:ext>
            </a:extLst>
          </p:cNvPr>
          <p:cNvGraphicFramePr>
            <a:graphicFrameLocks noGrp="1"/>
          </p:cNvGraphicFramePr>
          <p:nvPr>
            <p:ph type="tbl" sz="quarter" idx="13"/>
            <p:extLst>
              <p:ext uri="{D42A27DB-BD31-4B8C-83A1-F6EECF244321}">
                <p14:modId xmlns:p14="http://schemas.microsoft.com/office/powerpoint/2010/main" val="2672359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78636685"/>
                    </a:ext>
                  </a:extLst>
                </a:gridCol>
                <a:gridCol w="2715768">
                  <a:extLst>
                    <a:ext uri="{9D8B030D-6E8A-4147-A177-3AD203B41FA5}">
                      <a16:colId xmlns:a16="http://schemas.microsoft.com/office/drawing/2014/main" val="2930866331"/>
                    </a:ext>
                  </a:extLst>
                </a:gridCol>
                <a:gridCol w="2715768">
                  <a:extLst>
                    <a:ext uri="{9D8B030D-6E8A-4147-A177-3AD203B41FA5}">
                      <a16:colId xmlns:a16="http://schemas.microsoft.com/office/drawing/2014/main" val="827329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Videos</a:t>
                      </a:r>
                    </a:p>
                  </a:txBody>
                  <a:tcPr/>
                </a:tc>
                <a:extLst>
                  <a:ext uri="{0D108BD9-81ED-4DB2-BD59-A6C34878D82A}">
                    <a16:rowId xmlns:a16="http://schemas.microsoft.com/office/drawing/2014/main" val="332214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Lohnt sich 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2759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 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extLst>
                  <a:ext uri="{0D108BD9-81ED-4DB2-BD59-A6C34878D82A}">
                    <a16:rowId xmlns:a16="http://schemas.microsoft.com/office/drawing/2014/main" val="1762573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Grünwald Freitagscomedy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380924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Kabarett &amp; 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extLst>
                  <a:ext uri="{0D108BD9-81ED-4DB2-BD59-A6C34878D82A}">
                    <a16:rowId xmlns:a16="http://schemas.microsoft.com/office/drawing/2014/main" val="263590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Unser 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extLst>
                  <a:ext uri="{0D108BD9-81ED-4DB2-BD59-A6C34878D82A}">
                    <a16:rowId xmlns:a16="http://schemas.microsoft.com/office/drawing/2014/main" val="397304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Willi wills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423795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aktuell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extLst>
                  <a:ext uri="{0D108BD9-81ED-4DB2-BD59-A6C34878D82A}">
                    <a16:rowId xmlns:a16="http://schemas.microsoft.com/office/drawing/2014/main" val="320264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extLst>
                  <a:ext uri="{0D108BD9-81ED-4DB2-BD59-A6C34878D82A}">
                    <a16:rowId xmlns:a16="http://schemas.microsoft.com/office/drawing/2014/main" val="83828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Querbeet - die Gartensendung des 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115426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alpha Uni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979738044"/>
                  </a:ext>
                </a:extLst>
              </a:tr>
            </a:tbl>
          </a:graphicData>
        </a:graphic>
      </p:graphicFrame>
      <p:sp>
        <p:nvSpPr>
          <p:cNvPr id="4" name="Text Placeholder 3">
            <a:extLst>
              <a:ext uri="{FF2B5EF4-FFF2-40B4-BE49-F238E27FC236}">
                <a16:creationId xmlns:a16="http://schemas.microsoft.com/office/drawing/2014/main" id="{DAA375D0-845C-43A0-9AA3-FC7BB6BEC4B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02426209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5E00-8C42-45A6-882D-B3663CBAB840}"/>
              </a:ext>
            </a:extLst>
          </p:cNvPr>
          <p:cNvSpPr>
            <a:spLocks noGrp="1"/>
          </p:cNvSpPr>
          <p:nvPr>
            <p:ph type="title"/>
          </p:nvPr>
        </p:nvSpPr>
        <p:spPr/>
        <p:txBody>
          <a:bodyPr/>
          <a:lstStyle/>
          <a:p>
            <a:r>
              <a:rPr lang="en-US"/>
              <a:t>Youtube Abonnenten | BR Mefo + ARD - 3 of 3</a:t>
            </a:r>
          </a:p>
        </p:txBody>
      </p:sp>
      <p:graphicFrame>
        <p:nvGraphicFramePr>
          <p:cNvPr id="5" name="Table Placeholder 4">
            <a:extLst>
              <a:ext uri="{FF2B5EF4-FFF2-40B4-BE49-F238E27FC236}">
                <a16:creationId xmlns:a16="http://schemas.microsoft.com/office/drawing/2014/main" id="{2BB96483-E348-4CBC-BD92-7DBE852EA432}"/>
              </a:ext>
            </a:extLst>
          </p:cNvPr>
          <p:cNvGraphicFramePr>
            <a:graphicFrameLocks noGrp="1"/>
          </p:cNvGraphicFramePr>
          <p:nvPr>
            <p:ph type="tbl" sz="quarter" idx="13"/>
            <p:extLst>
              <p:ext uri="{D42A27DB-BD31-4B8C-83A1-F6EECF244321}">
                <p14:modId xmlns:p14="http://schemas.microsoft.com/office/powerpoint/2010/main" val="269392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23803211"/>
                    </a:ext>
                  </a:extLst>
                </a:gridCol>
                <a:gridCol w="2715768">
                  <a:extLst>
                    <a:ext uri="{9D8B030D-6E8A-4147-A177-3AD203B41FA5}">
                      <a16:colId xmlns:a16="http://schemas.microsoft.com/office/drawing/2014/main" val="3945644925"/>
                    </a:ext>
                  </a:extLst>
                </a:gridCol>
                <a:gridCol w="2715768">
                  <a:extLst>
                    <a:ext uri="{9D8B030D-6E8A-4147-A177-3AD203B41FA5}">
                      <a16:colId xmlns:a16="http://schemas.microsoft.com/office/drawing/2014/main" val="3925890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Videos</a:t>
                      </a:r>
                    </a:p>
                  </a:txBody>
                  <a:tcPr/>
                </a:tc>
                <a:extLst>
                  <a:ext uri="{0D108BD9-81ED-4DB2-BD59-A6C34878D82A}">
                    <a16:rowId xmlns:a16="http://schemas.microsoft.com/office/drawing/2014/main" val="60761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hessenschau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a:t>
                      </a:r>
                    </a:p>
                  </a:txBody>
                  <a:tcPr/>
                </a:tc>
                <a:extLst>
                  <a:ext uri="{0D108BD9-81ED-4DB2-BD59-A6C34878D82A}">
                    <a16:rowId xmlns:a16="http://schemas.microsoft.com/office/drawing/2014/main" val="218711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alpha Lernen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extLst>
                  <a:ext uri="{0D108BD9-81ED-4DB2-BD59-A6C34878D82A}">
                    <a16:rowId xmlns:a16="http://schemas.microsoft.com/office/drawing/2014/main" val="1582027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Heimat - Die beste Volksmusik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extLst>
                  <a:ext uri="{0D108BD9-81ED-4DB2-BD59-A6C34878D82A}">
                    <a16:rowId xmlns:a16="http://schemas.microsoft.com/office/drawing/2014/main" val="3411943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Merkur.de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a:t>
                      </a:r>
                    </a:p>
                  </a:txBody>
                  <a:tcPr/>
                </a:tc>
                <a:extLst>
                  <a:ext uri="{0D108BD9-81ED-4DB2-BD59-A6C34878D82A}">
                    <a16:rowId xmlns:a16="http://schemas.microsoft.com/office/drawing/2014/main" val="568355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beta stories – Dokus zur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966517047"/>
                  </a:ext>
                </a:extLst>
              </a:tr>
            </a:tbl>
          </a:graphicData>
        </a:graphic>
      </p:graphicFrame>
      <p:sp>
        <p:nvSpPr>
          <p:cNvPr id="4" name="Text Placeholder 3">
            <a:extLst>
              <a:ext uri="{FF2B5EF4-FFF2-40B4-BE49-F238E27FC236}">
                <a16:creationId xmlns:a16="http://schemas.microsoft.com/office/drawing/2014/main" id="{80ABDE4F-F2D3-4797-A293-AEFC0A8F073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45239687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C6C09-6CC7-47CC-8381-3975CDE6633C}"/>
              </a:ext>
            </a:extLst>
          </p:cNvPr>
          <p:cNvSpPr>
            <a:spLocks noGrp="1"/>
          </p:cNvSpPr>
          <p:nvPr>
            <p:ph type="title"/>
          </p:nvPr>
        </p:nvSpPr>
        <p:spPr/>
        <p:txBody>
          <a:bodyPr/>
          <a:lstStyle/>
          <a:p>
            <a:r>
              <a:rPr lang="en-US"/>
              <a:t>Youtube YouTube: Hitliste Videos | BR Social Media - 1 of 10</a:t>
            </a:r>
          </a:p>
        </p:txBody>
      </p:sp>
      <p:graphicFrame>
        <p:nvGraphicFramePr>
          <p:cNvPr id="5" name="Table Placeholder 4">
            <a:extLst>
              <a:ext uri="{FF2B5EF4-FFF2-40B4-BE49-F238E27FC236}">
                <a16:creationId xmlns:a16="http://schemas.microsoft.com/office/drawing/2014/main" id="{22F6E257-A762-43EF-A452-18B5E5C6C76B}"/>
              </a:ext>
            </a:extLst>
          </p:cNvPr>
          <p:cNvGraphicFramePr>
            <a:graphicFrameLocks noGrp="1"/>
          </p:cNvGraphicFramePr>
          <p:nvPr>
            <p:ph type="tbl" sz="quarter" idx="13"/>
            <p:extLst>
              <p:ext uri="{D42A27DB-BD31-4B8C-83A1-F6EECF244321}">
                <p14:modId xmlns:p14="http://schemas.microsoft.com/office/powerpoint/2010/main" val="3728834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3661879891"/>
                    </a:ext>
                  </a:extLst>
                </a:gridCol>
                <a:gridCol w="411480">
                  <a:extLst>
                    <a:ext uri="{9D8B030D-6E8A-4147-A177-3AD203B41FA5}">
                      <a16:colId xmlns:a16="http://schemas.microsoft.com/office/drawing/2014/main" val="1938179785"/>
                    </a:ext>
                  </a:extLst>
                </a:gridCol>
                <a:gridCol w="411480">
                  <a:extLst>
                    <a:ext uri="{9D8B030D-6E8A-4147-A177-3AD203B41FA5}">
                      <a16:colId xmlns:a16="http://schemas.microsoft.com/office/drawing/2014/main" val="2576344974"/>
                    </a:ext>
                  </a:extLst>
                </a:gridCol>
                <a:gridCol w="411480">
                  <a:extLst>
                    <a:ext uri="{9D8B030D-6E8A-4147-A177-3AD203B41FA5}">
                      <a16:colId xmlns:a16="http://schemas.microsoft.com/office/drawing/2014/main" val="2842946840"/>
                    </a:ext>
                  </a:extLst>
                </a:gridCol>
                <a:gridCol w="411480">
                  <a:extLst>
                    <a:ext uri="{9D8B030D-6E8A-4147-A177-3AD203B41FA5}">
                      <a16:colId xmlns:a16="http://schemas.microsoft.com/office/drawing/2014/main" val="3094129958"/>
                    </a:ext>
                  </a:extLst>
                </a:gridCol>
                <a:gridCol w="411480">
                  <a:extLst>
                    <a:ext uri="{9D8B030D-6E8A-4147-A177-3AD203B41FA5}">
                      <a16:colId xmlns:a16="http://schemas.microsoft.com/office/drawing/2014/main" val="2540042169"/>
                    </a:ext>
                  </a:extLst>
                </a:gridCol>
                <a:gridCol w="411480">
                  <a:extLst>
                    <a:ext uri="{9D8B030D-6E8A-4147-A177-3AD203B41FA5}">
                      <a16:colId xmlns:a16="http://schemas.microsoft.com/office/drawing/2014/main" val="3900421231"/>
                    </a:ext>
                  </a:extLst>
                </a:gridCol>
                <a:gridCol w="411480">
                  <a:extLst>
                    <a:ext uri="{9D8B030D-6E8A-4147-A177-3AD203B41FA5}">
                      <a16:colId xmlns:a16="http://schemas.microsoft.com/office/drawing/2014/main" val="1613431677"/>
                    </a:ext>
                  </a:extLst>
                </a:gridCol>
                <a:gridCol w="411480">
                  <a:extLst>
                    <a:ext uri="{9D8B030D-6E8A-4147-A177-3AD203B41FA5}">
                      <a16:colId xmlns:a16="http://schemas.microsoft.com/office/drawing/2014/main" val="4254649499"/>
                    </a:ext>
                  </a:extLst>
                </a:gridCol>
                <a:gridCol w="411480">
                  <a:extLst>
                    <a:ext uri="{9D8B030D-6E8A-4147-A177-3AD203B41FA5}">
                      <a16:colId xmlns:a16="http://schemas.microsoft.com/office/drawing/2014/main" val="1576785479"/>
                    </a:ext>
                  </a:extLst>
                </a:gridCol>
                <a:gridCol w="411480">
                  <a:extLst>
                    <a:ext uri="{9D8B030D-6E8A-4147-A177-3AD203B41FA5}">
                      <a16:colId xmlns:a16="http://schemas.microsoft.com/office/drawing/2014/main" val="3782867727"/>
                    </a:ext>
                  </a:extLst>
                </a:gridCol>
                <a:gridCol w="411480">
                  <a:extLst>
                    <a:ext uri="{9D8B030D-6E8A-4147-A177-3AD203B41FA5}">
                      <a16:colId xmlns:a16="http://schemas.microsoft.com/office/drawing/2014/main" val="3959087259"/>
                    </a:ext>
                  </a:extLst>
                </a:gridCol>
                <a:gridCol w="411480">
                  <a:extLst>
                    <a:ext uri="{9D8B030D-6E8A-4147-A177-3AD203B41FA5}">
                      <a16:colId xmlns:a16="http://schemas.microsoft.com/office/drawing/2014/main" val="3595087646"/>
                    </a:ext>
                  </a:extLst>
                </a:gridCol>
                <a:gridCol w="411480">
                  <a:extLst>
                    <a:ext uri="{9D8B030D-6E8A-4147-A177-3AD203B41FA5}">
                      <a16:colId xmlns:a16="http://schemas.microsoft.com/office/drawing/2014/main" val="2747543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59123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BR24 - 2022-05-31 08:59:51</a:t>
                      </a:r>
                      <a:r>
                        <a:rPr kumimoji="0" lang="en-US" sz="1000" b="0" i="0" u="none" strike="noStrike" kern="1200" cap="none" spc="0" normalizeH="0" baseline="0" noProof="0">
                          <a:ln>
                            <a:noFill/>
                          </a:ln>
                          <a:solidFill>
                            <a:prstClr val="black"/>
                          </a:solidFill>
                          <a:effectLst/>
                          <a:uLnTx/>
                          <a:uFillTx/>
                          <a:latin typeface="+mn-lt"/>
                          <a:ea typeface="+mn-ea"/>
                          <a:cs typeface="+mn-cs"/>
                        </a:rPr>
                        <a:t>
 Ölpest mit Popcorn simulieren | #BR24 Shorts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88185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BR24 - 2019-10-28 15:59:51</a:t>
                      </a:r>
                      <a:r>
                        <a:rPr kumimoji="0" lang="de-DE" sz="1000" b="0" i="0" u="none" strike="noStrike" kern="1200" cap="none" spc="0" normalizeH="0" baseline="0" noProof="0">
                          <a:ln>
                            <a:noFill/>
                          </a:ln>
                          <a:solidFill>
                            <a:prstClr val="black"/>
                          </a:solidFill>
                          <a:effectLst/>
                          <a:uLnTx/>
                          <a:uFillTx/>
                          <a:latin typeface="+mn-lt"/>
                          <a:ea typeface="+mn-ea"/>
                          <a:cs typeface="+mn-cs"/>
                        </a:rPr>
                        <a:t>
 Privatier sein: Wie ist das? | Abendschau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4067348972"/>
                  </a:ext>
                </a:extLst>
              </a:tr>
            </a:tbl>
          </a:graphicData>
        </a:graphic>
      </p:graphicFrame>
      <p:sp>
        <p:nvSpPr>
          <p:cNvPr id="4" name="Text Placeholder 3">
            <a:extLst>
              <a:ext uri="{FF2B5EF4-FFF2-40B4-BE49-F238E27FC236}">
                <a16:creationId xmlns:a16="http://schemas.microsoft.com/office/drawing/2014/main" id="{A434436B-E5F7-4711-8999-D9751384081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3760028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94FD2-0310-49C4-904B-33338AF30328}"/>
              </a:ext>
            </a:extLst>
          </p:cNvPr>
          <p:cNvSpPr>
            <a:spLocks noGrp="1"/>
          </p:cNvSpPr>
          <p:nvPr>
            <p:ph type="title"/>
          </p:nvPr>
        </p:nvSpPr>
        <p:spPr/>
        <p:txBody>
          <a:bodyPr/>
          <a:lstStyle/>
          <a:p>
            <a:r>
              <a:rPr lang="en-US"/>
              <a:t>Youtube YouTube: Hitliste Videos | BR Social Media - 2 of 10</a:t>
            </a:r>
          </a:p>
        </p:txBody>
      </p:sp>
      <p:graphicFrame>
        <p:nvGraphicFramePr>
          <p:cNvPr id="5" name="Table Placeholder 4">
            <a:extLst>
              <a:ext uri="{FF2B5EF4-FFF2-40B4-BE49-F238E27FC236}">
                <a16:creationId xmlns:a16="http://schemas.microsoft.com/office/drawing/2014/main" id="{C73F9A6A-966D-4044-869A-D3E8FD51E1E8}"/>
              </a:ext>
            </a:extLst>
          </p:cNvPr>
          <p:cNvGraphicFramePr>
            <a:graphicFrameLocks noGrp="1"/>
          </p:cNvGraphicFramePr>
          <p:nvPr>
            <p:ph type="tbl" sz="quarter" idx="13"/>
            <p:extLst>
              <p:ext uri="{D42A27DB-BD31-4B8C-83A1-F6EECF244321}">
                <p14:modId xmlns:p14="http://schemas.microsoft.com/office/powerpoint/2010/main" val="785328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239766135"/>
                    </a:ext>
                  </a:extLst>
                </a:gridCol>
                <a:gridCol w="411480">
                  <a:extLst>
                    <a:ext uri="{9D8B030D-6E8A-4147-A177-3AD203B41FA5}">
                      <a16:colId xmlns:a16="http://schemas.microsoft.com/office/drawing/2014/main" val="1182086070"/>
                    </a:ext>
                  </a:extLst>
                </a:gridCol>
                <a:gridCol w="411480">
                  <a:extLst>
                    <a:ext uri="{9D8B030D-6E8A-4147-A177-3AD203B41FA5}">
                      <a16:colId xmlns:a16="http://schemas.microsoft.com/office/drawing/2014/main" val="1835567199"/>
                    </a:ext>
                  </a:extLst>
                </a:gridCol>
                <a:gridCol w="411480">
                  <a:extLst>
                    <a:ext uri="{9D8B030D-6E8A-4147-A177-3AD203B41FA5}">
                      <a16:colId xmlns:a16="http://schemas.microsoft.com/office/drawing/2014/main" val="3709734408"/>
                    </a:ext>
                  </a:extLst>
                </a:gridCol>
                <a:gridCol w="411480">
                  <a:extLst>
                    <a:ext uri="{9D8B030D-6E8A-4147-A177-3AD203B41FA5}">
                      <a16:colId xmlns:a16="http://schemas.microsoft.com/office/drawing/2014/main" val="1854336841"/>
                    </a:ext>
                  </a:extLst>
                </a:gridCol>
                <a:gridCol w="411480">
                  <a:extLst>
                    <a:ext uri="{9D8B030D-6E8A-4147-A177-3AD203B41FA5}">
                      <a16:colId xmlns:a16="http://schemas.microsoft.com/office/drawing/2014/main" val="2047795567"/>
                    </a:ext>
                  </a:extLst>
                </a:gridCol>
                <a:gridCol w="411480">
                  <a:extLst>
                    <a:ext uri="{9D8B030D-6E8A-4147-A177-3AD203B41FA5}">
                      <a16:colId xmlns:a16="http://schemas.microsoft.com/office/drawing/2014/main" val="2097982610"/>
                    </a:ext>
                  </a:extLst>
                </a:gridCol>
                <a:gridCol w="411480">
                  <a:extLst>
                    <a:ext uri="{9D8B030D-6E8A-4147-A177-3AD203B41FA5}">
                      <a16:colId xmlns:a16="http://schemas.microsoft.com/office/drawing/2014/main" val="132581339"/>
                    </a:ext>
                  </a:extLst>
                </a:gridCol>
                <a:gridCol w="411480">
                  <a:extLst>
                    <a:ext uri="{9D8B030D-6E8A-4147-A177-3AD203B41FA5}">
                      <a16:colId xmlns:a16="http://schemas.microsoft.com/office/drawing/2014/main" val="3934929242"/>
                    </a:ext>
                  </a:extLst>
                </a:gridCol>
                <a:gridCol w="411480">
                  <a:extLst>
                    <a:ext uri="{9D8B030D-6E8A-4147-A177-3AD203B41FA5}">
                      <a16:colId xmlns:a16="http://schemas.microsoft.com/office/drawing/2014/main" val="1478831063"/>
                    </a:ext>
                  </a:extLst>
                </a:gridCol>
                <a:gridCol w="411480">
                  <a:extLst>
                    <a:ext uri="{9D8B030D-6E8A-4147-A177-3AD203B41FA5}">
                      <a16:colId xmlns:a16="http://schemas.microsoft.com/office/drawing/2014/main" val="648668740"/>
                    </a:ext>
                  </a:extLst>
                </a:gridCol>
                <a:gridCol w="411480">
                  <a:extLst>
                    <a:ext uri="{9D8B030D-6E8A-4147-A177-3AD203B41FA5}">
                      <a16:colId xmlns:a16="http://schemas.microsoft.com/office/drawing/2014/main" val="133928990"/>
                    </a:ext>
                  </a:extLst>
                </a:gridCol>
                <a:gridCol w="411480">
                  <a:extLst>
                    <a:ext uri="{9D8B030D-6E8A-4147-A177-3AD203B41FA5}">
                      <a16:colId xmlns:a16="http://schemas.microsoft.com/office/drawing/2014/main" val="2158678466"/>
                    </a:ext>
                  </a:extLst>
                </a:gridCol>
                <a:gridCol w="411480">
                  <a:extLst>
                    <a:ext uri="{9D8B030D-6E8A-4147-A177-3AD203B41FA5}">
                      <a16:colId xmlns:a16="http://schemas.microsoft.com/office/drawing/2014/main" val="4286337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4658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BR24 - 2022-06-22 15:59:55</a:t>
                      </a:r>
                      <a:r>
                        <a:rPr kumimoji="0" lang="de-DE" sz="1000" b="0" i="0" u="none" strike="noStrike" kern="1200" cap="none" spc="0" normalizeH="0" baseline="0" noProof="0">
                          <a:ln>
                            <a:noFill/>
                          </a:ln>
                          <a:solidFill>
                            <a:prstClr val="black"/>
                          </a:solidFill>
                          <a:effectLst/>
                          <a:uLnTx/>
                          <a:uFillTx/>
                          <a:latin typeface="+mn-lt"/>
                          <a:ea typeface="+mn-ea"/>
                          <a:cs typeface="+mn-cs"/>
                        </a:rPr>
                        <a:t>
 Inside USK: Polizei-Spezialkräfte im Einsatz | Die Story | Kontrovers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5339671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3581713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BR24 - 2022-06-15 15:59:48</a:t>
                      </a:r>
                      <a:r>
                        <a:rPr kumimoji="0" lang="de-DE" sz="1000" b="0" i="0" u="none" strike="noStrike" kern="1200" cap="none" spc="0" normalizeH="0" baseline="0" noProof="0">
                          <a:ln>
                            <a:noFill/>
                          </a:ln>
                          <a:solidFill>
                            <a:prstClr val="black"/>
                          </a:solidFill>
                          <a:effectLst/>
                          <a:uLnTx/>
                          <a:uFillTx/>
                          <a:latin typeface="+mn-lt"/>
                          <a:ea typeface="+mn-ea"/>
                          <a:cs typeface="+mn-cs"/>
                        </a:rPr>
                        <a:t>
 Inside USK: Die Ausbildung von Polizei-Spezialkräften | Die Story | Kontrovers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2385213377"/>
                  </a:ext>
                </a:extLst>
              </a:tr>
            </a:tbl>
          </a:graphicData>
        </a:graphic>
      </p:graphicFrame>
      <p:sp>
        <p:nvSpPr>
          <p:cNvPr id="4" name="Text Placeholder 3">
            <a:extLst>
              <a:ext uri="{FF2B5EF4-FFF2-40B4-BE49-F238E27FC236}">
                <a16:creationId xmlns:a16="http://schemas.microsoft.com/office/drawing/2014/main" id="{726F6900-5478-4931-BCD7-56BC577B39D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79980761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39C39-7893-4343-A78E-F67DCAB731CF}"/>
              </a:ext>
            </a:extLst>
          </p:cNvPr>
          <p:cNvSpPr>
            <a:spLocks noGrp="1"/>
          </p:cNvSpPr>
          <p:nvPr>
            <p:ph type="title"/>
          </p:nvPr>
        </p:nvSpPr>
        <p:spPr/>
        <p:txBody>
          <a:bodyPr/>
          <a:lstStyle/>
          <a:p>
            <a:r>
              <a:rPr lang="en-US"/>
              <a:t>Youtube YouTube: Hitliste Videos | BR Social Media - 3 of 10</a:t>
            </a:r>
          </a:p>
        </p:txBody>
      </p:sp>
      <p:graphicFrame>
        <p:nvGraphicFramePr>
          <p:cNvPr id="5" name="Table Placeholder 4">
            <a:extLst>
              <a:ext uri="{FF2B5EF4-FFF2-40B4-BE49-F238E27FC236}">
                <a16:creationId xmlns:a16="http://schemas.microsoft.com/office/drawing/2014/main" id="{1536E213-CCA5-4785-93C9-EB638C737168}"/>
              </a:ext>
            </a:extLst>
          </p:cNvPr>
          <p:cNvGraphicFramePr>
            <a:graphicFrameLocks noGrp="1"/>
          </p:cNvGraphicFramePr>
          <p:nvPr>
            <p:ph type="tbl" sz="quarter" idx="13"/>
            <p:extLst>
              <p:ext uri="{D42A27DB-BD31-4B8C-83A1-F6EECF244321}">
                <p14:modId xmlns:p14="http://schemas.microsoft.com/office/powerpoint/2010/main" val="2105983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502519801"/>
                    </a:ext>
                  </a:extLst>
                </a:gridCol>
                <a:gridCol w="411480">
                  <a:extLst>
                    <a:ext uri="{9D8B030D-6E8A-4147-A177-3AD203B41FA5}">
                      <a16:colId xmlns:a16="http://schemas.microsoft.com/office/drawing/2014/main" val="4028803536"/>
                    </a:ext>
                  </a:extLst>
                </a:gridCol>
                <a:gridCol w="411480">
                  <a:extLst>
                    <a:ext uri="{9D8B030D-6E8A-4147-A177-3AD203B41FA5}">
                      <a16:colId xmlns:a16="http://schemas.microsoft.com/office/drawing/2014/main" val="189254338"/>
                    </a:ext>
                  </a:extLst>
                </a:gridCol>
                <a:gridCol w="411480">
                  <a:extLst>
                    <a:ext uri="{9D8B030D-6E8A-4147-A177-3AD203B41FA5}">
                      <a16:colId xmlns:a16="http://schemas.microsoft.com/office/drawing/2014/main" val="3362354936"/>
                    </a:ext>
                  </a:extLst>
                </a:gridCol>
                <a:gridCol w="411480">
                  <a:extLst>
                    <a:ext uri="{9D8B030D-6E8A-4147-A177-3AD203B41FA5}">
                      <a16:colId xmlns:a16="http://schemas.microsoft.com/office/drawing/2014/main" val="1805280594"/>
                    </a:ext>
                  </a:extLst>
                </a:gridCol>
                <a:gridCol w="411480">
                  <a:extLst>
                    <a:ext uri="{9D8B030D-6E8A-4147-A177-3AD203B41FA5}">
                      <a16:colId xmlns:a16="http://schemas.microsoft.com/office/drawing/2014/main" val="2956037660"/>
                    </a:ext>
                  </a:extLst>
                </a:gridCol>
                <a:gridCol w="411480">
                  <a:extLst>
                    <a:ext uri="{9D8B030D-6E8A-4147-A177-3AD203B41FA5}">
                      <a16:colId xmlns:a16="http://schemas.microsoft.com/office/drawing/2014/main" val="91966109"/>
                    </a:ext>
                  </a:extLst>
                </a:gridCol>
                <a:gridCol w="411480">
                  <a:extLst>
                    <a:ext uri="{9D8B030D-6E8A-4147-A177-3AD203B41FA5}">
                      <a16:colId xmlns:a16="http://schemas.microsoft.com/office/drawing/2014/main" val="3215284939"/>
                    </a:ext>
                  </a:extLst>
                </a:gridCol>
                <a:gridCol w="411480">
                  <a:extLst>
                    <a:ext uri="{9D8B030D-6E8A-4147-A177-3AD203B41FA5}">
                      <a16:colId xmlns:a16="http://schemas.microsoft.com/office/drawing/2014/main" val="572476982"/>
                    </a:ext>
                  </a:extLst>
                </a:gridCol>
                <a:gridCol w="411480">
                  <a:extLst>
                    <a:ext uri="{9D8B030D-6E8A-4147-A177-3AD203B41FA5}">
                      <a16:colId xmlns:a16="http://schemas.microsoft.com/office/drawing/2014/main" val="4034774095"/>
                    </a:ext>
                  </a:extLst>
                </a:gridCol>
                <a:gridCol w="411480">
                  <a:extLst>
                    <a:ext uri="{9D8B030D-6E8A-4147-A177-3AD203B41FA5}">
                      <a16:colId xmlns:a16="http://schemas.microsoft.com/office/drawing/2014/main" val="3695615962"/>
                    </a:ext>
                  </a:extLst>
                </a:gridCol>
                <a:gridCol w="411480">
                  <a:extLst>
                    <a:ext uri="{9D8B030D-6E8A-4147-A177-3AD203B41FA5}">
                      <a16:colId xmlns:a16="http://schemas.microsoft.com/office/drawing/2014/main" val="3048565389"/>
                    </a:ext>
                  </a:extLst>
                </a:gridCol>
                <a:gridCol w="411480">
                  <a:extLst>
                    <a:ext uri="{9D8B030D-6E8A-4147-A177-3AD203B41FA5}">
                      <a16:colId xmlns:a16="http://schemas.microsoft.com/office/drawing/2014/main" val="3177515579"/>
                    </a:ext>
                  </a:extLst>
                </a:gridCol>
                <a:gridCol w="411480">
                  <a:extLst>
                    <a:ext uri="{9D8B030D-6E8A-4147-A177-3AD203B41FA5}">
                      <a16:colId xmlns:a16="http://schemas.microsoft.com/office/drawing/2014/main" val="3028952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49831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PULS Reportage - 2022-06-08 15:00:20</a:t>
                      </a:r>
                      <a:r>
                        <a:rPr kumimoji="0" lang="de-DE" sz="1000" b="0" i="0" u="none" strike="noStrike" kern="1200" cap="none" spc="0" normalizeH="0" baseline="0" noProof="0">
                          <a:ln>
                            <a:noFill/>
                          </a:ln>
                          <a:solidFill>
                            <a:prstClr val="black"/>
                          </a:solidFill>
                          <a:effectLst/>
                          <a:uLnTx/>
                          <a:uFillTx/>
                          <a:latin typeface="+mn-lt"/>
                          <a:ea typeface="+mn-ea"/>
                          <a:cs typeface="+mn-cs"/>
                        </a:rPr>
                        <a:t>
 Kleiner Waffenschein: Fühle ich mich mit einer Gaspistole sicherer? *Selbstverteidigung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330918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BR24 - 2022-06-20 19:59:55</a:t>
                      </a:r>
                      <a:r>
                        <a:rPr kumimoji="0" lang="de-DE" sz="1000" b="0" i="0" u="none" strike="noStrike" kern="1200" cap="none" spc="0" normalizeH="0" baseline="0" noProof="0">
                          <a:ln>
                            <a:noFill/>
                          </a:ln>
                          <a:solidFill>
                            <a:prstClr val="black"/>
                          </a:solidFill>
                          <a:effectLst/>
                          <a:uLnTx/>
                          <a:uFillTx/>
                          <a:latin typeface="+mn-lt"/>
                          <a:ea typeface="+mn-ea"/>
                          <a:cs typeface="+mn-cs"/>
                        </a:rPr>
                        <a:t>
 Vermieter verlangt zu wenig Geld: Finanzamt pocht auf Mieterhöhung | Abendschau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476490257"/>
                  </a:ext>
                </a:extLst>
              </a:tr>
            </a:tbl>
          </a:graphicData>
        </a:graphic>
      </p:graphicFrame>
      <p:sp>
        <p:nvSpPr>
          <p:cNvPr id="4" name="Text Placeholder 3">
            <a:extLst>
              <a:ext uri="{FF2B5EF4-FFF2-40B4-BE49-F238E27FC236}">
                <a16:creationId xmlns:a16="http://schemas.microsoft.com/office/drawing/2014/main" id="{D8723B2D-EB6F-42C7-9339-934933F3940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20178485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ECB13-7665-4040-852F-5F447A05415D}"/>
              </a:ext>
            </a:extLst>
          </p:cNvPr>
          <p:cNvSpPr>
            <a:spLocks noGrp="1"/>
          </p:cNvSpPr>
          <p:nvPr>
            <p:ph type="title"/>
          </p:nvPr>
        </p:nvSpPr>
        <p:spPr/>
        <p:txBody>
          <a:bodyPr/>
          <a:lstStyle/>
          <a:p>
            <a:r>
              <a:rPr lang="en-US"/>
              <a:t>Youtube YouTube: Hitliste Videos | BR Social Media - 4 of 10</a:t>
            </a:r>
          </a:p>
        </p:txBody>
      </p:sp>
      <p:graphicFrame>
        <p:nvGraphicFramePr>
          <p:cNvPr id="5" name="Table Placeholder 4">
            <a:extLst>
              <a:ext uri="{FF2B5EF4-FFF2-40B4-BE49-F238E27FC236}">
                <a16:creationId xmlns:a16="http://schemas.microsoft.com/office/drawing/2014/main" id="{ABD3685E-D814-42A3-B265-DBD8BCF0AAFD}"/>
              </a:ext>
            </a:extLst>
          </p:cNvPr>
          <p:cNvGraphicFramePr>
            <a:graphicFrameLocks noGrp="1"/>
          </p:cNvGraphicFramePr>
          <p:nvPr>
            <p:ph type="tbl" sz="quarter" idx="13"/>
            <p:extLst>
              <p:ext uri="{D42A27DB-BD31-4B8C-83A1-F6EECF244321}">
                <p14:modId xmlns:p14="http://schemas.microsoft.com/office/powerpoint/2010/main" val="2650103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3446049039"/>
                    </a:ext>
                  </a:extLst>
                </a:gridCol>
                <a:gridCol w="411480">
                  <a:extLst>
                    <a:ext uri="{9D8B030D-6E8A-4147-A177-3AD203B41FA5}">
                      <a16:colId xmlns:a16="http://schemas.microsoft.com/office/drawing/2014/main" val="128431542"/>
                    </a:ext>
                  </a:extLst>
                </a:gridCol>
                <a:gridCol w="411480">
                  <a:extLst>
                    <a:ext uri="{9D8B030D-6E8A-4147-A177-3AD203B41FA5}">
                      <a16:colId xmlns:a16="http://schemas.microsoft.com/office/drawing/2014/main" val="30890190"/>
                    </a:ext>
                  </a:extLst>
                </a:gridCol>
                <a:gridCol w="411480">
                  <a:extLst>
                    <a:ext uri="{9D8B030D-6E8A-4147-A177-3AD203B41FA5}">
                      <a16:colId xmlns:a16="http://schemas.microsoft.com/office/drawing/2014/main" val="1823178923"/>
                    </a:ext>
                  </a:extLst>
                </a:gridCol>
                <a:gridCol w="411480">
                  <a:extLst>
                    <a:ext uri="{9D8B030D-6E8A-4147-A177-3AD203B41FA5}">
                      <a16:colId xmlns:a16="http://schemas.microsoft.com/office/drawing/2014/main" val="417000262"/>
                    </a:ext>
                  </a:extLst>
                </a:gridCol>
                <a:gridCol w="411480">
                  <a:extLst>
                    <a:ext uri="{9D8B030D-6E8A-4147-A177-3AD203B41FA5}">
                      <a16:colId xmlns:a16="http://schemas.microsoft.com/office/drawing/2014/main" val="2375962199"/>
                    </a:ext>
                  </a:extLst>
                </a:gridCol>
                <a:gridCol w="411480">
                  <a:extLst>
                    <a:ext uri="{9D8B030D-6E8A-4147-A177-3AD203B41FA5}">
                      <a16:colId xmlns:a16="http://schemas.microsoft.com/office/drawing/2014/main" val="485045938"/>
                    </a:ext>
                  </a:extLst>
                </a:gridCol>
                <a:gridCol w="411480">
                  <a:extLst>
                    <a:ext uri="{9D8B030D-6E8A-4147-A177-3AD203B41FA5}">
                      <a16:colId xmlns:a16="http://schemas.microsoft.com/office/drawing/2014/main" val="207734501"/>
                    </a:ext>
                  </a:extLst>
                </a:gridCol>
                <a:gridCol w="411480">
                  <a:extLst>
                    <a:ext uri="{9D8B030D-6E8A-4147-A177-3AD203B41FA5}">
                      <a16:colId xmlns:a16="http://schemas.microsoft.com/office/drawing/2014/main" val="718526810"/>
                    </a:ext>
                  </a:extLst>
                </a:gridCol>
                <a:gridCol w="411480">
                  <a:extLst>
                    <a:ext uri="{9D8B030D-6E8A-4147-A177-3AD203B41FA5}">
                      <a16:colId xmlns:a16="http://schemas.microsoft.com/office/drawing/2014/main" val="1189904028"/>
                    </a:ext>
                  </a:extLst>
                </a:gridCol>
                <a:gridCol w="411480">
                  <a:extLst>
                    <a:ext uri="{9D8B030D-6E8A-4147-A177-3AD203B41FA5}">
                      <a16:colId xmlns:a16="http://schemas.microsoft.com/office/drawing/2014/main" val="3610819216"/>
                    </a:ext>
                  </a:extLst>
                </a:gridCol>
                <a:gridCol w="411480">
                  <a:extLst>
                    <a:ext uri="{9D8B030D-6E8A-4147-A177-3AD203B41FA5}">
                      <a16:colId xmlns:a16="http://schemas.microsoft.com/office/drawing/2014/main" val="2950752211"/>
                    </a:ext>
                  </a:extLst>
                </a:gridCol>
                <a:gridCol w="411480">
                  <a:extLst>
                    <a:ext uri="{9D8B030D-6E8A-4147-A177-3AD203B41FA5}">
                      <a16:colId xmlns:a16="http://schemas.microsoft.com/office/drawing/2014/main" val="1195470629"/>
                    </a:ext>
                  </a:extLst>
                </a:gridCol>
                <a:gridCol w="411480">
                  <a:extLst>
                    <a:ext uri="{9D8B030D-6E8A-4147-A177-3AD203B41FA5}">
                      <a16:colId xmlns:a16="http://schemas.microsoft.com/office/drawing/2014/main" val="1707793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1556593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BR24 - 2022-06-03 20:57:56</a:t>
                      </a:r>
                      <a:r>
                        <a:rPr kumimoji="0" lang="de-DE" sz="1000" b="0" i="0" u="none" strike="noStrike" kern="1200" cap="none" spc="0" normalizeH="0" baseline="0" noProof="0">
                          <a:ln>
                            <a:noFill/>
                          </a:ln>
                          <a:solidFill>
                            <a:prstClr val="black"/>
                          </a:solidFill>
                          <a:effectLst/>
                          <a:uLnTx/>
                          <a:uFillTx/>
                          <a:latin typeface="+mn-lt"/>
                          <a:ea typeface="+mn-ea"/>
                          <a:cs typeface="+mn-cs"/>
                        </a:rPr>
                        <a:t>
 Zugunglück: Tote und Verletzte bei Garmisch-Partenkirchen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4100021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 Kabarett &amp; Comedy - 2022-06-20 05:02:50</a:t>
                      </a:r>
                      <a:r>
                        <a:rPr kumimoji="0" lang="en-US" sz="1000" b="0" i="0" u="none" strike="noStrike" kern="1200" cap="none" spc="0" normalizeH="0" baseline="0" noProof="0">
                          <a:ln>
                            <a:noFill/>
                          </a:ln>
                          <a:solidFill>
                            <a:prstClr val="black"/>
                          </a:solidFill>
                          <a:effectLst/>
                          <a:uLnTx/>
                          <a:uFillTx/>
                          <a:latin typeface="+mn-lt"/>
                          <a:ea typeface="+mn-ea"/>
                          <a:cs typeface="+mn-cs"/>
                        </a:rPr>
                        <a:t>
 Martina Schwarzmann: Mein Mann und ich | Salzburger Stier 2022 | BR Kabarett &amp; 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105243059"/>
                  </a:ext>
                </a:extLst>
              </a:tr>
            </a:tbl>
          </a:graphicData>
        </a:graphic>
      </p:graphicFrame>
      <p:sp>
        <p:nvSpPr>
          <p:cNvPr id="4" name="Text Placeholder 3">
            <a:extLst>
              <a:ext uri="{FF2B5EF4-FFF2-40B4-BE49-F238E27FC236}">
                <a16:creationId xmlns:a16="http://schemas.microsoft.com/office/drawing/2014/main" id="{F06E7937-A018-4B01-990C-F73417E953B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05041175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18940-93F3-4BFA-BC61-8EEE50EF4561}"/>
              </a:ext>
            </a:extLst>
          </p:cNvPr>
          <p:cNvSpPr>
            <a:spLocks noGrp="1"/>
          </p:cNvSpPr>
          <p:nvPr>
            <p:ph type="title"/>
          </p:nvPr>
        </p:nvSpPr>
        <p:spPr/>
        <p:txBody>
          <a:bodyPr/>
          <a:lstStyle/>
          <a:p>
            <a:r>
              <a:rPr lang="en-US"/>
              <a:t>Youtube YouTube: Hitliste Videos | BR Social Media - 5 of 10</a:t>
            </a:r>
          </a:p>
        </p:txBody>
      </p:sp>
      <p:graphicFrame>
        <p:nvGraphicFramePr>
          <p:cNvPr id="5" name="Table Placeholder 4">
            <a:extLst>
              <a:ext uri="{FF2B5EF4-FFF2-40B4-BE49-F238E27FC236}">
                <a16:creationId xmlns:a16="http://schemas.microsoft.com/office/drawing/2014/main" id="{B842CB36-949C-4FF6-83D5-6C602D1736EC}"/>
              </a:ext>
            </a:extLst>
          </p:cNvPr>
          <p:cNvGraphicFramePr>
            <a:graphicFrameLocks noGrp="1"/>
          </p:cNvGraphicFramePr>
          <p:nvPr>
            <p:ph type="tbl" sz="quarter" idx="13"/>
            <p:extLst>
              <p:ext uri="{D42A27DB-BD31-4B8C-83A1-F6EECF244321}">
                <p14:modId xmlns:p14="http://schemas.microsoft.com/office/powerpoint/2010/main" val="205501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662870581"/>
                    </a:ext>
                  </a:extLst>
                </a:gridCol>
                <a:gridCol w="411480">
                  <a:extLst>
                    <a:ext uri="{9D8B030D-6E8A-4147-A177-3AD203B41FA5}">
                      <a16:colId xmlns:a16="http://schemas.microsoft.com/office/drawing/2014/main" val="2878081095"/>
                    </a:ext>
                  </a:extLst>
                </a:gridCol>
                <a:gridCol w="411480">
                  <a:extLst>
                    <a:ext uri="{9D8B030D-6E8A-4147-A177-3AD203B41FA5}">
                      <a16:colId xmlns:a16="http://schemas.microsoft.com/office/drawing/2014/main" val="1531578812"/>
                    </a:ext>
                  </a:extLst>
                </a:gridCol>
                <a:gridCol w="411480">
                  <a:extLst>
                    <a:ext uri="{9D8B030D-6E8A-4147-A177-3AD203B41FA5}">
                      <a16:colId xmlns:a16="http://schemas.microsoft.com/office/drawing/2014/main" val="2906238724"/>
                    </a:ext>
                  </a:extLst>
                </a:gridCol>
                <a:gridCol w="411480">
                  <a:extLst>
                    <a:ext uri="{9D8B030D-6E8A-4147-A177-3AD203B41FA5}">
                      <a16:colId xmlns:a16="http://schemas.microsoft.com/office/drawing/2014/main" val="3227753206"/>
                    </a:ext>
                  </a:extLst>
                </a:gridCol>
                <a:gridCol w="411480">
                  <a:extLst>
                    <a:ext uri="{9D8B030D-6E8A-4147-A177-3AD203B41FA5}">
                      <a16:colId xmlns:a16="http://schemas.microsoft.com/office/drawing/2014/main" val="1931404882"/>
                    </a:ext>
                  </a:extLst>
                </a:gridCol>
                <a:gridCol w="411480">
                  <a:extLst>
                    <a:ext uri="{9D8B030D-6E8A-4147-A177-3AD203B41FA5}">
                      <a16:colId xmlns:a16="http://schemas.microsoft.com/office/drawing/2014/main" val="2870612628"/>
                    </a:ext>
                  </a:extLst>
                </a:gridCol>
                <a:gridCol w="411480">
                  <a:extLst>
                    <a:ext uri="{9D8B030D-6E8A-4147-A177-3AD203B41FA5}">
                      <a16:colId xmlns:a16="http://schemas.microsoft.com/office/drawing/2014/main" val="759450893"/>
                    </a:ext>
                  </a:extLst>
                </a:gridCol>
                <a:gridCol w="411480">
                  <a:extLst>
                    <a:ext uri="{9D8B030D-6E8A-4147-A177-3AD203B41FA5}">
                      <a16:colId xmlns:a16="http://schemas.microsoft.com/office/drawing/2014/main" val="1469141585"/>
                    </a:ext>
                  </a:extLst>
                </a:gridCol>
                <a:gridCol w="411480">
                  <a:extLst>
                    <a:ext uri="{9D8B030D-6E8A-4147-A177-3AD203B41FA5}">
                      <a16:colId xmlns:a16="http://schemas.microsoft.com/office/drawing/2014/main" val="2496986992"/>
                    </a:ext>
                  </a:extLst>
                </a:gridCol>
                <a:gridCol w="411480">
                  <a:extLst>
                    <a:ext uri="{9D8B030D-6E8A-4147-A177-3AD203B41FA5}">
                      <a16:colId xmlns:a16="http://schemas.microsoft.com/office/drawing/2014/main" val="705928044"/>
                    </a:ext>
                  </a:extLst>
                </a:gridCol>
                <a:gridCol w="411480">
                  <a:extLst>
                    <a:ext uri="{9D8B030D-6E8A-4147-A177-3AD203B41FA5}">
                      <a16:colId xmlns:a16="http://schemas.microsoft.com/office/drawing/2014/main" val="1763346897"/>
                    </a:ext>
                  </a:extLst>
                </a:gridCol>
                <a:gridCol w="411480">
                  <a:extLst>
                    <a:ext uri="{9D8B030D-6E8A-4147-A177-3AD203B41FA5}">
                      <a16:colId xmlns:a16="http://schemas.microsoft.com/office/drawing/2014/main" val="3757210180"/>
                    </a:ext>
                  </a:extLst>
                </a:gridCol>
                <a:gridCol w="411480">
                  <a:extLst>
                    <a:ext uri="{9D8B030D-6E8A-4147-A177-3AD203B41FA5}">
                      <a16:colId xmlns:a16="http://schemas.microsoft.com/office/drawing/2014/main" val="55070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1803735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BR24 - 2022-06-28 22:04:13</a:t>
                      </a:r>
                      <a:r>
                        <a:rPr kumimoji="0" lang="de-DE" sz="1000" b="0" i="0" u="none" strike="noStrike" kern="1200" cap="none" spc="0" normalizeH="0" baseline="0" noProof="0">
                          <a:ln>
                            <a:noFill/>
                          </a:ln>
                          <a:solidFill>
                            <a:prstClr val="black"/>
                          </a:solidFill>
                          <a:effectLst/>
                          <a:uLnTx/>
                          <a:uFillTx/>
                          <a:latin typeface="+mn-lt"/>
                          <a:ea typeface="+mn-ea"/>
                          <a:cs typeface="+mn-cs"/>
                        </a:rPr>
                        <a:t>
 Markenrechte: Streit um Spezi vor Gericht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85357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Lohnt sich das? - 2022-06-02 15:00:31</a:t>
                      </a:r>
                      <a:r>
                        <a:rPr kumimoji="0" lang="de-DE" sz="1000" b="0" i="0" u="none" strike="noStrike" kern="1200" cap="none" spc="0" normalizeH="0" baseline="0" noProof="0">
                          <a:ln>
                            <a:noFill/>
                          </a:ln>
                          <a:solidFill>
                            <a:prstClr val="black"/>
                          </a:solidFill>
                          <a:effectLst/>
                          <a:uLnTx/>
                          <a:uFillTx/>
                          <a:latin typeface="+mn-lt"/>
                          <a:ea typeface="+mn-ea"/>
                          <a:cs typeface="+mn-cs"/>
                        </a:rPr>
                        <a:t>
 Programmieren im Home Office: Das verdient ein Software Engineer | Lohnt sich das? | 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152563599"/>
                  </a:ext>
                </a:extLst>
              </a:tr>
            </a:tbl>
          </a:graphicData>
        </a:graphic>
      </p:graphicFrame>
      <p:sp>
        <p:nvSpPr>
          <p:cNvPr id="4" name="Text Placeholder 3">
            <a:extLst>
              <a:ext uri="{FF2B5EF4-FFF2-40B4-BE49-F238E27FC236}">
                <a16:creationId xmlns:a16="http://schemas.microsoft.com/office/drawing/2014/main" id="{BC7EBA1A-C41C-4D2A-86DF-6B67838CE43F}"/>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83220366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9368E-3CB3-44CA-9C2B-6DD8AA801782}"/>
              </a:ext>
            </a:extLst>
          </p:cNvPr>
          <p:cNvSpPr>
            <a:spLocks noGrp="1"/>
          </p:cNvSpPr>
          <p:nvPr>
            <p:ph type="title"/>
          </p:nvPr>
        </p:nvSpPr>
        <p:spPr/>
        <p:txBody>
          <a:bodyPr/>
          <a:lstStyle/>
          <a:p>
            <a:r>
              <a:rPr lang="en-US"/>
              <a:t>Youtube YouTube: Hitliste Videos | BR Social Media - 6 of 10</a:t>
            </a:r>
          </a:p>
        </p:txBody>
      </p:sp>
      <p:graphicFrame>
        <p:nvGraphicFramePr>
          <p:cNvPr id="5" name="Table Placeholder 4">
            <a:extLst>
              <a:ext uri="{FF2B5EF4-FFF2-40B4-BE49-F238E27FC236}">
                <a16:creationId xmlns:a16="http://schemas.microsoft.com/office/drawing/2014/main" id="{44045339-F321-4EF2-907B-AD7F937885D8}"/>
              </a:ext>
            </a:extLst>
          </p:cNvPr>
          <p:cNvGraphicFramePr>
            <a:graphicFrameLocks noGrp="1"/>
          </p:cNvGraphicFramePr>
          <p:nvPr>
            <p:ph type="tbl" sz="quarter" idx="13"/>
            <p:extLst>
              <p:ext uri="{D42A27DB-BD31-4B8C-83A1-F6EECF244321}">
                <p14:modId xmlns:p14="http://schemas.microsoft.com/office/powerpoint/2010/main" val="3543612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495867622"/>
                    </a:ext>
                  </a:extLst>
                </a:gridCol>
                <a:gridCol w="411480">
                  <a:extLst>
                    <a:ext uri="{9D8B030D-6E8A-4147-A177-3AD203B41FA5}">
                      <a16:colId xmlns:a16="http://schemas.microsoft.com/office/drawing/2014/main" val="2961430747"/>
                    </a:ext>
                  </a:extLst>
                </a:gridCol>
                <a:gridCol w="411480">
                  <a:extLst>
                    <a:ext uri="{9D8B030D-6E8A-4147-A177-3AD203B41FA5}">
                      <a16:colId xmlns:a16="http://schemas.microsoft.com/office/drawing/2014/main" val="285856477"/>
                    </a:ext>
                  </a:extLst>
                </a:gridCol>
                <a:gridCol w="411480">
                  <a:extLst>
                    <a:ext uri="{9D8B030D-6E8A-4147-A177-3AD203B41FA5}">
                      <a16:colId xmlns:a16="http://schemas.microsoft.com/office/drawing/2014/main" val="2830645488"/>
                    </a:ext>
                  </a:extLst>
                </a:gridCol>
                <a:gridCol w="411480">
                  <a:extLst>
                    <a:ext uri="{9D8B030D-6E8A-4147-A177-3AD203B41FA5}">
                      <a16:colId xmlns:a16="http://schemas.microsoft.com/office/drawing/2014/main" val="998869639"/>
                    </a:ext>
                  </a:extLst>
                </a:gridCol>
                <a:gridCol w="411480">
                  <a:extLst>
                    <a:ext uri="{9D8B030D-6E8A-4147-A177-3AD203B41FA5}">
                      <a16:colId xmlns:a16="http://schemas.microsoft.com/office/drawing/2014/main" val="4019988833"/>
                    </a:ext>
                  </a:extLst>
                </a:gridCol>
                <a:gridCol w="411480">
                  <a:extLst>
                    <a:ext uri="{9D8B030D-6E8A-4147-A177-3AD203B41FA5}">
                      <a16:colId xmlns:a16="http://schemas.microsoft.com/office/drawing/2014/main" val="891161636"/>
                    </a:ext>
                  </a:extLst>
                </a:gridCol>
                <a:gridCol w="411480">
                  <a:extLst>
                    <a:ext uri="{9D8B030D-6E8A-4147-A177-3AD203B41FA5}">
                      <a16:colId xmlns:a16="http://schemas.microsoft.com/office/drawing/2014/main" val="2534965844"/>
                    </a:ext>
                  </a:extLst>
                </a:gridCol>
                <a:gridCol w="411480">
                  <a:extLst>
                    <a:ext uri="{9D8B030D-6E8A-4147-A177-3AD203B41FA5}">
                      <a16:colId xmlns:a16="http://schemas.microsoft.com/office/drawing/2014/main" val="472515773"/>
                    </a:ext>
                  </a:extLst>
                </a:gridCol>
                <a:gridCol w="411480">
                  <a:extLst>
                    <a:ext uri="{9D8B030D-6E8A-4147-A177-3AD203B41FA5}">
                      <a16:colId xmlns:a16="http://schemas.microsoft.com/office/drawing/2014/main" val="4269991515"/>
                    </a:ext>
                  </a:extLst>
                </a:gridCol>
                <a:gridCol w="411480">
                  <a:extLst>
                    <a:ext uri="{9D8B030D-6E8A-4147-A177-3AD203B41FA5}">
                      <a16:colId xmlns:a16="http://schemas.microsoft.com/office/drawing/2014/main" val="2731298558"/>
                    </a:ext>
                  </a:extLst>
                </a:gridCol>
                <a:gridCol w="411480">
                  <a:extLst>
                    <a:ext uri="{9D8B030D-6E8A-4147-A177-3AD203B41FA5}">
                      <a16:colId xmlns:a16="http://schemas.microsoft.com/office/drawing/2014/main" val="3985413951"/>
                    </a:ext>
                  </a:extLst>
                </a:gridCol>
                <a:gridCol w="411480">
                  <a:extLst>
                    <a:ext uri="{9D8B030D-6E8A-4147-A177-3AD203B41FA5}">
                      <a16:colId xmlns:a16="http://schemas.microsoft.com/office/drawing/2014/main" val="1967417382"/>
                    </a:ext>
                  </a:extLst>
                </a:gridCol>
                <a:gridCol w="411480">
                  <a:extLst>
                    <a:ext uri="{9D8B030D-6E8A-4147-A177-3AD203B41FA5}">
                      <a16:colId xmlns:a16="http://schemas.microsoft.com/office/drawing/2014/main" val="2672315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229470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BR24 - 2022-06-23 17:00:44</a:t>
                      </a:r>
                      <a:r>
                        <a:rPr kumimoji="0" lang="de-DE" sz="1000" b="0" i="0" u="none" strike="noStrike" kern="1200" cap="none" spc="0" normalizeH="0" baseline="0" noProof="0">
                          <a:ln>
                            <a:noFill/>
                          </a:ln>
                          <a:solidFill>
                            <a:prstClr val="black"/>
                          </a:solidFill>
                          <a:effectLst/>
                          <a:uLnTx/>
                          <a:uFillTx/>
                          <a:latin typeface="+mn-lt"/>
                          <a:ea typeface="+mn-ea"/>
                          <a:cs typeface="+mn-cs"/>
                        </a:rPr>
                        <a:t>
 S-Bahn-Unglück bei Schäftlarn: Ursache wohl menschliches Versagen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92301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PULS Reportage - 2022-06-22 15:00:45</a:t>
                      </a:r>
                      <a:r>
                        <a:rPr kumimoji="0" lang="de-DE" sz="1000" b="0" i="0" u="none" strike="noStrike" kern="1200" cap="none" spc="0" normalizeH="0" baseline="0" noProof="0">
                          <a:ln>
                            <a:noFill/>
                          </a:ln>
                          <a:solidFill>
                            <a:prstClr val="black"/>
                          </a:solidFill>
                          <a:effectLst/>
                          <a:uLnTx/>
                          <a:uFillTx/>
                          <a:latin typeface="+mn-lt"/>
                          <a:ea typeface="+mn-ea"/>
                          <a:cs typeface="+mn-cs"/>
                        </a:rPr>
                        <a:t>
 Gefährliche Nail Art: Wie ungesund sind Gelnägel und Shellac wirklich?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875901319"/>
                  </a:ext>
                </a:extLst>
              </a:tr>
            </a:tbl>
          </a:graphicData>
        </a:graphic>
      </p:graphicFrame>
      <p:sp>
        <p:nvSpPr>
          <p:cNvPr id="4" name="Text Placeholder 3">
            <a:extLst>
              <a:ext uri="{FF2B5EF4-FFF2-40B4-BE49-F238E27FC236}">
                <a16:creationId xmlns:a16="http://schemas.microsoft.com/office/drawing/2014/main" id="{4CAF1EC7-0375-4870-AC60-71FBAC318F5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22330917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621A-EA9E-4ABA-8A51-C3232B7F10A8}"/>
              </a:ext>
            </a:extLst>
          </p:cNvPr>
          <p:cNvSpPr>
            <a:spLocks noGrp="1"/>
          </p:cNvSpPr>
          <p:nvPr>
            <p:ph type="title"/>
          </p:nvPr>
        </p:nvSpPr>
        <p:spPr/>
        <p:txBody>
          <a:bodyPr/>
          <a:lstStyle/>
          <a:p>
            <a:r>
              <a:rPr lang="en-US"/>
              <a:t>Youtube YouTube: Hitliste Videos | BR Social Media - 7 of 10</a:t>
            </a:r>
          </a:p>
        </p:txBody>
      </p:sp>
      <p:graphicFrame>
        <p:nvGraphicFramePr>
          <p:cNvPr id="5" name="Table Placeholder 4">
            <a:extLst>
              <a:ext uri="{FF2B5EF4-FFF2-40B4-BE49-F238E27FC236}">
                <a16:creationId xmlns:a16="http://schemas.microsoft.com/office/drawing/2014/main" id="{33D30B32-0D92-4B66-BF30-BCD731E634B9}"/>
              </a:ext>
            </a:extLst>
          </p:cNvPr>
          <p:cNvGraphicFramePr>
            <a:graphicFrameLocks noGrp="1"/>
          </p:cNvGraphicFramePr>
          <p:nvPr>
            <p:ph type="tbl" sz="quarter" idx="13"/>
            <p:extLst>
              <p:ext uri="{D42A27DB-BD31-4B8C-83A1-F6EECF244321}">
                <p14:modId xmlns:p14="http://schemas.microsoft.com/office/powerpoint/2010/main" val="186675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444370772"/>
                    </a:ext>
                  </a:extLst>
                </a:gridCol>
                <a:gridCol w="411480">
                  <a:extLst>
                    <a:ext uri="{9D8B030D-6E8A-4147-A177-3AD203B41FA5}">
                      <a16:colId xmlns:a16="http://schemas.microsoft.com/office/drawing/2014/main" val="991297493"/>
                    </a:ext>
                  </a:extLst>
                </a:gridCol>
                <a:gridCol w="411480">
                  <a:extLst>
                    <a:ext uri="{9D8B030D-6E8A-4147-A177-3AD203B41FA5}">
                      <a16:colId xmlns:a16="http://schemas.microsoft.com/office/drawing/2014/main" val="2542012107"/>
                    </a:ext>
                  </a:extLst>
                </a:gridCol>
                <a:gridCol w="411480">
                  <a:extLst>
                    <a:ext uri="{9D8B030D-6E8A-4147-A177-3AD203B41FA5}">
                      <a16:colId xmlns:a16="http://schemas.microsoft.com/office/drawing/2014/main" val="1512886706"/>
                    </a:ext>
                  </a:extLst>
                </a:gridCol>
                <a:gridCol w="411480">
                  <a:extLst>
                    <a:ext uri="{9D8B030D-6E8A-4147-A177-3AD203B41FA5}">
                      <a16:colId xmlns:a16="http://schemas.microsoft.com/office/drawing/2014/main" val="3119523246"/>
                    </a:ext>
                  </a:extLst>
                </a:gridCol>
                <a:gridCol w="411480">
                  <a:extLst>
                    <a:ext uri="{9D8B030D-6E8A-4147-A177-3AD203B41FA5}">
                      <a16:colId xmlns:a16="http://schemas.microsoft.com/office/drawing/2014/main" val="3484174031"/>
                    </a:ext>
                  </a:extLst>
                </a:gridCol>
                <a:gridCol w="411480">
                  <a:extLst>
                    <a:ext uri="{9D8B030D-6E8A-4147-A177-3AD203B41FA5}">
                      <a16:colId xmlns:a16="http://schemas.microsoft.com/office/drawing/2014/main" val="2999667636"/>
                    </a:ext>
                  </a:extLst>
                </a:gridCol>
                <a:gridCol w="411480">
                  <a:extLst>
                    <a:ext uri="{9D8B030D-6E8A-4147-A177-3AD203B41FA5}">
                      <a16:colId xmlns:a16="http://schemas.microsoft.com/office/drawing/2014/main" val="561821373"/>
                    </a:ext>
                  </a:extLst>
                </a:gridCol>
                <a:gridCol w="411480">
                  <a:extLst>
                    <a:ext uri="{9D8B030D-6E8A-4147-A177-3AD203B41FA5}">
                      <a16:colId xmlns:a16="http://schemas.microsoft.com/office/drawing/2014/main" val="3169349610"/>
                    </a:ext>
                  </a:extLst>
                </a:gridCol>
                <a:gridCol w="411480">
                  <a:extLst>
                    <a:ext uri="{9D8B030D-6E8A-4147-A177-3AD203B41FA5}">
                      <a16:colId xmlns:a16="http://schemas.microsoft.com/office/drawing/2014/main" val="2512265124"/>
                    </a:ext>
                  </a:extLst>
                </a:gridCol>
                <a:gridCol w="411480">
                  <a:extLst>
                    <a:ext uri="{9D8B030D-6E8A-4147-A177-3AD203B41FA5}">
                      <a16:colId xmlns:a16="http://schemas.microsoft.com/office/drawing/2014/main" val="3242576435"/>
                    </a:ext>
                  </a:extLst>
                </a:gridCol>
                <a:gridCol w="411480">
                  <a:extLst>
                    <a:ext uri="{9D8B030D-6E8A-4147-A177-3AD203B41FA5}">
                      <a16:colId xmlns:a16="http://schemas.microsoft.com/office/drawing/2014/main" val="3833072558"/>
                    </a:ext>
                  </a:extLst>
                </a:gridCol>
                <a:gridCol w="411480">
                  <a:extLst>
                    <a:ext uri="{9D8B030D-6E8A-4147-A177-3AD203B41FA5}">
                      <a16:colId xmlns:a16="http://schemas.microsoft.com/office/drawing/2014/main" val="2620956356"/>
                    </a:ext>
                  </a:extLst>
                </a:gridCol>
                <a:gridCol w="411480">
                  <a:extLst>
                    <a:ext uri="{9D8B030D-6E8A-4147-A177-3AD203B41FA5}">
                      <a16:colId xmlns:a16="http://schemas.microsoft.com/office/drawing/2014/main" val="1745438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32001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Lohnt sich das? - 2022-06-16 15:00:57</a:t>
                      </a:r>
                      <a:r>
                        <a:rPr kumimoji="0" lang="de-DE" sz="1000" b="0" i="0" u="none" strike="noStrike" kern="1200" cap="none" spc="0" normalizeH="0" baseline="0" noProof="0">
                          <a:ln>
                            <a:noFill/>
                          </a:ln>
                          <a:solidFill>
                            <a:prstClr val="black"/>
                          </a:solidFill>
                          <a:effectLst/>
                          <a:uLnTx/>
                          <a:uFillTx/>
                          <a:latin typeface="+mn-lt"/>
                          <a:ea typeface="+mn-ea"/>
                          <a:cs typeface="+mn-cs"/>
                        </a:rPr>
                        <a:t>
 Herausfordernder Alltag in der Ambulanz als Medizinische Fachangestellte | Lohnt sich das? | 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27458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BR24 - 2022-06-05 19:40:10</a:t>
                      </a:r>
                      <a:r>
                        <a:rPr kumimoji="0" lang="de-DE" sz="1000" b="0" i="0" u="none" strike="noStrike" kern="1200" cap="none" spc="0" normalizeH="0" baseline="0" noProof="0">
                          <a:ln>
                            <a:noFill/>
                          </a:ln>
                          <a:solidFill>
                            <a:prstClr val="black"/>
                          </a:solidFill>
                          <a:effectLst/>
                          <a:uLnTx/>
                          <a:uFillTx/>
                          <a:latin typeface="+mn-lt"/>
                          <a:ea typeface="+mn-ea"/>
                          <a:cs typeface="+mn-cs"/>
                        </a:rPr>
                        <a:t>
 Unwetter im Allgäu | 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42848657"/>
                  </a:ext>
                </a:extLst>
              </a:tr>
            </a:tbl>
          </a:graphicData>
        </a:graphic>
      </p:graphicFrame>
      <p:sp>
        <p:nvSpPr>
          <p:cNvPr id="4" name="Text Placeholder 3">
            <a:extLst>
              <a:ext uri="{FF2B5EF4-FFF2-40B4-BE49-F238E27FC236}">
                <a16:creationId xmlns:a16="http://schemas.microsoft.com/office/drawing/2014/main" id="{DA10A881-827E-4104-8A1F-91D0B3EC52C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34130592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3AF9A-F644-4D1C-ACAC-EB7031AB1F21}"/>
              </a:ext>
            </a:extLst>
          </p:cNvPr>
          <p:cNvSpPr>
            <a:spLocks noGrp="1"/>
          </p:cNvSpPr>
          <p:nvPr>
            <p:ph type="title"/>
          </p:nvPr>
        </p:nvSpPr>
        <p:spPr/>
        <p:txBody>
          <a:bodyPr/>
          <a:lstStyle/>
          <a:p>
            <a:r>
              <a:rPr lang="en-US"/>
              <a:t>Youtube YouTube: Hitliste Videos | BR Social Media - 8 of 10</a:t>
            </a:r>
          </a:p>
        </p:txBody>
      </p:sp>
      <p:graphicFrame>
        <p:nvGraphicFramePr>
          <p:cNvPr id="5" name="Table Placeholder 4">
            <a:extLst>
              <a:ext uri="{FF2B5EF4-FFF2-40B4-BE49-F238E27FC236}">
                <a16:creationId xmlns:a16="http://schemas.microsoft.com/office/drawing/2014/main" id="{66020232-D646-44CB-A711-77E546B30C1C}"/>
              </a:ext>
            </a:extLst>
          </p:cNvPr>
          <p:cNvGraphicFramePr>
            <a:graphicFrameLocks noGrp="1"/>
          </p:cNvGraphicFramePr>
          <p:nvPr>
            <p:ph type="tbl" sz="quarter" idx="13"/>
            <p:extLst>
              <p:ext uri="{D42A27DB-BD31-4B8C-83A1-F6EECF244321}">
                <p14:modId xmlns:p14="http://schemas.microsoft.com/office/powerpoint/2010/main" val="1905517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3857655270"/>
                    </a:ext>
                  </a:extLst>
                </a:gridCol>
                <a:gridCol w="411480">
                  <a:extLst>
                    <a:ext uri="{9D8B030D-6E8A-4147-A177-3AD203B41FA5}">
                      <a16:colId xmlns:a16="http://schemas.microsoft.com/office/drawing/2014/main" val="4168752856"/>
                    </a:ext>
                  </a:extLst>
                </a:gridCol>
                <a:gridCol w="411480">
                  <a:extLst>
                    <a:ext uri="{9D8B030D-6E8A-4147-A177-3AD203B41FA5}">
                      <a16:colId xmlns:a16="http://schemas.microsoft.com/office/drawing/2014/main" val="4193271609"/>
                    </a:ext>
                  </a:extLst>
                </a:gridCol>
                <a:gridCol w="411480">
                  <a:extLst>
                    <a:ext uri="{9D8B030D-6E8A-4147-A177-3AD203B41FA5}">
                      <a16:colId xmlns:a16="http://schemas.microsoft.com/office/drawing/2014/main" val="3063563661"/>
                    </a:ext>
                  </a:extLst>
                </a:gridCol>
                <a:gridCol w="411480">
                  <a:extLst>
                    <a:ext uri="{9D8B030D-6E8A-4147-A177-3AD203B41FA5}">
                      <a16:colId xmlns:a16="http://schemas.microsoft.com/office/drawing/2014/main" val="2816600159"/>
                    </a:ext>
                  </a:extLst>
                </a:gridCol>
                <a:gridCol w="411480">
                  <a:extLst>
                    <a:ext uri="{9D8B030D-6E8A-4147-A177-3AD203B41FA5}">
                      <a16:colId xmlns:a16="http://schemas.microsoft.com/office/drawing/2014/main" val="1453010993"/>
                    </a:ext>
                  </a:extLst>
                </a:gridCol>
                <a:gridCol w="411480">
                  <a:extLst>
                    <a:ext uri="{9D8B030D-6E8A-4147-A177-3AD203B41FA5}">
                      <a16:colId xmlns:a16="http://schemas.microsoft.com/office/drawing/2014/main" val="3933593428"/>
                    </a:ext>
                  </a:extLst>
                </a:gridCol>
                <a:gridCol w="411480">
                  <a:extLst>
                    <a:ext uri="{9D8B030D-6E8A-4147-A177-3AD203B41FA5}">
                      <a16:colId xmlns:a16="http://schemas.microsoft.com/office/drawing/2014/main" val="57181887"/>
                    </a:ext>
                  </a:extLst>
                </a:gridCol>
                <a:gridCol w="411480">
                  <a:extLst>
                    <a:ext uri="{9D8B030D-6E8A-4147-A177-3AD203B41FA5}">
                      <a16:colId xmlns:a16="http://schemas.microsoft.com/office/drawing/2014/main" val="3379341459"/>
                    </a:ext>
                  </a:extLst>
                </a:gridCol>
                <a:gridCol w="411480">
                  <a:extLst>
                    <a:ext uri="{9D8B030D-6E8A-4147-A177-3AD203B41FA5}">
                      <a16:colId xmlns:a16="http://schemas.microsoft.com/office/drawing/2014/main" val="504856076"/>
                    </a:ext>
                  </a:extLst>
                </a:gridCol>
                <a:gridCol w="411480">
                  <a:extLst>
                    <a:ext uri="{9D8B030D-6E8A-4147-A177-3AD203B41FA5}">
                      <a16:colId xmlns:a16="http://schemas.microsoft.com/office/drawing/2014/main" val="3647577381"/>
                    </a:ext>
                  </a:extLst>
                </a:gridCol>
                <a:gridCol w="411480">
                  <a:extLst>
                    <a:ext uri="{9D8B030D-6E8A-4147-A177-3AD203B41FA5}">
                      <a16:colId xmlns:a16="http://schemas.microsoft.com/office/drawing/2014/main" val="911018936"/>
                    </a:ext>
                  </a:extLst>
                </a:gridCol>
                <a:gridCol w="411480">
                  <a:extLst>
                    <a:ext uri="{9D8B030D-6E8A-4147-A177-3AD203B41FA5}">
                      <a16:colId xmlns:a16="http://schemas.microsoft.com/office/drawing/2014/main" val="2178726853"/>
                    </a:ext>
                  </a:extLst>
                </a:gridCol>
                <a:gridCol w="411480">
                  <a:extLst>
                    <a:ext uri="{9D8B030D-6E8A-4147-A177-3AD203B41FA5}">
                      <a16:colId xmlns:a16="http://schemas.microsoft.com/office/drawing/2014/main" val="1970825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80809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Bayerischer Rundfunk - 2022-06-05 09:59:08</a:t>
                      </a:r>
                      <a:r>
                        <a:rPr kumimoji="0" lang="de-DE" sz="1000" b="0" i="0" u="none" strike="noStrike" kern="1200" cap="none" spc="0" normalizeH="0" baseline="0" noProof="0">
                          <a:ln>
                            <a:noFill/>
                          </a:ln>
                          <a:solidFill>
                            <a:prstClr val="black"/>
                          </a:solidFill>
                          <a:effectLst/>
                          <a:uLnTx/>
                          <a:uFillTx/>
                          <a:latin typeface="+mn-lt"/>
                          <a:ea typeface="+mn-ea"/>
                          <a:cs typeface="+mn-cs"/>
                        </a:rPr>
                        <a:t>
 Badespaß im Selbstbetrieb: Das Mini-Freibad in Einweging | Schwaben &amp; Altbayern | 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56492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Grünwald Freitagscomedy - 2022-06-17 17:00:36</a:t>
                      </a:r>
                      <a:r>
                        <a:rPr kumimoji="0" lang="de-DE" sz="1000" b="0" i="0" u="none" strike="noStrike" kern="1200" cap="none" spc="0" normalizeH="0" baseline="0" noProof="0">
                          <a:ln>
                            <a:noFill/>
                          </a:ln>
                          <a:solidFill>
                            <a:prstClr val="black"/>
                          </a:solidFill>
                          <a:effectLst/>
                          <a:uLnTx/>
                          <a:uFillTx/>
                          <a:latin typeface="+mn-lt"/>
                          <a:ea typeface="+mn-ea"/>
                          <a:cs typeface="+mn-cs"/>
                        </a:rPr>
                        <a:t>
 Das bayerische Überraschungsei | Grünwald Freitagscomedy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239075917"/>
                  </a:ext>
                </a:extLst>
              </a:tr>
            </a:tbl>
          </a:graphicData>
        </a:graphic>
      </p:graphicFrame>
      <p:sp>
        <p:nvSpPr>
          <p:cNvPr id="4" name="Text Placeholder 3">
            <a:extLst>
              <a:ext uri="{FF2B5EF4-FFF2-40B4-BE49-F238E27FC236}">
                <a16:creationId xmlns:a16="http://schemas.microsoft.com/office/drawing/2014/main" id="{E7983E16-AC90-4837-94E6-261576AED17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6256242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B6DC2-033D-4D88-B664-E47B374AF0F1}"/>
              </a:ext>
            </a:extLst>
          </p:cNvPr>
          <p:cNvSpPr>
            <a:spLocks noGrp="1"/>
          </p:cNvSpPr>
          <p:nvPr>
            <p:ph type="title"/>
          </p:nvPr>
        </p:nvSpPr>
        <p:spPr/>
        <p:txBody>
          <a:bodyPr/>
          <a:lstStyle/>
          <a:p>
            <a:r>
              <a:rPr lang="en-US"/>
              <a:t>Youtube YouTube: Hitliste Videos | BR Social Media - 9 of 10</a:t>
            </a:r>
          </a:p>
        </p:txBody>
      </p:sp>
      <p:graphicFrame>
        <p:nvGraphicFramePr>
          <p:cNvPr id="5" name="Table Placeholder 4">
            <a:extLst>
              <a:ext uri="{FF2B5EF4-FFF2-40B4-BE49-F238E27FC236}">
                <a16:creationId xmlns:a16="http://schemas.microsoft.com/office/drawing/2014/main" id="{C4C9D24C-13F4-46EA-BCB3-128A44DEC499}"/>
              </a:ext>
            </a:extLst>
          </p:cNvPr>
          <p:cNvGraphicFramePr>
            <a:graphicFrameLocks noGrp="1"/>
          </p:cNvGraphicFramePr>
          <p:nvPr>
            <p:ph type="tbl" sz="quarter" idx="13"/>
            <p:extLst>
              <p:ext uri="{D42A27DB-BD31-4B8C-83A1-F6EECF244321}">
                <p14:modId xmlns:p14="http://schemas.microsoft.com/office/powerpoint/2010/main" val="652059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3152009790"/>
                    </a:ext>
                  </a:extLst>
                </a:gridCol>
                <a:gridCol w="411480">
                  <a:extLst>
                    <a:ext uri="{9D8B030D-6E8A-4147-A177-3AD203B41FA5}">
                      <a16:colId xmlns:a16="http://schemas.microsoft.com/office/drawing/2014/main" val="2970423562"/>
                    </a:ext>
                  </a:extLst>
                </a:gridCol>
                <a:gridCol w="411480">
                  <a:extLst>
                    <a:ext uri="{9D8B030D-6E8A-4147-A177-3AD203B41FA5}">
                      <a16:colId xmlns:a16="http://schemas.microsoft.com/office/drawing/2014/main" val="1833897371"/>
                    </a:ext>
                  </a:extLst>
                </a:gridCol>
                <a:gridCol w="411480">
                  <a:extLst>
                    <a:ext uri="{9D8B030D-6E8A-4147-A177-3AD203B41FA5}">
                      <a16:colId xmlns:a16="http://schemas.microsoft.com/office/drawing/2014/main" val="2696842118"/>
                    </a:ext>
                  </a:extLst>
                </a:gridCol>
                <a:gridCol w="411480">
                  <a:extLst>
                    <a:ext uri="{9D8B030D-6E8A-4147-A177-3AD203B41FA5}">
                      <a16:colId xmlns:a16="http://schemas.microsoft.com/office/drawing/2014/main" val="3536679352"/>
                    </a:ext>
                  </a:extLst>
                </a:gridCol>
                <a:gridCol w="411480">
                  <a:extLst>
                    <a:ext uri="{9D8B030D-6E8A-4147-A177-3AD203B41FA5}">
                      <a16:colId xmlns:a16="http://schemas.microsoft.com/office/drawing/2014/main" val="2749644636"/>
                    </a:ext>
                  </a:extLst>
                </a:gridCol>
                <a:gridCol w="411480">
                  <a:extLst>
                    <a:ext uri="{9D8B030D-6E8A-4147-A177-3AD203B41FA5}">
                      <a16:colId xmlns:a16="http://schemas.microsoft.com/office/drawing/2014/main" val="2630576577"/>
                    </a:ext>
                  </a:extLst>
                </a:gridCol>
                <a:gridCol w="411480">
                  <a:extLst>
                    <a:ext uri="{9D8B030D-6E8A-4147-A177-3AD203B41FA5}">
                      <a16:colId xmlns:a16="http://schemas.microsoft.com/office/drawing/2014/main" val="268024207"/>
                    </a:ext>
                  </a:extLst>
                </a:gridCol>
                <a:gridCol w="411480">
                  <a:extLst>
                    <a:ext uri="{9D8B030D-6E8A-4147-A177-3AD203B41FA5}">
                      <a16:colId xmlns:a16="http://schemas.microsoft.com/office/drawing/2014/main" val="1411280648"/>
                    </a:ext>
                  </a:extLst>
                </a:gridCol>
                <a:gridCol w="411480">
                  <a:extLst>
                    <a:ext uri="{9D8B030D-6E8A-4147-A177-3AD203B41FA5}">
                      <a16:colId xmlns:a16="http://schemas.microsoft.com/office/drawing/2014/main" val="1857420414"/>
                    </a:ext>
                  </a:extLst>
                </a:gridCol>
                <a:gridCol w="411480">
                  <a:extLst>
                    <a:ext uri="{9D8B030D-6E8A-4147-A177-3AD203B41FA5}">
                      <a16:colId xmlns:a16="http://schemas.microsoft.com/office/drawing/2014/main" val="917435101"/>
                    </a:ext>
                  </a:extLst>
                </a:gridCol>
                <a:gridCol w="411480">
                  <a:extLst>
                    <a:ext uri="{9D8B030D-6E8A-4147-A177-3AD203B41FA5}">
                      <a16:colId xmlns:a16="http://schemas.microsoft.com/office/drawing/2014/main" val="1711505001"/>
                    </a:ext>
                  </a:extLst>
                </a:gridCol>
                <a:gridCol w="411480">
                  <a:extLst>
                    <a:ext uri="{9D8B030D-6E8A-4147-A177-3AD203B41FA5}">
                      <a16:colId xmlns:a16="http://schemas.microsoft.com/office/drawing/2014/main" val="1876004088"/>
                    </a:ext>
                  </a:extLst>
                </a:gridCol>
                <a:gridCol w="411480">
                  <a:extLst>
                    <a:ext uri="{9D8B030D-6E8A-4147-A177-3AD203B41FA5}">
                      <a16:colId xmlns:a16="http://schemas.microsoft.com/office/drawing/2014/main" val="2028840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05702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Lohnt sich das? - 2022-06-23 14:59:54</a:t>
                      </a:r>
                      <a:r>
                        <a:rPr kumimoji="0" lang="de-DE" sz="1000" b="0" i="0" u="none" strike="noStrike" kern="1200" cap="none" spc="0" normalizeH="0" baseline="0" noProof="0">
                          <a:ln>
                            <a:noFill/>
                          </a:ln>
                          <a:solidFill>
                            <a:prstClr val="black"/>
                          </a:solidFill>
                          <a:effectLst/>
                          <a:uLnTx/>
                          <a:uFillTx/>
                          <a:latin typeface="+mn-lt"/>
                          <a:ea typeface="+mn-ea"/>
                          <a:cs typeface="+mn-cs"/>
                        </a:rPr>
                        <a:t>
 Das Gehalt als Physiotherapeutin: Nach der Ausbildung ist vor der Fortbildung | Lohnt sich das? | 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6431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BR24 - 2022-06-29 15:59:50</a:t>
                      </a:r>
                      <a:r>
                        <a:rPr kumimoji="0" lang="en-US" sz="1000" b="0" i="0" u="none" strike="noStrike" kern="1200" cap="none" spc="0" normalizeH="0" baseline="0" noProof="0">
                          <a:ln>
                            <a:noFill/>
                          </a:ln>
                          <a:solidFill>
                            <a:prstClr val="black"/>
                          </a:solidFill>
                          <a:effectLst/>
                          <a:uLnTx/>
                          <a:uFillTx/>
                          <a:latin typeface="+mn-lt"/>
                          <a:ea typeface="+mn-ea"/>
                          <a:cs typeface="+mn-cs"/>
                        </a:rPr>
                        <a:t>
 Inside USK: Polizei-Spezialkräfte beim G7-Gipfel | Die Story | Kontrovers | 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468164608"/>
                  </a:ext>
                </a:extLst>
              </a:tr>
            </a:tbl>
          </a:graphicData>
        </a:graphic>
      </p:graphicFrame>
      <p:sp>
        <p:nvSpPr>
          <p:cNvPr id="4" name="Text Placeholder 3">
            <a:extLst>
              <a:ext uri="{FF2B5EF4-FFF2-40B4-BE49-F238E27FC236}">
                <a16:creationId xmlns:a16="http://schemas.microsoft.com/office/drawing/2014/main" id="{88C57731-BC62-46DB-A7AB-476A0141209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09955944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789A1-45B8-4C85-AE47-94E8FEBA1EAF}"/>
              </a:ext>
            </a:extLst>
          </p:cNvPr>
          <p:cNvSpPr>
            <a:spLocks noGrp="1"/>
          </p:cNvSpPr>
          <p:nvPr>
            <p:ph type="title"/>
          </p:nvPr>
        </p:nvSpPr>
        <p:spPr/>
        <p:txBody>
          <a:bodyPr/>
          <a:lstStyle/>
          <a:p>
            <a:r>
              <a:rPr lang="en-US"/>
              <a:t>Youtube YouTube: Hitliste Videos | BR Social Media - 10 of 10</a:t>
            </a:r>
          </a:p>
        </p:txBody>
      </p:sp>
      <p:graphicFrame>
        <p:nvGraphicFramePr>
          <p:cNvPr id="5" name="Table Placeholder 4">
            <a:extLst>
              <a:ext uri="{FF2B5EF4-FFF2-40B4-BE49-F238E27FC236}">
                <a16:creationId xmlns:a16="http://schemas.microsoft.com/office/drawing/2014/main" id="{3023AB9F-B398-40D5-AF4F-F99F1121FB18}"/>
              </a:ext>
            </a:extLst>
          </p:cNvPr>
          <p:cNvGraphicFramePr>
            <a:graphicFrameLocks noGrp="1"/>
          </p:cNvGraphicFramePr>
          <p:nvPr>
            <p:ph type="tbl" sz="quarter" idx="13"/>
            <p:extLst>
              <p:ext uri="{D42A27DB-BD31-4B8C-83A1-F6EECF244321}">
                <p14:modId xmlns:p14="http://schemas.microsoft.com/office/powerpoint/2010/main" val="3645701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10">
                  <a:extLst>
                    <a:ext uri="{9D8B030D-6E8A-4147-A177-3AD203B41FA5}">
                      <a16:colId xmlns:a16="http://schemas.microsoft.com/office/drawing/2014/main" val="1352029252"/>
                    </a:ext>
                  </a:extLst>
                </a:gridCol>
                <a:gridCol w="411480">
                  <a:extLst>
                    <a:ext uri="{9D8B030D-6E8A-4147-A177-3AD203B41FA5}">
                      <a16:colId xmlns:a16="http://schemas.microsoft.com/office/drawing/2014/main" val="806831895"/>
                    </a:ext>
                  </a:extLst>
                </a:gridCol>
                <a:gridCol w="411480">
                  <a:extLst>
                    <a:ext uri="{9D8B030D-6E8A-4147-A177-3AD203B41FA5}">
                      <a16:colId xmlns:a16="http://schemas.microsoft.com/office/drawing/2014/main" val="1983965158"/>
                    </a:ext>
                  </a:extLst>
                </a:gridCol>
                <a:gridCol w="411480">
                  <a:extLst>
                    <a:ext uri="{9D8B030D-6E8A-4147-A177-3AD203B41FA5}">
                      <a16:colId xmlns:a16="http://schemas.microsoft.com/office/drawing/2014/main" val="3392821141"/>
                    </a:ext>
                  </a:extLst>
                </a:gridCol>
                <a:gridCol w="411480">
                  <a:extLst>
                    <a:ext uri="{9D8B030D-6E8A-4147-A177-3AD203B41FA5}">
                      <a16:colId xmlns:a16="http://schemas.microsoft.com/office/drawing/2014/main" val="2142163745"/>
                    </a:ext>
                  </a:extLst>
                </a:gridCol>
                <a:gridCol w="411480">
                  <a:extLst>
                    <a:ext uri="{9D8B030D-6E8A-4147-A177-3AD203B41FA5}">
                      <a16:colId xmlns:a16="http://schemas.microsoft.com/office/drawing/2014/main" val="2889617804"/>
                    </a:ext>
                  </a:extLst>
                </a:gridCol>
                <a:gridCol w="411480">
                  <a:extLst>
                    <a:ext uri="{9D8B030D-6E8A-4147-A177-3AD203B41FA5}">
                      <a16:colId xmlns:a16="http://schemas.microsoft.com/office/drawing/2014/main" val="1432837936"/>
                    </a:ext>
                  </a:extLst>
                </a:gridCol>
                <a:gridCol w="411480">
                  <a:extLst>
                    <a:ext uri="{9D8B030D-6E8A-4147-A177-3AD203B41FA5}">
                      <a16:colId xmlns:a16="http://schemas.microsoft.com/office/drawing/2014/main" val="3490346467"/>
                    </a:ext>
                  </a:extLst>
                </a:gridCol>
                <a:gridCol w="411480">
                  <a:extLst>
                    <a:ext uri="{9D8B030D-6E8A-4147-A177-3AD203B41FA5}">
                      <a16:colId xmlns:a16="http://schemas.microsoft.com/office/drawing/2014/main" val="3034908390"/>
                    </a:ext>
                  </a:extLst>
                </a:gridCol>
                <a:gridCol w="411480">
                  <a:extLst>
                    <a:ext uri="{9D8B030D-6E8A-4147-A177-3AD203B41FA5}">
                      <a16:colId xmlns:a16="http://schemas.microsoft.com/office/drawing/2014/main" val="303643308"/>
                    </a:ext>
                  </a:extLst>
                </a:gridCol>
                <a:gridCol w="411480">
                  <a:extLst>
                    <a:ext uri="{9D8B030D-6E8A-4147-A177-3AD203B41FA5}">
                      <a16:colId xmlns:a16="http://schemas.microsoft.com/office/drawing/2014/main" val="2097108832"/>
                    </a:ext>
                  </a:extLst>
                </a:gridCol>
                <a:gridCol w="411480">
                  <a:extLst>
                    <a:ext uri="{9D8B030D-6E8A-4147-A177-3AD203B41FA5}">
                      <a16:colId xmlns:a16="http://schemas.microsoft.com/office/drawing/2014/main" val="759624191"/>
                    </a:ext>
                  </a:extLst>
                </a:gridCol>
                <a:gridCol w="411480">
                  <a:extLst>
                    <a:ext uri="{9D8B030D-6E8A-4147-A177-3AD203B41FA5}">
                      <a16:colId xmlns:a16="http://schemas.microsoft.com/office/drawing/2014/main" val="1565895078"/>
                    </a:ext>
                  </a:extLst>
                </a:gridCol>
                <a:gridCol w="411480">
                  <a:extLst>
                    <a:ext uri="{9D8B030D-6E8A-4147-A177-3AD203B41FA5}">
                      <a16:colId xmlns:a16="http://schemas.microsoft.com/office/drawing/2014/main" val="273610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55406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CHECKER WELT - 2018-04-26 17:00:10</a:t>
                      </a:r>
                      <a:r>
                        <a:rPr kumimoji="0" lang="de-DE" sz="1000" b="0" i="0" u="none" strike="noStrike" kern="1200" cap="none" spc="0" normalizeH="0" baseline="0" noProof="0">
                          <a:ln>
                            <a:noFill/>
                          </a:ln>
                          <a:solidFill>
                            <a:prstClr val="black"/>
                          </a:solidFill>
                          <a:effectLst/>
                          <a:uLnTx/>
                          <a:uFillTx/>
                          <a:latin typeface="+mn-lt"/>
                          <a:ea typeface="+mn-ea"/>
                          <a:cs typeface="+mn-cs"/>
                        </a:rPr>
                        <a:t>
 Unter-Wasser-gehen?! | CheXperiment mit Checker Tobi | Die Entdecker-Show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383815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Lohnt sich das? - 2022-06-09 15:00:19</a:t>
                      </a:r>
                      <a:r>
                        <a:rPr kumimoji="0" lang="de-DE" sz="1000" b="0" i="0" u="none" strike="noStrike" kern="1200" cap="none" spc="0" normalizeH="0" baseline="0" noProof="0">
                          <a:ln>
                            <a:noFill/>
                          </a:ln>
                          <a:solidFill>
                            <a:prstClr val="black"/>
                          </a:solidFill>
                          <a:effectLst/>
                          <a:uLnTx/>
                          <a:uFillTx/>
                          <a:latin typeface="+mn-lt"/>
                          <a:ea typeface="+mn-ea"/>
                          <a:cs typeface="+mn-cs"/>
                        </a:rPr>
                        <a:t>
 Als Kapitän Chef auf dem Schiff: Das verdient ein Schiffsführer am Chiemsee | Lohnt sich das? | 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213257765"/>
                  </a:ext>
                </a:extLst>
              </a:tr>
            </a:tbl>
          </a:graphicData>
        </a:graphic>
      </p:graphicFrame>
      <p:sp>
        <p:nvSpPr>
          <p:cNvPr id="4" name="Text Placeholder 3">
            <a:extLst>
              <a:ext uri="{FF2B5EF4-FFF2-40B4-BE49-F238E27FC236}">
                <a16:creationId xmlns:a16="http://schemas.microsoft.com/office/drawing/2014/main" id="{805DF91D-1314-4E51-80AD-46DE663580D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42080686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A88F7-C518-4335-A8D5-D403785B1D1F}"/>
              </a:ext>
            </a:extLst>
          </p:cNvPr>
          <p:cNvSpPr>
            <a:spLocks noGrp="1"/>
          </p:cNvSpPr>
          <p:nvPr>
            <p:ph type="title"/>
          </p:nvPr>
        </p:nvSpPr>
        <p:spPr/>
        <p:txBody>
          <a:bodyPr/>
          <a:lstStyle/>
          <a:p>
            <a:r>
              <a:rPr lang="en-US"/>
              <a:t>Youtube BR-YouTube-Basic: Kanal - neu eingestellte Videos | BR Mefo + ARD - 1 of 3</a:t>
            </a:r>
          </a:p>
        </p:txBody>
      </p:sp>
      <p:graphicFrame>
        <p:nvGraphicFramePr>
          <p:cNvPr id="5" name="Table Placeholder 4">
            <a:extLst>
              <a:ext uri="{FF2B5EF4-FFF2-40B4-BE49-F238E27FC236}">
                <a16:creationId xmlns:a16="http://schemas.microsoft.com/office/drawing/2014/main" id="{F4DC14D9-1B42-40C3-9522-56A5C498DD59}"/>
              </a:ext>
            </a:extLst>
          </p:cNvPr>
          <p:cNvGraphicFramePr>
            <a:graphicFrameLocks noGrp="1"/>
          </p:cNvGraphicFramePr>
          <p:nvPr>
            <p:ph type="tbl" sz="quarter" idx="13"/>
            <p:extLst>
              <p:ext uri="{D42A27DB-BD31-4B8C-83A1-F6EECF244321}">
                <p14:modId xmlns:p14="http://schemas.microsoft.com/office/powerpoint/2010/main" val="3349201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843016">
                  <a:extLst>
                    <a:ext uri="{9D8B030D-6E8A-4147-A177-3AD203B41FA5}">
                      <a16:colId xmlns:a16="http://schemas.microsoft.com/office/drawing/2014/main" val="3562798366"/>
                    </a:ext>
                  </a:extLst>
                </a:gridCol>
                <a:gridCol w="2304288">
                  <a:extLst>
                    <a:ext uri="{9D8B030D-6E8A-4147-A177-3AD203B41FA5}">
                      <a16:colId xmlns:a16="http://schemas.microsoft.com/office/drawing/2014/main" val="272386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extLst>
                  <a:ext uri="{0D108BD9-81ED-4DB2-BD59-A6C34878D82A}">
                    <a16:rowId xmlns:a16="http://schemas.microsoft.com/office/drawing/2014/main" val="2645093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aktuell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876593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Unser 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46843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Symphonieorchester des Bayerischen Rundfunks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0143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463498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344202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Querbeet - die Gartensendung des 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38475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830177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 Reportage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002072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 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9824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Merkur.de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52358973"/>
                  </a:ext>
                </a:extLst>
              </a:tr>
            </a:tbl>
          </a:graphicData>
        </a:graphic>
      </p:graphicFrame>
      <p:sp>
        <p:nvSpPr>
          <p:cNvPr id="4" name="Text Placeholder 3">
            <a:extLst>
              <a:ext uri="{FF2B5EF4-FFF2-40B4-BE49-F238E27FC236}">
                <a16:creationId xmlns:a16="http://schemas.microsoft.com/office/drawing/2014/main" id="{FEF13655-14F9-4D09-8BB3-E8426C6EFB9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41547730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87CDE-E155-4F17-8368-3D88DA73316F}"/>
              </a:ext>
            </a:extLst>
          </p:cNvPr>
          <p:cNvSpPr>
            <a:spLocks noGrp="1"/>
          </p:cNvSpPr>
          <p:nvPr>
            <p:ph type="title"/>
          </p:nvPr>
        </p:nvSpPr>
        <p:spPr/>
        <p:txBody>
          <a:bodyPr/>
          <a:lstStyle/>
          <a:p>
            <a:r>
              <a:rPr lang="en-US"/>
              <a:t>Youtube BR-YouTube-Basic: Kanal - neu eingestellte Videos | BR Mefo + ARD - 2 of 3</a:t>
            </a:r>
          </a:p>
        </p:txBody>
      </p:sp>
      <p:graphicFrame>
        <p:nvGraphicFramePr>
          <p:cNvPr id="5" name="Table Placeholder 4">
            <a:extLst>
              <a:ext uri="{FF2B5EF4-FFF2-40B4-BE49-F238E27FC236}">
                <a16:creationId xmlns:a16="http://schemas.microsoft.com/office/drawing/2014/main" id="{5A37C8C5-9770-45D7-BA81-21767CF16FC6}"/>
              </a:ext>
            </a:extLst>
          </p:cNvPr>
          <p:cNvGraphicFramePr>
            <a:graphicFrameLocks noGrp="1"/>
          </p:cNvGraphicFramePr>
          <p:nvPr>
            <p:ph type="tbl" sz="quarter" idx="13"/>
            <p:extLst>
              <p:ext uri="{D42A27DB-BD31-4B8C-83A1-F6EECF244321}">
                <p14:modId xmlns:p14="http://schemas.microsoft.com/office/powerpoint/2010/main" val="30832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843016">
                  <a:extLst>
                    <a:ext uri="{9D8B030D-6E8A-4147-A177-3AD203B41FA5}">
                      <a16:colId xmlns:a16="http://schemas.microsoft.com/office/drawing/2014/main" val="621886459"/>
                    </a:ext>
                  </a:extLst>
                </a:gridCol>
                <a:gridCol w="2304288">
                  <a:extLst>
                    <a:ext uri="{9D8B030D-6E8A-4147-A177-3AD203B41FA5}">
                      <a16:colId xmlns:a16="http://schemas.microsoft.com/office/drawing/2014/main" val="781809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extLst>
                  <a:ext uri="{0D108BD9-81ED-4DB2-BD59-A6C34878D82A}">
                    <a16:rowId xmlns:a16="http://schemas.microsoft.com/office/drawing/2014/main" val="197816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MDR Mitteldeutscher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extLst>
                  <a:ext uri="{0D108BD9-81ED-4DB2-BD59-A6C34878D82A}">
                    <a16:rowId xmlns:a16="http://schemas.microsoft.com/office/drawing/2014/main" val="101965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Lohnt sich 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21520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hessenschau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157841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Grünwald Freitagscomedy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84665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Frage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2096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Das schaffst du 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46659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CHECKER 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3161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extLst>
                  <a:ext uri="{0D108BD9-81ED-4DB2-BD59-A6C34878D82A}">
                    <a16:rowId xmlns:a16="http://schemas.microsoft.com/office/drawing/2014/main" val="286898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3976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Kabarett &amp; 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3624829266"/>
                  </a:ext>
                </a:extLst>
              </a:tr>
            </a:tbl>
          </a:graphicData>
        </a:graphic>
      </p:graphicFrame>
      <p:sp>
        <p:nvSpPr>
          <p:cNvPr id="4" name="Text Placeholder 3">
            <a:extLst>
              <a:ext uri="{FF2B5EF4-FFF2-40B4-BE49-F238E27FC236}">
                <a16:creationId xmlns:a16="http://schemas.microsoft.com/office/drawing/2014/main" id="{7BD75D62-25F3-47AE-8A6A-A1B22D4F3C3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70890812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31834-0F09-4E09-A34C-E38D4C4ED50F}"/>
              </a:ext>
            </a:extLst>
          </p:cNvPr>
          <p:cNvSpPr>
            <a:spLocks noGrp="1"/>
          </p:cNvSpPr>
          <p:nvPr>
            <p:ph type="title"/>
          </p:nvPr>
        </p:nvSpPr>
        <p:spPr/>
        <p:txBody>
          <a:bodyPr/>
          <a:lstStyle/>
          <a:p>
            <a:r>
              <a:rPr lang="en-US"/>
              <a:t>Youtube BR-YouTube-Basic: Kanal - neu eingestellte Videos | BR Mefo + ARD - 3 of 3</a:t>
            </a:r>
          </a:p>
        </p:txBody>
      </p:sp>
      <p:graphicFrame>
        <p:nvGraphicFramePr>
          <p:cNvPr id="5" name="Table Placeholder 4">
            <a:extLst>
              <a:ext uri="{FF2B5EF4-FFF2-40B4-BE49-F238E27FC236}">
                <a16:creationId xmlns:a16="http://schemas.microsoft.com/office/drawing/2014/main" id="{1B257F58-8B7E-40A3-AE32-21DBC2096595}"/>
              </a:ext>
            </a:extLst>
          </p:cNvPr>
          <p:cNvGraphicFramePr>
            <a:graphicFrameLocks noGrp="1"/>
          </p:cNvGraphicFramePr>
          <p:nvPr>
            <p:ph type="tbl" sz="quarter" idx="13"/>
            <p:extLst>
              <p:ext uri="{D42A27DB-BD31-4B8C-83A1-F6EECF244321}">
                <p14:modId xmlns:p14="http://schemas.microsoft.com/office/powerpoint/2010/main" val="1559357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843016">
                  <a:extLst>
                    <a:ext uri="{9D8B030D-6E8A-4147-A177-3AD203B41FA5}">
                      <a16:colId xmlns:a16="http://schemas.microsoft.com/office/drawing/2014/main" val="2146905070"/>
                    </a:ext>
                  </a:extLst>
                </a:gridCol>
                <a:gridCol w="2304288">
                  <a:extLst>
                    <a:ext uri="{9D8B030D-6E8A-4147-A177-3AD203B41FA5}">
                      <a16:colId xmlns:a16="http://schemas.microsoft.com/office/drawing/2014/main" val="2253263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extLst>
                  <a:ext uri="{0D108BD9-81ED-4DB2-BD59-A6C34878D82A}">
                    <a16:rowId xmlns:a16="http://schemas.microsoft.com/office/drawing/2014/main" val="164177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Heimat - Die beste Volksmusik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333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 Woidboyz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29479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245248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Annas und Pias Tiere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95583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alpha Uni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470362620"/>
                  </a:ext>
                </a:extLst>
              </a:tr>
            </a:tbl>
          </a:graphicData>
        </a:graphic>
      </p:graphicFrame>
      <p:sp>
        <p:nvSpPr>
          <p:cNvPr id="4" name="Text Placeholder 3">
            <a:extLst>
              <a:ext uri="{FF2B5EF4-FFF2-40B4-BE49-F238E27FC236}">
                <a16:creationId xmlns:a16="http://schemas.microsoft.com/office/drawing/2014/main" id="{D89FD668-FC15-4CB4-9ED4-28C3E5B755D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93246310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127A9-A44C-4BB2-B98C-F0B41488863C}"/>
              </a:ext>
            </a:extLst>
          </p:cNvPr>
          <p:cNvSpPr>
            <a:spLocks noGrp="1"/>
          </p:cNvSpPr>
          <p:nvPr>
            <p:ph type="title"/>
          </p:nvPr>
        </p:nvSpPr>
        <p:spPr/>
        <p:txBody>
          <a:bodyPr/>
          <a:lstStyle/>
          <a:p>
            <a:r>
              <a:rPr lang="en-US"/>
              <a:t>Tiktok BR-TikTok: Profil-Überblick | BR Mefo + ARD</a:t>
            </a:r>
          </a:p>
        </p:txBody>
      </p:sp>
      <p:graphicFrame>
        <p:nvGraphicFramePr>
          <p:cNvPr id="5" name="Table Placeholder 4">
            <a:extLst>
              <a:ext uri="{FF2B5EF4-FFF2-40B4-BE49-F238E27FC236}">
                <a16:creationId xmlns:a16="http://schemas.microsoft.com/office/drawing/2014/main" id="{CC0085FD-0B89-47C3-AE5E-067A2B80ED37}"/>
              </a:ext>
            </a:extLst>
          </p:cNvPr>
          <p:cNvGraphicFramePr>
            <a:graphicFrameLocks noGrp="1"/>
          </p:cNvGraphicFramePr>
          <p:nvPr>
            <p:ph type="tbl" sz="quarter" idx="13"/>
            <p:extLst>
              <p:ext uri="{D42A27DB-BD31-4B8C-83A1-F6EECF244321}">
                <p14:modId xmlns:p14="http://schemas.microsoft.com/office/powerpoint/2010/main" val="226825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43489408"/>
                    </a:ext>
                  </a:extLst>
                </a:gridCol>
                <a:gridCol w="576072">
                  <a:extLst>
                    <a:ext uri="{9D8B030D-6E8A-4147-A177-3AD203B41FA5}">
                      <a16:colId xmlns:a16="http://schemas.microsoft.com/office/drawing/2014/main" val="1375226453"/>
                    </a:ext>
                  </a:extLst>
                </a:gridCol>
                <a:gridCol w="576072">
                  <a:extLst>
                    <a:ext uri="{9D8B030D-6E8A-4147-A177-3AD203B41FA5}">
                      <a16:colId xmlns:a16="http://schemas.microsoft.com/office/drawing/2014/main" val="2372822463"/>
                    </a:ext>
                  </a:extLst>
                </a:gridCol>
                <a:gridCol w="576072">
                  <a:extLst>
                    <a:ext uri="{9D8B030D-6E8A-4147-A177-3AD203B41FA5}">
                      <a16:colId xmlns:a16="http://schemas.microsoft.com/office/drawing/2014/main" val="3937340426"/>
                    </a:ext>
                  </a:extLst>
                </a:gridCol>
                <a:gridCol w="576072">
                  <a:extLst>
                    <a:ext uri="{9D8B030D-6E8A-4147-A177-3AD203B41FA5}">
                      <a16:colId xmlns:a16="http://schemas.microsoft.com/office/drawing/2014/main" val="3968885596"/>
                    </a:ext>
                  </a:extLst>
                </a:gridCol>
                <a:gridCol w="576072">
                  <a:extLst>
                    <a:ext uri="{9D8B030D-6E8A-4147-A177-3AD203B41FA5}">
                      <a16:colId xmlns:a16="http://schemas.microsoft.com/office/drawing/2014/main" val="2742918524"/>
                    </a:ext>
                  </a:extLst>
                </a:gridCol>
                <a:gridCol w="576072">
                  <a:extLst>
                    <a:ext uri="{9D8B030D-6E8A-4147-A177-3AD203B41FA5}">
                      <a16:colId xmlns:a16="http://schemas.microsoft.com/office/drawing/2014/main" val="1811021502"/>
                    </a:ext>
                  </a:extLst>
                </a:gridCol>
                <a:gridCol w="576072">
                  <a:extLst>
                    <a:ext uri="{9D8B030D-6E8A-4147-A177-3AD203B41FA5}">
                      <a16:colId xmlns:a16="http://schemas.microsoft.com/office/drawing/2014/main" val="1954972174"/>
                    </a:ext>
                  </a:extLst>
                </a:gridCol>
                <a:gridCol w="576072">
                  <a:extLst>
                    <a:ext uri="{9D8B030D-6E8A-4147-A177-3AD203B41FA5}">
                      <a16:colId xmlns:a16="http://schemas.microsoft.com/office/drawing/2014/main" val="698858440"/>
                    </a:ext>
                  </a:extLst>
                </a:gridCol>
                <a:gridCol w="576072">
                  <a:extLst>
                    <a:ext uri="{9D8B030D-6E8A-4147-A177-3AD203B41FA5}">
                      <a16:colId xmlns:a16="http://schemas.microsoft.com/office/drawing/2014/main" val="2739434457"/>
                    </a:ext>
                  </a:extLst>
                </a:gridCol>
                <a:gridCol w="576072">
                  <a:extLst>
                    <a:ext uri="{9D8B030D-6E8A-4147-A177-3AD203B41FA5}">
                      <a16:colId xmlns:a16="http://schemas.microsoft.com/office/drawing/2014/main" val="45641818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Following</a:t>
                      </a:r>
                    </a:p>
                  </a:txBody>
                  <a:tcPr/>
                </a:tc>
                <a:tc>
                  <a:txBody>
                    <a:bodyPr/>
                    <a:lstStyle/>
                    <a:p>
                      <a:r>
                        <a:rPr lang="en-US" sz="1000"/>
                        <a:t>+/-</a:t>
                      </a:r>
                    </a:p>
                  </a:txBody>
                  <a:tcPr/>
                </a:tc>
                <a:tc>
                  <a:txBody>
                    <a:bodyPr/>
                    <a:lstStyle/>
                    <a:p>
                      <a:r>
                        <a:rPr lang="en-US" sz="1000"/>
                        <a:t>Videos</a:t>
                      </a:r>
                    </a:p>
                  </a:txBody>
                  <a:tcPr/>
                </a:tc>
                <a:tc>
                  <a:txBody>
                    <a:bodyPr/>
                    <a:lstStyle/>
                    <a:p>
                      <a:r>
                        <a:rPr lang="en-US" sz="1000"/>
                        <a:t>Likes</a:t>
                      </a:r>
                    </a:p>
                  </a:txBody>
                  <a:tcPr/>
                </a:tc>
                <a:tc>
                  <a:txBody>
                    <a:bodyPr/>
                    <a:lstStyle/>
                    <a:p>
                      <a:r>
                        <a:rPr lang="en-US" sz="1000"/>
                        <a:t>Interactions (Summe Einzelvideos)</a:t>
                      </a:r>
                    </a:p>
                  </a:txBody>
                  <a:tcPr/>
                </a:tc>
                <a:tc>
                  <a:txBody>
                    <a:bodyPr/>
                    <a:lstStyle/>
                    <a:p>
                      <a:r>
                        <a:rPr lang="en-US" sz="1000"/>
                        <a:t>Views</a:t>
                      </a:r>
                    </a:p>
                  </a:txBody>
                  <a:tcPr/>
                </a:tc>
                <a:tc>
                  <a:txBody>
                    <a:bodyPr/>
                    <a:lstStyle/>
                    <a:p>
                      <a:r>
                        <a:rPr lang="en-US" sz="1000"/>
                        <a:t>I-Rate</a:t>
                      </a:r>
                    </a:p>
                  </a:txBody>
                  <a:tcPr/>
                </a:tc>
                <a:tc>
                  <a:txBody>
                    <a:bodyPr/>
                    <a:lstStyle/>
                    <a:p>
                      <a:r>
                        <a:rPr lang="en-US" sz="1000"/>
                        <a:t>Engagement Rate</a:t>
                      </a:r>
                    </a:p>
                  </a:txBody>
                  <a:tcPr/>
                </a:tc>
                <a:extLst>
                  <a:ext uri="{0D108BD9-81ED-4DB2-BD59-A6C34878D82A}">
                    <a16:rowId xmlns:a16="http://schemas.microsoft.com/office/drawing/2014/main" val="31708597"/>
                  </a:ext>
                </a:extLst>
              </a:tr>
              <a:tr h="370840">
                <a:tc>
                  <a:txBody>
                    <a:bodyPr/>
                    <a:lstStyle/>
                    <a:p>
                      <a:r>
                        <a:rPr lang="en-US" sz="1000"/>
                        <a:t>@br24</a:t>
                      </a:r>
                    </a:p>
                  </a:txBody>
                  <a:tcPr/>
                </a:tc>
                <a:tc>
                  <a:txBody>
                    <a:bodyPr/>
                    <a:lstStyle/>
                    <a:p>
                      <a:r>
                        <a:rPr lang="en-US" sz="1000"/>
                        <a:t>302300</a:t>
                      </a:r>
                    </a:p>
                  </a:txBody>
                  <a:tcPr/>
                </a:tc>
                <a:tc>
                  <a:txBody>
                    <a:bodyPr/>
                    <a:lstStyle/>
                    <a:p>
                      <a:r>
                        <a:rPr lang="en-US" sz="1000"/>
                        <a:t>10100</a:t>
                      </a:r>
                    </a:p>
                  </a:txBody>
                  <a:tcPr/>
                </a:tc>
                <a:tc>
                  <a:txBody>
                    <a:bodyPr/>
                    <a:lstStyle/>
                    <a:p>
                      <a:r>
                        <a:rPr lang="en-US" sz="1000"/>
                        <a:t>30</a:t>
                      </a:r>
                    </a:p>
                  </a:txBody>
                  <a:tcPr/>
                </a:tc>
                <a:tc>
                  <a:txBody>
                    <a:bodyPr/>
                    <a:lstStyle/>
                    <a:p>
                      <a:r>
                        <a:rPr lang="en-US" sz="1000"/>
                        <a:t>-3</a:t>
                      </a:r>
                    </a:p>
                  </a:txBody>
                  <a:tcPr/>
                </a:tc>
                <a:tc>
                  <a:txBody>
                    <a:bodyPr/>
                    <a:lstStyle/>
                    <a:p>
                      <a:r>
                        <a:rPr lang="en-US" sz="1000"/>
                        <a:t>59</a:t>
                      </a:r>
                    </a:p>
                  </a:txBody>
                  <a:tcPr/>
                </a:tc>
                <a:tc>
                  <a:txBody>
                    <a:bodyPr/>
                    <a:lstStyle/>
                    <a:p>
                      <a:r>
                        <a:rPr lang="en-US" sz="1000"/>
                        <a:t>610942</a:t>
                      </a:r>
                    </a:p>
                  </a:txBody>
                  <a:tcPr/>
                </a:tc>
                <a:tc>
                  <a:txBody>
                    <a:bodyPr/>
                    <a:lstStyle/>
                    <a:p>
                      <a:r>
                        <a:rPr lang="en-US" sz="1000"/>
                        <a:t>640653</a:t>
                      </a:r>
                    </a:p>
                  </a:txBody>
                  <a:tcPr/>
                </a:tc>
                <a:tc>
                  <a:txBody>
                    <a:bodyPr/>
                    <a:lstStyle/>
                    <a:p>
                      <a:r>
                        <a:rPr lang="en-US" sz="1000"/>
                        <a:t>6755681</a:t>
                      </a:r>
                    </a:p>
                  </a:txBody>
                  <a:tcPr/>
                </a:tc>
                <a:tc>
                  <a:txBody>
                    <a:bodyPr/>
                    <a:lstStyle/>
                    <a:p>
                      <a:r>
                        <a:rPr lang="en-US" sz="1000"/>
                        <a:t>3.6530 %</a:t>
                      </a:r>
                    </a:p>
                  </a:txBody>
                  <a:tcPr/>
                </a:tc>
                <a:tc>
                  <a:txBody>
                    <a:bodyPr/>
                    <a:lstStyle/>
                    <a:p>
                      <a:r>
                        <a:rPr lang="en-US" sz="1000"/>
                        <a:t>9.4831742351363 %</a:t>
                      </a:r>
                    </a:p>
                  </a:txBody>
                  <a:tcPr/>
                </a:tc>
                <a:extLst>
                  <a:ext uri="{0D108BD9-81ED-4DB2-BD59-A6C34878D82A}">
                    <a16:rowId xmlns:a16="http://schemas.microsoft.com/office/drawing/2014/main" val="546137432"/>
                  </a:ext>
                </a:extLst>
              </a:tr>
              <a:tr h="370840">
                <a:tc>
                  <a:txBody>
                    <a:bodyPr/>
                    <a:lstStyle/>
                    <a:p>
                      <a:r>
                        <a:rPr lang="en-US" sz="1000"/>
                        <a:t>@iam.justmyself</a:t>
                      </a:r>
                    </a:p>
                  </a:txBody>
                  <a:tcPr/>
                </a:tc>
                <a:tc>
                  <a:txBody>
                    <a:bodyPr/>
                    <a:lstStyle/>
                    <a:p>
                      <a:r>
                        <a:rPr lang="en-US" sz="1000"/>
                        <a:t>240300</a:t>
                      </a:r>
                    </a:p>
                  </a:txBody>
                  <a:tcPr/>
                </a:tc>
                <a:tc>
                  <a:txBody>
                    <a:bodyPr/>
                    <a:lstStyle/>
                    <a:p>
                      <a:r>
                        <a:rPr lang="en-US" sz="1000"/>
                        <a:t>5700</a:t>
                      </a:r>
                    </a:p>
                  </a:txBody>
                  <a:tcPr/>
                </a:tc>
                <a:tc>
                  <a:txBody>
                    <a:bodyPr/>
                    <a:lstStyle/>
                    <a:p>
                      <a:r>
                        <a:rPr lang="en-US" sz="1000"/>
                        <a:t>341</a:t>
                      </a:r>
                    </a:p>
                  </a:txBody>
                  <a:tcPr/>
                </a:tc>
                <a:tc>
                  <a:txBody>
                    <a:bodyPr/>
                    <a:lstStyle/>
                    <a:p>
                      <a:r>
                        <a:rPr lang="en-US" sz="1000"/>
                        <a:t>0</a:t>
                      </a:r>
                    </a:p>
                  </a:txBody>
                  <a:tcPr/>
                </a:tc>
                <a:tc>
                  <a:txBody>
                    <a:bodyPr/>
                    <a:lstStyle/>
                    <a:p>
                      <a:r>
                        <a:rPr lang="en-US" sz="1000"/>
                        <a:t>7</a:t>
                      </a:r>
                    </a:p>
                  </a:txBody>
                  <a:tcPr/>
                </a:tc>
                <a:tc>
                  <a:txBody>
                    <a:bodyPr/>
                    <a:lstStyle/>
                    <a:p>
                      <a:r>
                        <a:rPr lang="en-US" sz="1000"/>
                        <a:t>177241</a:t>
                      </a:r>
                    </a:p>
                  </a:txBody>
                  <a:tcPr/>
                </a:tc>
                <a:tc>
                  <a:txBody>
                    <a:bodyPr/>
                    <a:lstStyle/>
                    <a:p>
                      <a:r>
                        <a:rPr lang="en-US" sz="1000"/>
                        <a:t>178239</a:t>
                      </a:r>
                    </a:p>
                  </a:txBody>
                  <a:tcPr/>
                </a:tc>
                <a:tc>
                  <a:txBody>
                    <a:bodyPr/>
                    <a:lstStyle/>
                    <a:p>
                      <a:r>
                        <a:rPr lang="en-US" sz="1000"/>
                        <a:t>1331000</a:t>
                      </a:r>
                    </a:p>
                  </a:txBody>
                  <a:tcPr/>
                </a:tc>
                <a:tc>
                  <a:txBody>
                    <a:bodyPr/>
                    <a:lstStyle/>
                    <a:p>
                      <a:r>
                        <a:rPr lang="en-US" sz="1000"/>
                        <a:t>10.7234 %</a:t>
                      </a:r>
                    </a:p>
                  </a:txBody>
                  <a:tcPr/>
                </a:tc>
                <a:tc>
                  <a:txBody>
                    <a:bodyPr/>
                    <a:lstStyle/>
                    <a:p>
                      <a:r>
                        <a:rPr lang="en-US" sz="1000"/>
                        <a:t>13.39135987979 %</a:t>
                      </a:r>
                    </a:p>
                  </a:txBody>
                  <a:tcPr/>
                </a:tc>
                <a:extLst>
                  <a:ext uri="{0D108BD9-81ED-4DB2-BD59-A6C34878D82A}">
                    <a16:rowId xmlns:a16="http://schemas.microsoft.com/office/drawing/2014/main" val="889476803"/>
                  </a:ext>
                </a:extLst>
              </a:tr>
              <a:tr h="370840">
                <a:tc>
                  <a:txBody>
                    <a:bodyPr/>
                    <a:lstStyle/>
                    <a:p>
                      <a:r>
                        <a:rPr lang="en-US" sz="1000"/>
                        <a:t>@deinpuls</a:t>
                      </a:r>
                    </a:p>
                  </a:txBody>
                  <a:tcPr/>
                </a:tc>
                <a:tc>
                  <a:txBody>
                    <a:bodyPr/>
                    <a:lstStyle/>
                    <a:p>
                      <a:r>
                        <a:rPr lang="en-US" sz="1000"/>
                        <a:t>59600</a:t>
                      </a:r>
                    </a:p>
                  </a:txBody>
                  <a:tcPr/>
                </a:tc>
                <a:tc>
                  <a:txBody>
                    <a:bodyPr/>
                    <a:lstStyle/>
                    <a:p>
                      <a:r>
                        <a:rPr lang="en-US" sz="1000"/>
                        <a:t>0</a:t>
                      </a:r>
                    </a:p>
                  </a:txBody>
                  <a:tcPr/>
                </a:tc>
                <a:tc>
                  <a:txBody>
                    <a:bodyPr/>
                    <a:lstStyle/>
                    <a:p>
                      <a:r>
                        <a:rPr lang="en-US" sz="1000"/>
                        <a:t>219</a:t>
                      </a:r>
                    </a:p>
                  </a:txBody>
                  <a:tcPr/>
                </a:tc>
                <a:tc>
                  <a:txBody>
                    <a:bodyPr/>
                    <a:lstStyle/>
                    <a:p>
                      <a:r>
                        <a:rPr lang="en-US" sz="1000"/>
                        <a:t>2</a:t>
                      </a:r>
                    </a:p>
                  </a:txBody>
                  <a:tcPr/>
                </a:tc>
                <a:tc>
                  <a:txBody>
                    <a:bodyPr/>
                    <a:lstStyle/>
                    <a:p>
                      <a:r>
                        <a:rPr lang="en-US" sz="1000"/>
                        <a:t>8</a:t>
                      </a:r>
                    </a:p>
                  </a:txBody>
                  <a:tcPr/>
                </a:tc>
                <a:tc>
                  <a:txBody>
                    <a:bodyPr/>
                    <a:lstStyle/>
                    <a:p>
                      <a:r>
                        <a:rPr lang="en-US" sz="1000"/>
                        <a:t>3389</a:t>
                      </a:r>
                    </a:p>
                  </a:txBody>
                  <a:tcPr/>
                </a:tc>
                <a:tc>
                  <a:txBody>
                    <a:bodyPr/>
                    <a:lstStyle/>
                    <a:p>
                      <a:r>
                        <a:rPr lang="en-US" sz="1000"/>
                        <a:t>3674</a:t>
                      </a:r>
                    </a:p>
                  </a:txBody>
                  <a:tcPr/>
                </a:tc>
                <a:tc>
                  <a:txBody>
                    <a:bodyPr/>
                    <a:lstStyle/>
                    <a:p>
                      <a:r>
                        <a:rPr lang="en-US" sz="1000"/>
                        <a:t>79939</a:t>
                      </a:r>
                    </a:p>
                  </a:txBody>
                  <a:tcPr/>
                </a:tc>
                <a:tc>
                  <a:txBody>
                    <a:bodyPr/>
                    <a:lstStyle/>
                    <a:p>
                      <a:r>
                        <a:rPr lang="en-US" sz="1000"/>
                        <a:t>0.7706 %</a:t>
                      </a:r>
                    </a:p>
                  </a:txBody>
                  <a:tcPr/>
                </a:tc>
                <a:tc>
                  <a:txBody>
                    <a:bodyPr/>
                    <a:lstStyle/>
                    <a:p>
                      <a:r>
                        <a:rPr lang="en-US" sz="1000"/>
                        <a:t>4.5960044533957 %</a:t>
                      </a:r>
                    </a:p>
                  </a:txBody>
                  <a:tcPr/>
                </a:tc>
                <a:extLst>
                  <a:ext uri="{0D108BD9-81ED-4DB2-BD59-A6C34878D82A}">
                    <a16:rowId xmlns:a16="http://schemas.microsoft.com/office/drawing/2014/main" val="16858920"/>
                  </a:ext>
                </a:extLst>
              </a:tr>
              <a:tr h="370840">
                <a:tc>
                  <a:txBody>
                    <a:bodyPr/>
                    <a:lstStyle/>
                    <a:p>
                      <a:r>
                        <a:rPr lang="en-US" sz="1000"/>
                        <a:t>@diefrage_offiziell</a:t>
                      </a:r>
                    </a:p>
                  </a:txBody>
                  <a:tcPr/>
                </a:tc>
                <a:tc>
                  <a:txBody>
                    <a:bodyPr/>
                    <a:lstStyle/>
                    <a:p>
                      <a:r>
                        <a:rPr lang="en-US" sz="1000"/>
                        <a:t>35500</a:t>
                      </a:r>
                    </a:p>
                  </a:txBody>
                  <a:tcPr/>
                </a:tc>
                <a:tc>
                  <a:txBody>
                    <a:bodyPr/>
                    <a:lstStyle/>
                    <a:p>
                      <a:r>
                        <a:rPr lang="en-US" sz="1000"/>
                        <a:t>3100</a:t>
                      </a:r>
                    </a:p>
                  </a:txBody>
                  <a:tcPr/>
                </a:tc>
                <a:tc>
                  <a:txBody>
                    <a:bodyPr/>
                    <a:lstStyle/>
                    <a:p>
                      <a:r>
                        <a:rPr lang="en-US" sz="1000"/>
                        <a:t>135</a:t>
                      </a:r>
                    </a:p>
                  </a:txBody>
                  <a:tcPr/>
                </a:tc>
                <a:tc>
                  <a:txBody>
                    <a:bodyPr/>
                    <a:lstStyle/>
                    <a:p>
                      <a:r>
                        <a:rPr lang="en-US" sz="1000"/>
                        <a:t>3</a:t>
                      </a:r>
                    </a:p>
                  </a:txBody>
                  <a:tcPr/>
                </a:tc>
                <a:tc>
                  <a:txBody>
                    <a:bodyPr/>
                    <a:lstStyle/>
                    <a:p>
                      <a:r>
                        <a:rPr lang="en-US" sz="1000"/>
                        <a:t>18</a:t>
                      </a:r>
                    </a:p>
                  </a:txBody>
                  <a:tcPr/>
                </a:tc>
                <a:tc>
                  <a:txBody>
                    <a:bodyPr/>
                    <a:lstStyle/>
                    <a:p>
                      <a:r>
                        <a:rPr lang="en-US" sz="1000"/>
                        <a:t>56266</a:t>
                      </a:r>
                    </a:p>
                  </a:txBody>
                  <a:tcPr/>
                </a:tc>
                <a:tc>
                  <a:txBody>
                    <a:bodyPr/>
                    <a:lstStyle/>
                    <a:p>
                      <a:r>
                        <a:rPr lang="en-US" sz="1000"/>
                        <a:t>57896</a:t>
                      </a:r>
                    </a:p>
                  </a:txBody>
                  <a:tcPr/>
                </a:tc>
                <a:tc>
                  <a:txBody>
                    <a:bodyPr/>
                    <a:lstStyle/>
                    <a:p>
                      <a:r>
                        <a:rPr lang="en-US" sz="1000"/>
                        <a:t>1048351</a:t>
                      </a:r>
                    </a:p>
                  </a:txBody>
                  <a:tcPr/>
                </a:tc>
                <a:tc>
                  <a:txBody>
                    <a:bodyPr/>
                    <a:lstStyle/>
                    <a:p>
                      <a:r>
                        <a:rPr lang="en-US" sz="1000"/>
                        <a:t>9.4741 %</a:t>
                      </a:r>
                    </a:p>
                  </a:txBody>
                  <a:tcPr/>
                </a:tc>
                <a:tc>
                  <a:txBody>
                    <a:bodyPr/>
                    <a:lstStyle/>
                    <a:p>
                      <a:r>
                        <a:rPr lang="en-US" sz="1000"/>
                        <a:t>5.5225778389108 %</a:t>
                      </a:r>
                    </a:p>
                  </a:txBody>
                  <a:tcPr/>
                </a:tc>
                <a:extLst>
                  <a:ext uri="{0D108BD9-81ED-4DB2-BD59-A6C34878D82A}">
                    <a16:rowId xmlns:a16="http://schemas.microsoft.com/office/drawing/2014/main" val="1812194032"/>
                  </a:ext>
                </a:extLst>
              </a:tr>
              <a:tr h="370840">
                <a:tc>
                  <a:txBody>
                    <a:bodyPr/>
                    <a:lstStyle/>
                    <a:p>
                      <a:r>
                        <a:rPr lang="en-US" sz="1000"/>
                        <a:t>@dasschaffstdunie</a:t>
                      </a:r>
                    </a:p>
                  </a:txBody>
                  <a:tcPr/>
                </a:tc>
                <a:tc>
                  <a:txBody>
                    <a:bodyPr/>
                    <a:lstStyle/>
                    <a:p>
                      <a:r>
                        <a:rPr lang="en-US" sz="1000"/>
                        <a:t>32700</a:t>
                      </a:r>
                    </a:p>
                  </a:txBody>
                  <a:tcPr/>
                </a:tc>
                <a:tc>
                  <a:txBody>
                    <a:bodyPr/>
                    <a:lstStyle/>
                    <a:p>
                      <a:r>
                        <a:rPr lang="en-US" sz="1000"/>
                        <a:t>2500</a:t>
                      </a:r>
                    </a:p>
                  </a:txBody>
                  <a:tcPr/>
                </a:tc>
                <a:tc>
                  <a:txBody>
                    <a:bodyPr/>
                    <a:lstStyle/>
                    <a:p>
                      <a:r>
                        <a:rPr lang="en-US" sz="1000"/>
                        <a:t>30</a:t>
                      </a:r>
                    </a:p>
                  </a:txBody>
                  <a:tcPr/>
                </a:tc>
                <a:tc>
                  <a:txBody>
                    <a:bodyPr/>
                    <a:lstStyle/>
                    <a:p>
                      <a:r>
                        <a:rPr lang="en-US" sz="1000"/>
                        <a:t>0</a:t>
                      </a:r>
                    </a:p>
                  </a:txBody>
                  <a:tcPr/>
                </a:tc>
                <a:tc>
                  <a:txBody>
                    <a:bodyPr/>
                    <a:lstStyle/>
                    <a:p>
                      <a:r>
                        <a:rPr lang="en-US" sz="1000"/>
                        <a:t>3</a:t>
                      </a:r>
                    </a:p>
                  </a:txBody>
                  <a:tcPr/>
                </a:tc>
                <a:tc>
                  <a:txBody>
                    <a:bodyPr/>
                    <a:lstStyle/>
                    <a:p>
                      <a:r>
                        <a:rPr lang="en-US" sz="1000"/>
                        <a:t>23645</a:t>
                      </a:r>
                    </a:p>
                  </a:txBody>
                  <a:tcPr/>
                </a:tc>
                <a:tc>
                  <a:txBody>
                    <a:bodyPr/>
                    <a:lstStyle/>
                    <a:p>
                      <a:r>
                        <a:rPr lang="en-US" sz="1000"/>
                        <a:t>23734</a:t>
                      </a:r>
                    </a:p>
                  </a:txBody>
                  <a:tcPr/>
                </a:tc>
                <a:tc>
                  <a:txBody>
                    <a:bodyPr/>
                    <a:lstStyle/>
                    <a:p>
                      <a:r>
                        <a:rPr lang="en-US" sz="1000"/>
                        <a:t>234345</a:t>
                      </a:r>
                    </a:p>
                  </a:txBody>
                  <a:tcPr/>
                </a:tc>
                <a:tc>
                  <a:txBody>
                    <a:bodyPr/>
                    <a:lstStyle/>
                    <a:p>
                      <a:r>
                        <a:rPr lang="en-US" sz="1000"/>
                        <a:t>25.1553 %</a:t>
                      </a:r>
                    </a:p>
                  </a:txBody>
                  <a:tcPr/>
                </a:tc>
                <a:tc>
                  <a:txBody>
                    <a:bodyPr/>
                    <a:lstStyle/>
                    <a:p>
                      <a:r>
                        <a:rPr lang="en-US" sz="1000"/>
                        <a:t>10.127803025454 %</a:t>
                      </a:r>
                    </a:p>
                  </a:txBody>
                  <a:tcPr/>
                </a:tc>
                <a:extLst>
                  <a:ext uri="{0D108BD9-81ED-4DB2-BD59-A6C34878D82A}">
                    <a16:rowId xmlns:a16="http://schemas.microsoft.com/office/drawing/2014/main" val="1456116277"/>
                  </a:ext>
                </a:extLst>
              </a:tr>
              <a:tr h="370840">
                <a:tc>
                  <a:txBody>
                    <a:bodyPr/>
                    <a:lstStyle/>
                    <a:p>
                      <a:r>
                        <a:rPr lang="en-US" sz="1000"/>
                        <a:t>@auf_null</a:t>
                      </a:r>
                    </a:p>
                  </a:txBody>
                  <a:tcPr/>
                </a:tc>
                <a:tc>
                  <a:txBody>
                    <a:bodyPr/>
                    <a:lstStyle/>
                    <a:p>
                      <a:r>
                        <a:rPr lang="en-US" sz="1000"/>
                        <a:t>21200</a:t>
                      </a:r>
                    </a:p>
                  </a:txBody>
                  <a:tcPr/>
                </a:tc>
                <a:tc>
                  <a:txBody>
                    <a:bodyPr/>
                    <a:lstStyle/>
                    <a:p>
                      <a:r>
                        <a:rPr lang="en-US" sz="1000"/>
                        <a:t>4100</a:t>
                      </a:r>
                    </a:p>
                  </a:txBody>
                  <a:tcPr/>
                </a:tc>
                <a:tc>
                  <a:txBody>
                    <a:bodyPr/>
                    <a:lstStyle/>
                    <a:p>
                      <a:r>
                        <a:rPr lang="en-US" sz="1000"/>
                        <a:t>68</a:t>
                      </a:r>
                    </a:p>
                  </a:txBody>
                  <a:tcPr/>
                </a:tc>
                <a:tc>
                  <a:txBody>
                    <a:bodyPr/>
                    <a:lstStyle/>
                    <a:p>
                      <a:r>
                        <a:rPr lang="en-US" sz="1000"/>
                        <a:t>2</a:t>
                      </a:r>
                    </a:p>
                  </a:txBody>
                  <a:tcPr/>
                </a:tc>
                <a:tc>
                  <a:txBody>
                    <a:bodyPr/>
                    <a:lstStyle/>
                    <a:p>
                      <a:r>
                        <a:rPr lang="en-US" sz="1000"/>
                        <a:t>27</a:t>
                      </a:r>
                    </a:p>
                  </a:txBody>
                  <a:tcPr/>
                </a:tc>
                <a:tc>
                  <a:txBody>
                    <a:bodyPr/>
                    <a:lstStyle/>
                    <a:p>
                      <a:r>
                        <a:rPr lang="en-US" sz="1000"/>
                        <a:t>7822</a:t>
                      </a:r>
                    </a:p>
                  </a:txBody>
                  <a:tcPr/>
                </a:tc>
                <a:tc>
                  <a:txBody>
                    <a:bodyPr/>
                    <a:lstStyle/>
                    <a:p>
                      <a:r>
                        <a:rPr lang="en-US" sz="1000"/>
                        <a:t>7963</a:t>
                      </a:r>
                    </a:p>
                  </a:txBody>
                  <a:tcPr/>
                </a:tc>
                <a:tc>
                  <a:txBody>
                    <a:bodyPr/>
                    <a:lstStyle/>
                    <a:p>
                      <a:r>
                        <a:rPr lang="en-US" sz="1000"/>
                        <a:t>75088</a:t>
                      </a:r>
                    </a:p>
                  </a:txBody>
                  <a:tcPr/>
                </a:tc>
                <a:tc>
                  <a:txBody>
                    <a:bodyPr/>
                    <a:lstStyle/>
                    <a:p>
                      <a:r>
                        <a:rPr lang="en-US" sz="1000"/>
                        <a:t>1.5401 %</a:t>
                      </a:r>
                    </a:p>
                  </a:txBody>
                  <a:tcPr/>
                </a:tc>
                <a:tc>
                  <a:txBody>
                    <a:bodyPr/>
                    <a:lstStyle/>
                    <a:p>
                      <a:r>
                        <a:rPr lang="en-US" sz="1000"/>
                        <a:t>10.604890262092 %</a:t>
                      </a:r>
                    </a:p>
                  </a:txBody>
                  <a:tcPr/>
                </a:tc>
                <a:extLst>
                  <a:ext uri="{0D108BD9-81ED-4DB2-BD59-A6C34878D82A}">
                    <a16:rowId xmlns:a16="http://schemas.microsoft.com/office/drawing/2014/main" val="322762984"/>
                  </a:ext>
                </a:extLst>
              </a:tr>
              <a:tr h="370840">
                <a:tc>
                  <a:txBody>
                    <a:bodyPr/>
                    <a:lstStyle/>
                    <a:p>
                      <a:r>
                        <a:rPr lang="en-US" sz="1000"/>
                        <a:t>@pulsmusikanalyse</a:t>
                      </a:r>
                    </a:p>
                  </a:txBody>
                  <a:tcPr/>
                </a:tc>
                <a:tc>
                  <a:txBody>
                    <a:bodyPr/>
                    <a:lstStyle/>
                    <a:p>
                      <a:r>
                        <a:rPr lang="en-US" sz="1000"/>
                        <a:t>11</a:t>
                      </a:r>
                    </a:p>
                  </a:txBody>
                  <a:tcPr/>
                </a:tc>
                <a:tc>
                  <a:txBody>
                    <a:bodyPr/>
                    <a:lstStyle/>
                    <a:p>
                      <a:r>
                        <a:rPr lang="en-US" sz="1000"/>
                        <a:t>n/a</a:t>
                      </a:r>
                    </a:p>
                  </a:txBody>
                  <a:tcPr/>
                </a:tc>
                <a:tc>
                  <a:txBody>
                    <a:bodyPr/>
                    <a:lstStyle/>
                    <a:p>
                      <a:r>
                        <a:rPr lang="en-US" sz="1000"/>
                        <a:t>36</a:t>
                      </a:r>
                    </a:p>
                  </a:txBody>
                  <a:tcPr/>
                </a:tc>
                <a:tc>
                  <a:txBody>
                    <a:bodyPr/>
                    <a:lstStyle/>
                    <a:p>
                      <a:r>
                        <a:rPr lang="en-US" sz="1000"/>
                        <a:t>n/a</a:t>
                      </a:r>
                    </a:p>
                  </a:txBody>
                  <a:tcPr/>
                </a:tc>
                <a:tc>
                  <a:txBody>
                    <a:bodyPr/>
                    <a:lstStyle/>
                    <a:p>
                      <a:r>
                        <a:rPr lang="en-US" sz="1000"/>
                        <a:t>3</a:t>
                      </a:r>
                    </a:p>
                  </a:txBody>
                  <a:tcPr/>
                </a:tc>
                <a:tc>
                  <a:txBody>
                    <a:bodyPr/>
                    <a:lstStyle/>
                    <a:p>
                      <a:r>
                        <a:rPr lang="en-US" sz="1000"/>
                        <a:t>724</a:t>
                      </a:r>
                    </a:p>
                  </a:txBody>
                  <a:tcPr/>
                </a:tc>
                <a:tc>
                  <a:txBody>
                    <a:bodyPr/>
                    <a:lstStyle/>
                    <a:p>
                      <a:r>
                        <a:rPr lang="en-US" sz="1000"/>
                        <a:t>733</a:t>
                      </a:r>
                    </a:p>
                  </a:txBody>
                  <a:tcPr/>
                </a:tc>
                <a:tc>
                  <a:txBody>
                    <a:bodyPr/>
                    <a:lstStyle/>
                    <a:p>
                      <a:r>
                        <a:rPr lang="en-US" sz="1000"/>
                        <a:t>11340</a:t>
                      </a:r>
                    </a:p>
                  </a:txBody>
                  <a:tcPr/>
                </a:tc>
                <a:tc>
                  <a:txBody>
                    <a:bodyPr/>
                    <a:lstStyle/>
                    <a:p>
                      <a:r>
                        <a:rPr lang="en-US" sz="1000"/>
                        <a:t>n/a</a:t>
                      </a:r>
                    </a:p>
                  </a:txBody>
                  <a:tcPr/>
                </a:tc>
                <a:tc>
                  <a:txBody>
                    <a:bodyPr/>
                    <a:lstStyle/>
                    <a:p>
                      <a:r>
                        <a:rPr lang="en-US" sz="1000"/>
                        <a:t>6.4638447971781 %</a:t>
                      </a:r>
                    </a:p>
                  </a:txBody>
                  <a:tcPr/>
                </a:tc>
                <a:extLst>
                  <a:ext uri="{0D108BD9-81ED-4DB2-BD59-A6C34878D82A}">
                    <a16:rowId xmlns:a16="http://schemas.microsoft.com/office/drawing/2014/main" val="2898645207"/>
                  </a:ext>
                </a:extLst>
              </a:tr>
            </a:tbl>
          </a:graphicData>
        </a:graphic>
      </p:graphicFrame>
      <p:sp>
        <p:nvSpPr>
          <p:cNvPr id="4" name="Text Placeholder 3">
            <a:extLst>
              <a:ext uri="{FF2B5EF4-FFF2-40B4-BE49-F238E27FC236}">
                <a16:creationId xmlns:a16="http://schemas.microsoft.com/office/drawing/2014/main" id="{8D3FB9AD-2927-47A0-BEBD-D127DCA4143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53885966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E9810-DE2F-4018-AF9F-E613CEF42CDF}"/>
              </a:ext>
            </a:extLst>
          </p:cNvPr>
          <p:cNvSpPr>
            <a:spLocks noGrp="1"/>
          </p:cNvSpPr>
          <p:nvPr>
            <p:ph type="title"/>
          </p:nvPr>
        </p:nvSpPr>
        <p:spPr/>
        <p:txBody>
          <a:bodyPr/>
          <a:lstStyle/>
          <a:p>
            <a:r>
              <a:rPr lang="en-US"/>
              <a:t>Tiktok BR-TikTok: Videos | BR Social Media - 1 of 13</a:t>
            </a:r>
          </a:p>
        </p:txBody>
      </p:sp>
      <p:graphicFrame>
        <p:nvGraphicFramePr>
          <p:cNvPr id="5" name="Table Placeholder 4">
            <a:extLst>
              <a:ext uri="{FF2B5EF4-FFF2-40B4-BE49-F238E27FC236}">
                <a16:creationId xmlns:a16="http://schemas.microsoft.com/office/drawing/2014/main" id="{574B4ACE-0AB9-4D7D-B998-E3F45AF41D2A}"/>
              </a:ext>
            </a:extLst>
          </p:cNvPr>
          <p:cNvGraphicFramePr>
            <a:graphicFrameLocks noGrp="1"/>
          </p:cNvGraphicFramePr>
          <p:nvPr>
            <p:ph type="tbl" sz="quarter" idx="13"/>
            <p:extLst>
              <p:ext uri="{D42A27DB-BD31-4B8C-83A1-F6EECF244321}">
                <p14:modId xmlns:p14="http://schemas.microsoft.com/office/powerpoint/2010/main" val="361147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3409746"/>
                    </a:ext>
                  </a:extLst>
                </a:gridCol>
                <a:gridCol w="1316736">
                  <a:extLst>
                    <a:ext uri="{9D8B030D-6E8A-4147-A177-3AD203B41FA5}">
                      <a16:colId xmlns:a16="http://schemas.microsoft.com/office/drawing/2014/main" val="230992794"/>
                    </a:ext>
                  </a:extLst>
                </a:gridCol>
                <a:gridCol w="493776">
                  <a:extLst>
                    <a:ext uri="{9D8B030D-6E8A-4147-A177-3AD203B41FA5}">
                      <a16:colId xmlns:a16="http://schemas.microsoft.com/office/drawing/2014/main" val="3062833229"/>
                    </a:ext>
                  </a:extLst>
                </a:gridCol>
                <a:gridCol w="1563624">
                  <a:extLst>
                    <a:ext uri="{9D8B030D-6E8A-4147-A177-3AD203B41FA5}">
                      <a16:colId xmlns:a16="http://schemas.microsoft.com/office/drawing/2014/main" val="2490931241"/>
                    </a:ext>
                  </a:extLst>
                </a:gridCol>
                <a:gridCol w="493776">
                  <a:extLst>
                    <a:ext uri="{9D8B030D-6E8A-4147-A177-3AD203B41FA5}">
                      <a16:colId xmlns:a16="http://schemas.microsoft.com/office/drawing/2014/main" val="3610802316"/>
                    </a:ext>
                  </a:extLst>
                </a:gridCol>
                <a:gridCol w="493776">
                  <a:extLst>
                    <a:ext uri="{9D8B030D-6E8A-4147-A177-3AD203B41FA5}">
                      <a16:colId xmlns:a16="http://schemas.microsoft.com/office/drawing/2014/main" val="944873681"/>
                    </a:ext>
                  </a:extLst>
                </a:gridCol>
                <a:gridCol w="493776">
                  <a:extLst>
                    <a:ext uri="{9D8B030D-6E8A-4147-A177-3AD203B41FA5}">
                      <a16:colId xmlns:a16="http://schemas.microsoft.com/office/drawing/2014/main" val="187053229"/>
                    </a:ext>
                  </a:extLst>
                </a:gridCol>
                <a:gridCol w="493776">
                  <a:extLst>
                    <a:ext uri="{9D8B030D-6E8A-4147-A177-3AD203B41FA5}">
                      <a16:colId xmlns:a16="http://schemas.microsoft.com/office/drawing/2014/main" val="1594720032"/>
                    </a:ext>
                  </a:extLst>
                </a:gridCol>
                <a:gridCol w="493776">
                  <a:extLst>
                    <a:ext uri="{9D8B030D-6E8A-4147-A177-3AD203B41FA5}">
                      <a16:colId xmlns:a16="http://schemas.microsoft.com/office/drawing/2014/main" val="3069958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50874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@br24 - 2022-06-24 18:20:00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https://quintly-image-storage.s3.amazonaws.com/1225319cd101aef844fbc69424660bed/0f4a6fd3e0ff8fa183f9e81c37a04f48.jpg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07/24/2022 14:22:30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967300</a:t>
                      </a:r>
                    </a:p>
                  </a:txBody>
                  <a:tcPr/>
                </a:tc>
                <a:extLst>
                  <a:ext uri="{0D108BD9-81ED-4DB2-BD59-A6C34878D82A}">
                    <a16:rowId xmlns:a16="http://schemas.microsoft.com/office/drawing/2014/main" val="383077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@br24 - 2022-06-19 10:10:01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https://quintly-image-storage.s3.amazonaws.com/1225319cd101aef844fbc69424660bed/f4061eda6c5118f423e7e91158e2759b.jpg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08:22:13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709300</a:t>
                      </a:r>
                    </a:p>
                  </a:txBody>
                  <a:tcPr/>
                </a:tc>
                <a:extLst>
                  <a:ext uri="{0D108BD9-81ED-4DB2-BD59-A6C34878D82A}">
                    <a16:rowId xmlns:a16="http://schemas.microsoft.com/office/drawing/2014/main" val="2856362855"/>
                  </a:ext>
                </a:extLst>
              </a:tr>
            </a:tbl>
          </a:graphicData>
        </a:graphic>
      </p:graphicFrame>
      <p:sp>
        <p:nvSpPr>
          <p:cNvPr id="4" name="Text Placeholder 3">
            <a:extLst>
              <a:ext uri="{FF2B5EF4-FFF2-40B4-BE49-F238E27FC236}">
                <a16:creationId xmlns:a16="http://schemas.microsoft.com/office/drawing/2014/main" id="{7BA9041F-BFA9-4585-A986-8DB66AA067A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78624991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4D48B-960E-425D-8066-27C0A2E894F6}"/>
              </a:ext>
            </a:extLst>
          </p:cNvPr>
          <p:cNvSpPr>
            <a:spLocks noGrp="1"/>
          </p:cNvSpPr>
          <p:nvPr>
            <p:ph type="title"/>
          </p:nvPr>
        </p:nvSpPr>
        <p:spPr/>
        <p:txBody>
          <a:bodyPr/>
          <a:lstStyle/>
          <a:p>
            <a:r>
              <a:rPr lang="en-US"/>
              <a:t>Tiktok BR-TikTok: Videos | BR Social Media - 2 of 13</a:t>
            </a:r>
          </a:p>
        </p:txBody>
      </p:sp>
      <p:graphicFrame>
        <p:nvGraphicFramePr>
          <p:cNvPr id="5" name="Table Placeholder 4">
            <a:extLst>
              <a:ext uri="{FF2B5EF4-FFF2-40B4-BE49-F238E27FC236}">
                <a16:creationId xmlns:a16="http://schemas.microsoft.com/office/drawing/2014/main" id="{D7658CE6-BB00-4C10-8172-A1D703D70959}"/>
              </a:ext>
            </a:extLst>
          </p:cNvPr>
          <p:cNvGraphicFramePr>
            <a:graphicFrameLocks noGrp="1"/>
          </p:cNvGraphicFramePr>
          <p:nvPr>
            <p:ph type="tbl" sz="quarter" idx="13"/>
            <p:extLst>
              <p:ext uri="{D42A27DB-BD31-4B8C-83A1-F6EECF244321}">
                <p14:modId xmlns:p14="http://schemas.microsoft.com/office/powerpoint/2010/main" val="2045699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0780103"/>
                    </a:ext>
                  </a:extLst>
                </a:gridCol>
                <a:gridCol w="1316736">
                  <a:extLst>
                    <a:ext uri="{9D8B030D-6E8A-4147-A177-3AD203B41FA5}">
                      <a16:colId xmlns:a16="http://schemas.microsoft.com/office/drawing/2014/main" val="2439488708"/>
                    </a:ext>
                  </a:extLst>
                </a:gridCol>
                <a:gridCol w="493776">
                  <a:extLst>
                    <a:ext uri="{9D8B030D-6E8A-4147-A177-3AD203B41FA5}">
                      <a16:colId xmlns:a16="http://schemas.microsoft.com/office/drawing/2014/main" val="1263171830"/>
                    </a:ext>
                  </a:extLst>
                </a:gridCol>
                <a:gridCol w="1563624">
                  <a:extLst>
                    <a:ext uri="{9D8B030D-6E8A-4147-A177-3AD203B41FA5}">
                      <a16:colId xmlns:a16="http://schemas.microsoft.com/office/drawing/2014/main" val="1836598482"/>
                    </a:ext>
                  </a:extLst>
                </a:gridCol>
                <a:gridCol w="493776">
                  <a:extLst>
                    <a:ext uri="{9D8B030D-6E8A-4147-A177-3AD203B41FA5}">
                      <a16:colId xmlns:a16="http://schemas.microsoft.com/office/drawing/2014/main" val="1436819784"/>
                    </a:ext>
                  </a:extLst>
                </a:gridCol>
                <a:gridCol w="493776">
                  <a:extLst>
                    <a:ext uri="{9D8B030D-6E8A-4147-A177-3AD203B41FA5}">
                      <a16:colId xmlns:a16="http://schemas.microsoft.com/office/drawing/2014/main" val="967666801"/>
                    </a:ext>
                  </a:extLst>
                </a:gridCol>
                <a:gridCol w="493776">
                  <a:extLst>
                    <a:ext uri="{9D8B030D-6E8A-4147-A177-3AD203B41FA5}">
                      <a16:colId xmlns:a16="http://schemas.microsoft.com/office/drawing/2014/main" val="3897987478"/>
                    </a:ext>
                  </a:extLst>
                </a:gridCol>
                <a:gridCol w="493776">
                  <a:extLst>
                    <a:ext uri="{9D8B030D-6E8A-4147-A177-3AD203B41FA5}">
                      <a16:colId xmlns:a16="http://schemas.microsoft.com/office/drawing/2014/main" val="3559280583"/>
                    </a:ext>
                  </a:extLst>
                </a:gridCol>
                <a:gridCol w="493776">
                  <a:extLst>
                    <a:ext uri="{9D8B030D-6E8A-4147-A177-3AD203B41FA5}">
                      <a16:colId xmlns:a16="http://schemas.microsoft.com/office/drawing/2014/main" val="2735375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92922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@br24 - 2022-06-29 16:17:07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https://quintly-image-storage.s3.amazonaws.com/1225319cd101aef844fbc69424660bed/e064b669ed095fcefe349b2078c2c306.jpg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262400</a:t>
                      </a:r>
                    </a:p>
                  </a:txBody>
                  <a:tcPr/>
                </a:tc>
                <a:extLst>
                  <a:ext uri="{0D108BD9-81ED-4DB2-BD59-A6C34878D82A}">
                    <a16:rowId xmlns:a16="http://schemas.microsoft.com/office/drawing/2014/main" val="346844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@br24 - 2022-06-13 18:40:00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https://quintly-image-storage.s3.amazonaws.com/1225319cd101aef844fbc69424660bed/70f84f152bc0fd11163cc08cb23a7c03.jpg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07/13/2022 14:24:42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310200</a:t>
                      </a:r>
                    </a:p>
                  </a:txBody>
                  <a:tcPr/>
                </a:tc>
                <a:extLst>
                  <a:ext uri="{0D108BD9-81ED-4DB2-BD59-A6C34878D82A}">
                    <a16:rowId xmlns:a16="http://schemas.microsoft.com/office/drawing/2014/main" val="1461390914"/>
                  </a:ext>
                </a:extLst>
              </a:tr>
            </a:tbl>
          </a:graphicData>
        </a:graphic>
      </p:graphicFrame>
      <p:sp>
        <p:nvSpPr>
          <p:cNvPr id="4" name="Text Placeholder 3">
            <a:extLst>
              <a:ext uri="{FF2B5EF4-FFF2-40B4-BE49-F238E27FC236}">
                <a16:creationId xmlns:a16="http://schemas.microsoft.com/office/drawing/2014/main" id="{87941F4E-563F-4F65-AA9E-765F7928C8B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52096666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99AC5-B33C-41E8-BA46-52CFD78B4E2D}"/>
              </a:ext>
            </a:extLst>
          </p:cNvPr>
          <p:cNvSpPr>
            <a:spLocks noGrp="1"/>
          </p:cNvSpPr>
          <p:nvPr>
            <p:ph type="title"/>
          </p:nvPr>
        </p:nvSpPr>
        <p:spPr/>
        <p:txBody>
          <a:bodyPr/>
          <a:lstStyle/>
          <a:p>
            <a:r>
              <a:rPr lang="en-US"/>
              <a:t>Tiktok BR-TikTok: Videos | BR Social Media - 3 of 13</a:t>
            </a:r>
          </a:p>
        </p:txBody>
      </p:sp>
      <p:graphicFrame>
        <p:nvGraphicFramePr>
          <p:cNvPr id="5" name="Table Placeholder 4">
            <a:extLst>
              <a:ext uri="{FF2B5EF4-FFF2-40B4-BE49-F238E27FC236}">
                <a16:creationId xmlns:a16="http://schemas.microsoft.com/office/drawing/2014/main" id="{A5D233DF-7F92-4D7D-8E52-DA65A8491E21}"/>
              </a:ext>
            </a:extLst>
          </p:cNvPr>
          <p:cNvGraphicFramePr>
            <a:graphicFrameLocks noGrp="1"/>
          </p:cNvGraphicFramePr>
          <p:nvPr>
            <p:ph type="tbl" sz="quarter" idx="13"/>
            <p:extLst>
              <p:ext uri="{D42A27DB-BD31-4B8C-83A1-F6EECF244321}">
                <p14:modId xmlns:p14="http://schemas.microsoft.com/office/powerpoint/2010/main" val="2595724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0029516"/>
                    </a:ext>
                  </a:extLst>
                </a:gridCol>
                <a:gridCol w="1316736">
                  <a:extLst>
                    <a:ext uri="{9D8B030D-6E8A-4147-A177-3AD203B41FA5}">
                      <a16:colId xmlns:a16="http://schemas.microsoft.com/office/drawing/2014/main" val="2161447839"/>
                    </a:ext>
                  </a:extLst>
                </a:gridCol>
                <a:gridCol w="493776">
                  <a:extLst>
                    <a:ext uri="{9D8B030D-6E8A-4147-A177-3AD203B41FA5}">
                      <a16:colId xmlns:a16="http://schemas.microsoft.com/office/drawing/2014/main" val="2331831036"/>
                    </a:ext>
                  </a:extLst>
                </a:gridCol>
                <a:gridCol w="1563624">
                  <a:extLst>
                    <a:ext uri="{9D8B030D-6E8A-4147-A177-3AD203B41FA5}">
                      <a16:colId xmlns:a16="http://schemas.microsoft.com/office/drawing/2014/main" val="3349451999"/>
                    </a:ext>
                  </a:extLst>
                </a:gridCol>
                <a:gridCol w="493776">
                  <a:extLst>
                    <a:ext uri="{9D8B030D-6E8A-4147-A177-3AD203B41FA5}">
                      <a16:colId xmlns:a16="http://schemas.microsoft.com/office/drawing/2014/main" val="1168295634"/>
                    </a:ext>
                  </a:extLst>
                </a:gridCol>
                <a:gridCol w="493776">
                  <a:extLst>
                    <a:ext uri="{9D8B030D-6E8A-4147-A177-3AD203B41FA5}">
                      <a16:colId xmlns:a16="http://schemas.microsoft.com/office/drawing/2014/main" val="41781527"/>
                    </a:ext>
                  </a:extLst>
                </a:gridCol>
                <a:gridCol w="493776">
                  <a:extLst>
                    <a:ext uri="{9D8B030D-6E8A-4147-A177-3AD203B41FA5}">
                      <a16:colId xmlns:a16="http://schemas.microsoft.com/office/drawing/2014/main" val="502481951"/>
                    </a:ext>
                  </a:extLst>
                </a:gridCol>
                <a:gridCol w="493776">
                  <a:extLst>
                    <a:ext uri="{9D8B030D-6E8A-4147-A177-3AD203B41FA5}">
                      <a16:colId xmlns:a16="http://schemas.microsoft.com/office/drawing/2014/main" val="3727969857"/>
                    </a:ext>
                  </a:extLst>
                </a:gridCol>
                <a:gridCol w="493776">
                  <a:extLst>
                    <a:ext uri="{9D8B030D-6E8A-4147-A177-3AD203B41FA5}">
                      <a16:colId xmlns:a16="http://schemas.microsoft.com/office/drawing/2014/main" val="1746251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23253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@br24 - 2022-06-07 07:10:00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https://quintly-image-storage.s3.amazonaws.com/1225319cd101aef844fbc69424660bed/03272c9c19b5ef0f998c9b023e1d04b4.jpg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07/06/2022 20:24:39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185600</a:t>
                      </a:r>
                    </a:p>
                  </a:txBody>
                  <a:tcPr/>
                </a:tc>
                <a:extLst>
                  <a:ext uri="{0D108BD9-81ED-4DB2-BD59-A6C34878D82A}">
                    <a16:rowId xmlns:a16="http://schemas.microsoft.com/office/drawing/2014/main" val="128302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@br24 - 2022-06-22 18:25:00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https://quintly-image-storage.s3.amazonaws.com/1225319cd101aef844fbc69424660bed/80ce606515281a5807361b9141e4254c.jpg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07/22/2022 14:24:31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509400</a:t>
                      </a:r>
                    </a:p>
                  </a:txBody>
                  <a:tcPr/>
                </a:tc>
                <a:extLst>
                  <a:ext uri="{0D108BD9-81ED-4DB2-BD59-A6C34878D82A}">
                    <a16:rowId xmlns:a16="http://schemas.microsoft.com/office/drawing/2014/main" val="312313974"/>
                  </a:ext>
                </a:extLst>
              </a:tr>
            </a:tbl>
          </a:graphicData>
        </a:graphic>
      </p:graphicFrame>
      <p:sp>
        <p:nvSpPr>
          <p:cNvPr id="4" name="Text Placeholder 3">
            <a:extLst>
              <a:ext uri="{FF2B5EF4-FFF2-40B4-BE49-F238E27FC236}">
                <a16:creationId xmlns:a16="http://schemas.microsoft.com/office/drawing/2014/main" id="{41077D6B-CE19-4F6F-8E2E-FA6A52212CF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40246820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CF935-98C6-4AC7-B816-217FED14587A}"/>
              </a:ext>
            </a:extLst>
          </p:cNvPr>
          <p:cNvSpPr>
            <a:spLocks noGrp="1"/>
          </p:cNvSpPr>
          <p:nvPr>
            <p:ph type="title"/>
          </p:nvPr>
        </p:nvSpPr>
        <p:spPr/>
        <p:txBody>
          <a:bodyPr/>
          <a:lstStyle/>
          <a:p>
            <a:r>
              <a:rPr lang="en-US"/>
              <a:t>Tiktok BR-TikTok: Videos | BR Social Media - 4 of 13</a:t>
            </a:r>
          </a:p>
        </p:txBody>
      </p:sp>
      <p:graphicFrame>
        <p:nvGraphicFramePr>
          <p:cNvPr id="5" name="Table Placeholder 4">
            <a:extLst>
              <a:ext uri="{FF2B5EF4-FFF2-40B4-BE49-F238E27FC236}">
                <a16:creationId xmlns:a16="http://schemas.microsoft.com/office/drawing/2014/main" id="{ED77C017-2C80-47C4-8D3C-B40975B0481D}"/>
              </a:ext>
            </a:extLst>
          </p:cNvPr>
          <p:cNvGraphicFramePr>
            <a:graphicFrameLocks noGrp="1"/>
          </p:cNvGraphicFramePr>
          <p:nvPr>
            <p:ph type="tbl" sz="quarter" idx="13"/>
            <p:extLst>
              <p:ext uri="{D42A27DB-BD31-4B8C-83A1-F6EECF244321}">
                <p14:modId xmlns:p14="http://schemas.microsoft.com/office/powerpoint/2010/main" val="2616610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5182825"/>
                    </a:ext>
                  </a:extLst>
                </a:gridCol>
                <a:gridCol w="1316736">
                  <a:extLst>
                    <a:ext uri="{9D8B030D-6E8A-4147-A177-3AD203B41FA5}">
                      <a16:colId xmlns:a16="http://schemas.microsoft.com/office/drawing/2014/main" val="1482353173"/>
                    </a:ext>
                  </a:extLst>
                </a:gridCol>
                <a:gridCol w="493776">
                  <a:extLst>
                    <a:ext uri="{9D8B030D-6E8A-4147-A177-3AD203B41FA5}">
                      <a16:colId xmlns:a16="http://schemas.microsoft.com/office/drawing/2014/main" val="3338441038"/>
                    </a:ext>
                  </a:extLst>
                </a:gridCol>
                <a:gridCol w="1563624">
                  <a:extLst>
                    <a:ext uri="{9D8B030D-6E8A-4147-A177-3AD203B41FA5}">
                      <a16:colId xmlns:a16="http://schemas.microsoft.com/office/drawing/2014/main" val="2504431961"/>
                    </a:ext>
                  </a:extLst>
                </a:gridCol>
                <a:gridCol w="493776">
                  <a:extLst>
                    <a:ext uri="{9D8B030D-6E8A-4147-A177-3AD203B41FA5}">
                      <a16:colId xmlns:a16="http://schemas.microsoft.com/office/drawing/2014/main" val="2887650798"/>
                    </a:ext>
                  </a:extLst>
                </a:gridCol>
                <a:gridCol w="493776">
                  <a:extLst>
                    <a:ext uri="{9D8B030D-6E8A-4147-A177-3AD203B41FA5}">
                      <a16:colId xmlns:a16="http://schemas.microsoft.com/office/drawing/2014/main" val="1936008501"/>
                    </a:ext>
                  </a:extLst>
                </a:gridCol>
                <a:gridCol w="493776">
                  <a:extLst>
                    <a:ext uri="{9D8B030D-6E8A-4147-A177-3AD203B41FA5}">
                      <a16:colId xmlns:a16="http://schemas.microsoft.com/office/drawing/2014/main" val="3070095347"/>
                    </a:ext>
                  </a:extLst>
                </a:gridCol>
                <a:gridCol w="493776">
                  <a:extLst>
                    <a:ext uri="{9D8B030D-6E8A-4147-A177-3AD203B41FA5}">
                      <a16:colId xmlns:a16="http://schemas.microsoft.com/office/drawing/2014/main" val="2733066789"/>
                    </a:ext>
                  </a:extLst>
                </a:gridCol>
                <a:gridCol w="493776">
                  <a:extLst>
                    <a:ext uri="{9D8B030D-6E8A-4147-A177-3AD203B41FA5}">
                      <a16:colId xmlns:a16="http://schemas.microsoft.com/office/drawing/2014/main" val="2844843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630608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@br24 - 2022-06-17 13:34:59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https://quintly-image-storage.s3.amazonaws.com/1225319cd101aef844fbc69424660bed/c5a1f8e27cedf825b96177e420e8425e.jpg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07/17/2022 02:23:29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258400</a:t>
                      </a:r>
                    </a:p>
                  </a:txBody>
                  <a:tcPr/>
                </a:tc>
                <a:extLst>
                  <a:ext uri="{0D108BD9-81ED-4DB2-BD59-A6C34878D82A}">
                    <a16:rowId xmlns:a16="http://schemas.microsoft.com/office/drawing/2014/main" val="279015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@br24 - 2022-06-16 13:05:00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https://quintly-image-storage.s3.amazonaws.com/1225319cd101aef844fbc69424660bed/f151e92d472ce33a913521278b2725c6.jpg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07/16/2022 08:29:18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241900</a:t>
                      </a:r>
                    </a:p>
                  </a:txBody>
                  <a:tcPr/>
                </a:tc>
                <a:extLst>
                  <a:ext uri="{0D108BD9-81ED-4DB2-BD59-A6C34878D82A}">
                    <a16:rowId xmlns:a16="http://schemas.microsoft.com/office/drawing/2014/main" val="163216993"/>
                  </a:ext>
                </a:extLst>
              </a:tr>
            </a:tbl>
          </a:graphicData>
        </a:graphic>
      </p:graphicFrame>
      <p:sp>
        <p:nvSpPr>
          <p:cNvPr id="4" name="Text Placeholder 3">
            <a:extLst>
              <a:ext uri="{FF2B5EF4-FFF2-40B4-BE49-F238E27FC236}">
                <a16:creationId xmlns:a16="http://schemas.microsoft.com/office/drawing/2014/main" id="{F62FFE99-2B75-4AEC-BF3C-B9A47086BB5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07696646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F241-1769-4059-8BCC-82BFD9F994D5}"/>
              </a:ext>
            </a:extLst>
          </p:cNvPr>
          <p:cNvSpPr>
            <a:spLocks noGrp="1"/>
          </p:cNvSpPr>
          <p:nvPr>
            <p:ph type="title"/>
          </p:nvPr>
        </p:nvSpPr>
        <p:spPr/>
        <p:txBody>
          <a:bodyPr/>
          <a:lstStyle/>
          <a:p>
            <a:r>
              <a:rPr lang="en-US"/>
              <a:t>Tiktok BR-TikTok: Videos | BR Social Media - 5 of 13</a:t>
            </a:r>
          </a:p>
        </p:txBody>
      </p:sp>
      <p:graphicFrame>
        <p:nvGraphicFramePr>
          <p:cNvPr id="5" name="Table Placeholder 4">
            <a:extLst>
              <a:ext uri="{FF2B5EF4-FFF2-40B4-BE49-F238E27FC236}">
                <a16:creationId xmlns:a16="http://schemas.microsoft.com/office/drawing/2014/main" id="{1FBC697B-DDBC-47CD-A081-815E6C34DCB2}"/>
              </a:ext>
            </a:extLst>
          </p:cNvPr>
          <p:cNvGraphicFramePr>
            <a:graphicFrameLocks noGrp="1"/>
          </p:cNvGraphicFramePr>
          <p:nvPr>
            <p:ph type="tbl" sz="quarter" idx="13"/>
            <p:extLst>
              <p:ext uri="{D42A27DB-BD31-4B8C-83A1-F6EECF244321}">
                <p14:modId xmlns:p14="http://schemas.microsoft.com/office/powerpoint/2010/main" val="309424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6128626"/>
                    </a:ext>
                  </a:extLst>
                </a:gridCol>
                <a:gridCol w="1316736">
                  <a:extLst>
                    <a:ext uri="{9D8B030D-6E8A-4147-A177-3AD203B41FA5}">
                      <a16:colId xmlns:a16="http://schemas.microsoft.com/office/drawing/2014/main" val="1270282263"/>
                    </a:ext>
                  </a:extLst>
                </a:gridCol>
                <a:gridCol w="493776">
                  <a:extLst>
                    <a:ext uri="{9D8B030D-6E8A-4147-A177-3AD203B41FA5}">
                      <a16:colId xmlns:a16="http://schemas.microsoft.com/office/drawing/2014/main" val="3787397988"/>
                    </a:ext>
                  </a:extLst>
                </a:gridCol>
                <a:gridCol w="1563624">
                  <a:extLst>
                    <a:ext uri="{9D8B030D-6E8A-4147-A177-3AD203B41FA5}">
                      <a16:colId xmlns:a16="http://schemas.microsoft.com/office/drawing/2014/main" val="2888329929"/>
                    </a:ext>
                  </a:extLst>
                </a:gridCol>
                <a:gridCol w="493776">
                  <a:extLst>
                    <a:ext uri="{9D8B030D-6E8A-4147-A177-3AD203B41FA5}">
                      <a16:colId xmlns:a16="http://schemas.microsoft.com/office/drawing/2014/main" val="2397906171"/>
                    </a:ext>
                  </a:extLst>
                </a:gridCol>
                <a:gridCol w="493776">
                  <a:extLst>
                    <a:ext uri="{9D8B030D-6E8A-4147-A177-3AD203B41FA5}">
                      <a16:colId xmlns:a16="http://schemas.microsoft.com/office/drawing/2014/main" val="622369789"/>
                    </a:ext>
                  </a:extLst>
                </a:gridCol>
                <a:gridCol w="493776">
                  <a:extLst>
                    <a:ext uri="{9D8B030D-6E8A-4147-A177-3AD203B41FA5}">
                      <a16:colId xmlns:a16="http://schemas.microsoft.com/office/drawing/2014/main" val="3389764497"/>
                    </a:ext>
                  </a:extLst>
                </a:gridCol>
                <a:gridCol w="493776">
                  <a:extLst>
                    <a:ext uri="{9D8B030D-6E8A-4147-A177-3AD203B41FA5}">
                      <a16:colId xmlns:a16="http://schemas.microsoft.com/office/drawing/2014/main" val="3469915460"/>
                    </a:ext>
                  </a:extLst>
                </a:gridCol>
                <a:gridCol w="493776">
                  <a:extLst>
                    <a:ext uri="{9D8B030D-6E8A-4147-A177-3AD203B41FA5}">
                      <a16:colId xmlns:a16="http://schemas.microsoft.com/office/drawing/2014/main" val="2438055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90729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@br24 - 2022-06-23 17:45:00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https://quintly-image-storage.s3.amazonaws.com/1225319cd101aef844fbc69424660bed/9d71e53a4e247236bf18b47a613c2125.jpg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07/23/2022 14:25:20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256400</a:t>
                      </a:r>
                    </a:p>
                  </a:txBody>
                  <a:tcPr/>
                </a:tc>
                <a:extLst>
                  <a:ext uri="{0D108BD9-81ED-4DB2-BD59-A6C34878D82A}">
                    <a16:rowId xmlns:a16="http://schemas.microsoft.com/office/drawing/2014/main" val="423498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@br24 - 2022-06-04 17:30:01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https://quintly-image-storage.s3.amazonaws.com/1225319cd101aef844fbc69424660bed/315329221d97fb383570d1c678ae4327.jpg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07/04/2022 14:27:37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a:t>
                      </a:r>
                    </a:p>
                  </a:txBody>
                  <a:tcPr/>
                </a:tc>
                <a:extLst>
                  <a:ext uri="{0D108BD9-81ED-4DB2-BD59-A6C34878D82A}">
                    <a16:rowId xmlns:a16="http://schemas.microsoft.com/office/drawing/2014/main" val="3031194628"/>
                  </a:ext>
                </a:extLst>
              </a:tr>
            </a:tbl>
          </a:graphicData>
        </a:graphic>
      </p:graphicFrame>
      <p:sp>
        <p:nvSpPr>
          <p:cNvPr id="4" name="Text Placeholder 3">
            <a:extLst>
              <a:ext uri="{FF2B5EF4-FFF2-40B4-BE49-F238E27FC236}">
                <a16:creationId xmlns:a16="http://schemas.microsoft.com/office/drawing/2014/main" id="{01E4EF82-7EC5-407C-BDE9-117CD0D52D7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59713944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ADFE5-F24A-4822-BC90-3C2D9B4FC517}"/>
              </a:ext>
            </a:extLst>
          </p:cNvPr>
          <p:cNvSpPr>
            <a:spLocks noGrp="1"/>
          </p:cNvSpPr>
          <p:nvPr>
            <p:ph type="title"/>
          </p:nvPr>
        </p:nvSpPr>
        <p:spPr/>
        <p:txBody>
          <a:bodyPr/>
          <a:lstStyle/>
          <a:p>
            <a:r>
              <a:rPr lang="en-US"/>
              <a:t>Tiktok BR-TikTok: Videos | BR Social Media - 6 of 13</a:t>
            </a:r>
          </a:p>
        </p:txBody>
      </p:sp>
      <p:graphicFrame>
        <p:nvGraphicFramePr>
          <p:cNvPr id="5" name="Table Placeholder 4">
            <a:extLst>
              <a:ext uri="{FF2B5EF4-FFF2-40B4-BE49-F238E27FC236}">
                <a16:creationId xmlns:a16="http://schemas.microsoft.com/office/drawing/2014/main" id="{594F1CC3-A8C1-43E9-AD60-055088696D85}"/>
              </a:ext>
            </a:extLst>
          </p:cNvPr>
          <p:cNvGraphicFramePr>
            <a:graphicFrameLocks noGrp="1"/>
          </p:cNvGraphicFramePr>
          <p:nvPr>
            <p:ph type="tbl" sz="quarter" idx="13"/>
            <p:extLst>
              <p:ext uri="{D42A27DB-BD31-4B8C-83A1-F6EECF244321}">
                <p14:modId xmlns:p14="http://schemas.microsoft.com/office/powerpoint/2010/main" val="1403553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0574047"/>
                    </a:ext>
                  </a:extLst>
                </a:gridCol>
                <a:gridCol w="1316736">
                  <a:extLst>
                    <a:ext uri="{9D8B030D-6E8A-4147-A177-3AD203B41FA5}">
                      <a16:colId xmlns:a16="http://schemas.microsoft.com/office/drawing/2014/main" val="3291777139"/>
                    </a:ext>
                  </a:extLst>
                </a:gridCol>
                <a:gridCol w="493776">
                  <a:extLst>
                    <a:ext uri="{9D8B030D-6E8A-4147-A177-3AD203B41FA5}">
                      <a16:colId xmlns:a16="http://schemas.microsoft.com/office/drawing/2014/main" val="3001806727"/>
                    </a:ext>
                  </a:extLst>
                </a:gridCol>
                <a:gridCol w="1563624">
                  <a:extLst>
                    <a:ext uri="{9D8B030D-6E8A-4147-A177-3AD203B41FA5}">
                      <a16:colId xmlns:a16="http://schemas.microsoft.com/office/drawing/2014/main" val="427278408"/>
                    </a:ext>
                  </a:extLst>
                </a:gridCol>
                <a:gridCol w="493776">
                  <a:extLst>
                    <a:ext uri="{9D8B030D-6E8A-4147-A177-3AD203B41FA5}">
                      <a16:colId xmlns:a16="http://schemas.microsoft.com/office/drawing/2014/main" val="2315217569"/>
                    </a:ext>
                  </a:extLst>
                </a:gridCol>
                <a:gridCol w="493776">
                  <a:extLst>
                    <a:ext uri="{9D8B030D-6E8A-4147-A177-3AD203B41FA5}">
                      <a16:colId xmlns:a16="http://schemas.microsoft.com/office/drawing/2014/main" val="2867872642"/>
                    </a:ext>
                  </a:extLst>
                </a:gridCol>
                <a:gridCol w="493776">
                  <a:extLst>
                    <a:ext uri="{9D8B030D-6E8A-4147-A177-3AD203B41FA5}">
                      <a16:colId xmlns:a16="http://schemas.microsoft.com/office/drawing/2014/main" val="2219564709"/>
                    </a:ext>
                  </a:extLst>
                </a:gridCol>
                <a:gridCol w="493776">
                  <a:extLst>
                    <a:ext uri="{9D8B030D-6E8A-4147-A177-3AD203B41FA5}">
                      <a16:colId xmlns:a16="http://schemas.microsoft.com/office/drawing/2014/main" val="348534546"/>
                    </a:ext>
                  </a:extLst>
                </a:gridCol>
                <a:gridCol w="493776">
                  <a:extLst>
                    <a:ext uri="{9D8B030D-6E8A-4147-A177-3AD203B41FA5}">
                      <a16:colId xmlns:a16="http://schemas.microsoft.com/office/drawing/2014/main" val="3176001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59829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@br24 - 2022-06-07 18:05:22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https://quintly-image-storage.s3.amazonaws.com/1225319cd101aef844fbc69424660bed/183aa5d80502d7c467d2098d5e20d5f5.jpg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07/07/2022 14:27:44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179700</a:t>
                      </a:r>
                    </a:p>
                  </a:txBody>
                  <a:tcPr/>
                </a:tc>
                <a:extLst>
                  <a:ext uri="{0D108BD9-81ED-4DB2-BD59-A6C34878D82A}">
                    <a16:rowId xmlns:a16="http://schemas.microsoft.com/office/drawing/2014/main" val="367317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@br24 - 2022-06-03 14:05:00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https://quintly-image-storage.s3.amazonaws.com/1225319cd101aef844fbc69424660bed/23f12bf4ef28df6a88fe1064fb51d404.jpg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02:26:48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143000</a:t>
                      </a:r>
                    </a:p>
                  </a:txBody>
                  <a:tcPr/>
                </a:tc>
                <a:extLst>
                  <a:ext uri="{0D108BD9-81ED-4DB2-BD59-A6C34878D82A}">
                    <a16:rowId xmlns:a16="http://schemas.microsoft.com/office/drawing/2014/main" val="3963587223"/>
                  </a:ext>
                </a:extLst>
              </a:tr>
            </a:tbl>
          </a:graphicData>
        </a:graphic>
      </p:graphicFrame>
      <p:sp>
        <p:nvSpPr>
          <p:cNvPr id="4" name="Text Placeholder 3">
            <a:extLst>
              <a:ext uri="{FF2B5EF4-FFF2-40B4-BE49-F238E27FC236}">
                <a16:creationId xmlns:a16="http://schemas.microsoft.com/office/drawing/2014/main" id="{D4425C2D-F111-4B9E-B1FC-153691F0F70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56616756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BA5B4-1641-4DEB-892C-D66402D8A75E}"/>
              </a:ext>
            </a:extLst>
          </p:cNvPr>
          <p:cNvSpPr>
            <a:spLocks noGrp="1"/>
          </p:cNvSpPr>
          <p:nvPr>
            <p:ph type="title"/>
          </p:nvPr>
        </p:nvSpPr>
        <p:spPr/>
        <p:txBody>
          <a:bodyPr/>
          <a:lstStyle/>
          <a:p>
            <a:r>
              <a:rPr lang="en-US"/>
              <a:t>Tiktok BR-TikTok: Videos | BR Social Media - 7 of 13</a:t>
            </a:r>
          </a:p>
        </p:txBody>
      </p:sp>
      <p:graphicFrame>
        <p:nvGraphicFramePr>
          <p:cNvPr id="5" name="Table Placeholder 4">
            <a:extLst>
              <a:ext uri="{FF2B5EF4-FFF2-40B4-BE49-F238E27FC236}">
                <a16:creationId xmlns:a16="http://schemas.microsoft.com/office/drawing/2014/main" id="{D2E9F97A-02DD-4807-ADAA-F8596CC90AAF}"/>
              </a:ext>
            </a:extLst>
          </p:cNvPr>
          <p:cNvGraphicFramePr>
            <a:graphicFrameLocks noGrp="1"/>
          </p:cNvGraphicFramePr>
          <p:nvPr>
            <p:ph type="tbl" sz="quarter" idx="13"/>
            <p:extLst>
              <p:ext uri="{D42A27DB-BD31-4B8C-83A1-F6EECF244321}">
                <p14:modId xmlns:p14="http://schemas.microsoft.com/office/powerpoint/2010/main" val="2919706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4993418"/>
                    </a:ext>
                  </a:extLst>
                </a:gridCol>
                <a:gridCol w="1316736">
                  <a:extLst>
                    <a:ext uri="{9D8B030D-6E8A-4147-A177-3AD203B41FA5}">
                      <a16:colId xmlns:a16="http://schemas.microsoft.com/office/drawing/2014/main" val="3667067469"/>
                    </a:ext>
                  </a:extLst>
                </a:gridCol>
                <a:gridCol w="493776">
                  <a:extLst>
                    <a:ext uri="{9D8B030D-6E8A-4147-A177-3AD203B41FA5}">
                      <a16:colId xmlns:a16="http://schemas.microsoft.com/office/drawing/2014/main" val="1293768170"/>
                    </a:ext>
                  </a:extLst>
                </a:gridCol>
                <a:gridCol w="1563624">
                  <a:extLst>
                    <a:ext uri="{9D8B030D-6E8A-4147-A177-3AD203B41FA5}">
                      <a16:colId xmlns:a16="http://schemas.microsoft.com/office/drawing/2014/main" val="71511619"/>
                    </a:ext>
                  </a:extLst>
                </a:gridCol>
                <a:gridCol w="493776">
                  <a:extLst>
                    <a:ext uri="{9D8B030D-6E8A-4147-A177-3AD203B41FA5}">
                      <a16:colId xmlns:a16="http://schemas.microsoft.com/office/drawing/2014/main" val="612381318"/>
                    </a:ext>
                  </a:extLst>
                </a:gridCol>
                <a:gridCol w="493776">
                  <a:extLst>
                    <a:ext uri="{9D8B030D-6E8A-4147-A177-3AD203B41FA5}">
                      <a16:colId xmlns:a16="http://schemas.microsoft.com/office/drawing/2014/main" val="3174434223"/>
                    </a:ext>
                  </a:extLst>
                </a:gridCol>
                <a:gridCol w="493776">
                  <a:extLst>
                    <a:ext uri="{9D8B030D-6E8A-4147-A177-3AD203B41FA5}">
                      <a16:colId xmlns:a16="http://schemas.microsoft.com/office/drawing/2014/main" val="2519171187"/>
                    </a:ext>
                  </a:extLst>
                </a:gridCol>
                <a:gridCol w="493776">
                  <a:extLst>
                    <a:ext uri="{9D8B030D-6E8A-4147-A177-3AD203B41FA5}">
                      <a16:colId xmlns:a16="http://schemas.microsoft.com/office/drawing/2014/main" val="2229410658"/>
                    </a:ext>
                  </a:extLst>
                </a:gridCol>
                <a:gridCol w="493776">
                  <a:extLst>
                    <a:ext uri="{9D8B030D-6E8A-4147-A177-3AD203B41FA5}">
                      <a16:colId xmlns:a16="http://schemas.microsoft.com/office/drawing/2014/main" val="2081364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75717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@br24 - 2022-06-20 17:50:00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https://quintly-image-storage.s3.amazonaws.com/1225319cd101aef844fbc69424660bed/ed0039d6bc5d3947cf6782357e8ebd27.jpg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07/20/2022 14:24:31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155900</a:t>
                      </a:r>
                    </a:p>
                  </a:txBody>
                  <a:tcPr/>
                </a:tc>
                <a:extLst>
                  <a:ext uri="{0D108BD9-81ED-4DB2-BD59-A6C34878D82A}">
                    <a16:rowId xmlns:a16="http://schemas.microsoft.com/office/drawing/2014/main" val="2750285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@br24 - 2022-06-04 11:04:59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https://quintly-image-storage.s3.amazonaws.com/1225319cd101aef844fbc69424660bed/15ac02bb8b808519f87317b94312a52c.jpg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07/04/2022 02:23:07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72700</a:t>
                      </a:r>
                    </a:p>
                  </a:txBody>
                  <a:tcPr/>
                </a:tc>
                <a:extLst>
                  <a:ext uri="{0D108BD9-81ED-4DB2-BD59-A6C34878D82A}">
                    <a16:rowId xmlns:a16="http://schemas.microsoft.com/office/drawing/2014/main" val="279055253"/>
                  </a:ext>
                </a:extLst>
              </a:tr>
            </a:tbl>
          </a:graphicData>
        </a:graphic>
      </p:graphicFrame>
      <p:sp>
        <p:nvSpPr>
          <p:cNvPr id="4" name="Text Placeholder 3">
            <a:extLst>
              <a:ext uri="{FF2B5EF4-FFF2-40B4-BE49-F238E27FC236}">
                <a16:creationId xmlns:a16="http://schemas.microsoft.com/office/drawing/2014/main" id="{91FF970C-B6A9-40E5-AEB8-434932737EA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12169957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27A8B-6ACC-4D4E-8F96-8D08D03E0EB7}"/>
              </a:ext>
            </a:extLst>
          </p:cNvPr>
          <p:cNvSpPr>
            <a:spLocks noGrp="1"/>
          </p:cNvSpPr>
          <p:nvPr>
            <p:ph type="title"/>
          </p:nvPr>
        </p:nvSpPr>
        <p:spPr/>
        <p:txBody>
          <a:bodyPr/>
          <a:lstStyle/>
          <a:p>
            <a:r>
              <a:rPr lang="en-US"/>
              <a:t>Tiktok BR-TikTok: Videos | BR Social Media - 8 of 13</a:t>
            </a:r>
          </a:p>
        </p:txBody>
      </p:sp>
      <p:graphicFrame>
        <p:nvGraphicFramePr>
          <p:cNvPr id="5" name="Table Placeholder 4">
            <a:extLst>
              <a:ext uri="{FF2B5EF4-FFF2-40B4-BE49-F238E27FC236}">
                <a16:creationId xmlns:a16="http://schemas.microsoft.com/office/drawing/2014/main" id="{87FFE053-6C51-4AA6-82AD-67767E3A2285}"/>
              </a:ext>
            </a:extLst>
          </p:cNvPr>
          <p:cNvGraphicFramePr>
            <a:graphicFrameLocks noGrp="1"/>
          </p:cNvGraphicFramePr>
          <p:nvPr>
            <p:ph type="tbl" sz="quarter" idx="13"/>
            <p:extLst>
              <p:ext uri="{D42A27DB-BD31-4B8C-83A1-F6EECF244321}">
                <p14:modId xmlns:p14="http://schemas.microsoft.com/office/powerpoint/2010/main" val="218335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5323400"/>
                    </a:ext>
                  </a:extLst>
                </a:gridCol>
                <a:gridCol w="1316736">
                  <a:extLst>
                    <a:ext uri="{9D8B030D-6E8A-4147-A177-3AD203B41FA5}">
                      <a16:colId xmlns:a16="http://schemas.microsoft.com/office/drawing/2014/main" val="3939109461"/>
                    </a:ext>
                  </a:extLst>
                </a:gridCol>
                <a:gridCol w="493776">
                  <a:extLst>
                    <a:ext uri="{9D8B030D-6E8A-4147-A177-3AD203B41FA5}">
                      <a16:colId xmlns:a16="http://schemas.microsoft.com/office/drawing/2014/main" val="3944405876"/>
                    </a:ext>
                  </a:extLst>
                </a:gridCol>
                <a:gridCol w="1563624">
                  <a:extLst>
                    <a:ext uri="{9D8B030D-6E8A-4147-A177-3AD203B41FA5}">
                      <a16:colId xmlns:a16="http://schemas.microsoft.com/office/drawing/2014/main" val="3182259517"/>
                    </a:ext>
                  </a:extLst>
                </a:gridCol>
                <a:gridCol w="493776">
                  <a:extLst>
                    <a:ext uri="{9D8B030D-6E8A-4147-A177-3AD203B41FA5}">
                      <a16:colId xmlns:a16="http://schemas.microsoft.com/office/drawing/2014/main" val="3393473489"/>
                    </a:ext>
                  </a:extLst>
                </a:gridCol>
                <a:gridCol w="493776">
                  <a:extLst>
                    <a:ext uri="{9D8B030D-6E8A-4147-A177-3AD203B41FA5}">
                      <a16:colId xmlns:a16="http://schemas.microsoft.com/office/drawing/2014/main" val="201067323"/>
                    </a:ext>
                  </a:extLst>
                </a:gridCol>
                <a:gridCol w="493776">
                  <a:extLst>
                    <a:ext uri="{9D8B030D-6E8A-4147-A177-3AD203B41FA5}">
                      <a16:colId xmlns:a16="http://schemas.microsoft.com/office/drawing/2014/main" val="243101721"/>
                    </a:ext>
                  </a:extLst>
                </a:gridCol>
                <a:gridCol w="493776">
                  <a:extLst>
                    <a:ext uri="{9D8B030D-6E8A-4147-A177-3AD203B41FA5}">
                      <a16:colId xmlns:a16="http://schemas.microsoft.com/office/drawing/2014/main" val="1890737533"/>
                    </a:ext>
                  </a:extLst>
                </a:gridCol>
                <a:gridCol w="493776">
                  <a:extLst>
                    <a:ext uri="{9D8B030D-6E8A-4147-A177-3AD203B41FA5}">
                      <a16:colId xmlns:a16="http://schemas.microsoft.com/office/drawing/2014/main" val="1848209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807777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@br24 - 2022-06-26 10:20:00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https://quintly-image-storage.s3.amazonaws.com/1225319cd101aef844fbc69424660bed/3827067ea35d70b1dd0325d0824c1810.jpg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131000</a:t>
                      </a:r>
                    </a:p>
                  </a:txBody>
                  <a:tcPr/>
                </a:tc>
                <a:extLst>
                  <a:ext uri="{0D108BD9-81ED-4DB2-BD59-A6C34878D82A}">
                    <a16:rowId xmlns:a16="http://schemas.microsoft.com/office/drawing/2014/main" val="376004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@br24 - 2022-06-30 06:53:30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https://quintly-image-storage.s3.amazonaws.com/1225319cd101aef844fbc69424660bed/014ef95e3e3cef27774f2eb2d9a1cc9e.jpg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279800</a:t>
                      </a:r>
                    </a:p>
                  </a:txBody>
                  <a:tcPr/>
                </a:tc>
                <a:extLst>
                  <a:ext uri="{0D108BD9-81ED-4DB2-BD59-A6C34878D82A}">
                    <a16:rowId xmlns:a16="http://schemas.microsoft.com/office/drawing/2014/main" val="1313722959"/>
                  </a:ext>
                </a:extLst>
              </a:tr>
            </a:tbl>
          </a:graphicData>
        </a:graphic>
      </p:graphicFrame>
      <p:sp>
        <p:nvSpPr>
          <p:cNvPr id="4" name="Text Placeholder 3">
            <a:extLst>
              <a:ext uri="{FF2B5EF4-FFF2-40B4-BE49-F238E27FC236}">
                <a16:creationId xmlns:a16="http://schemas.microsoft.com/office/drawing/2014/main" id="{AF557609-9893-489F-8B43-B2C1C7E2937F}"/>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82297724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1A3BC-C227-405C-A413-C554E03569D2}"/>
              </a:ext>
            </a:extLst>
          </p:cNvPr>
          <p:cNvSpPr>
            <a:spLocks noGrp="1"/>
          </p:cNvSpPr>
          <p:nvPr>
            <p:ph type="title"/>
          </p:nvPr>
        </p:nvSpPr>
        <p:spPr/>
        <p:txBody>
          <a:bodyPr/>
          <a:lstStyle/>
          <a:p>
            <a:r>
              <a:rPr lang="en-US"/>
              <a:t>Tiktok BR-TikTok: Videos | BR Social Media - 9 of 13</a:t>
            </a:r>
          </a:p>
        </p:txBody>
      </p:sp>
      <p:graphicFrame>
        <p:nvGraphicFramePr>
          <p:cNvPr id="5" name="Table Placeholder 4">
            <a:extLst>
              <a:ext uri="{FF2B5EF4-FFF2-40B4-BE49-F238E27FC236}">
                <a16:creationId xmlns:a16="http://schemas.microsoft.com/office/drawing/2014/main" id="{B85AE798-A9F2-4D8C-9BF2-F68BA4029611}"/>
              </a:ext>
            </a:extLst>
          </p:cNvPr>
          <p:cNvGraphicFramePr>
            <a:graphicFrameLocks noGrp="1"/>
          </p:cNvGraphicFramePr>
          <p:nvPr>
            <p:ph type="tbl" sz="quarter" idx="13"/>
            <p:extLst>
              <p:ext uri="{D42A27DB-BD31-4B8C-83A1-F6EECF244321}">
                <p14:modId xmlns:p14="http://schemas.microsoft.com/office/powerpoint/2010/main" val="4136056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0224685"/>
                    </a:ext>
                  </a:extLst>
                </a:gridCol>
                <a:gridCol w="1316736">
                  <a:extLst>
                    <a:ext uri="{9D8B030D-6E8A-4147-A177-3AD203B41FA5}">
                      <a16:colId xmlns:a16="http://schemas.microsoft.com/office/drawing/2014/main" val="3194067175"/>
                    </a:ext>
                  </a:extLst>
                </a:gridCol>
                <a:gridCol w="493776">
                  <a:extLst>
                    <a:ext uri="{9D8B030D-6E8A-4147-A177-3AD203B41FA5}">
                      <a16:colId xmlns:a16="http://schemas.microsoft.com/office/drawing/2014/main" val="4129596299"/>
                    </a:ext>
                  </a:extLst>
                </a:gridCol>
                <a:gridCol w="1563624">
                  <a:extLst>
                    <a:ext uri="{9D8B030D-6E8A-4147-A177-3AD203B41FA5}">
                      <a16:colId xmlns:a16="http://schemas.microsoft.com/office/drawing/2014/main" val="2013586123"/>
                    </a:ext>
                  </a:extLst>
                </a:gridCol>
                <a:gridCol w="493776">
                  <a:extLst>
                    <a:ext uri="{9D8B030D-6E8A-4147-A177-3AD203B41FA5}">
                      <a16:colId xmlns:a16="http://schemas.microsoft.com/office/drawing/2014/main" val="714880775"/>
                    </a:ext>
                  </a:extLst>
                </a:gridCol>
                <a:gridCol w="493776">
                  <a:extLst>
                    <a:ext uri="{9D8B030D-6E8A-4147-A177-3AD203B41FA5}">
                      <a16:colId xmlns:a16="http://schemas.microsoft.com/office/drawing/2014/main" val="4024692360"/>
                    </a:ext>
                  </a:extLst>
                </a:gridCol>
                <a:gridCol w="493776">
                  <a:extLst>
                    <a:ext uri="{9D8B030D-6E8A-4147-A177-3AD203B41FA5}">
                      <a16:colId xmlns:a16="http://schemas.microsoft.com/office/drawing/2014/main" val="1446133674"/>
                    </a:ext>
                  </a:extLst>
                </a:gridCol>
                <a:gridCol w="493776">
                  <a:extLst>
                    <a:ext uri="{9D8B030D-6E8A-4147-A177-3AD203B41FA5}">
                      <a16:colId xmlns:a16="http://schemas.microsoft.com/office/drawing/2014/main" val="1243171305"/>
                    </a:ext>
                  </a:extLst>
                </a:gridCol>
                <a:gridCol w="493776">
                  <a:extLst>
                    <a:ext uri="{9D8B030D-6E8A-4147-A177-3AD203B41FA5}">
                      <a16:colId xmlns:a16="http://schemas.microsoft.com/office/drawing/2014/main" val="767465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68288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@br24 - 2022-06-19 13:40:00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https://quintly-image-storage.s3.amazonaws.com/1225319cd101aef844fbc69424660bed/901be215a7b13395d40b7589a5f67d89.jpg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08:22:13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94400</a:t>
                      </a:r>
                    </a:p>
                  </a:txBody>
                  <a:tcPr/>
                </a:tc>
                <a:extLst>
                  <a:ext uri="{0D108BD9-81ED-4DB2-BD59-A6C34878D82A}">
                    <a16:rowId xmlns:a16="http://schemas.microsoft.com/office/drawing/2014/main" val="321244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@br24 - 2022-06-03 17:35:01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https://quintly-image-storage.s3.amazonaws.com/1225319cd101aef844fbc69424660bed/1f3fa437cdd053d88c4810e94800f8aa.jpg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128200</a:t>
                      </a:r>
                    </a:p>
                  </a:txBody>
                  <a:tcPr/>
                </a:tc>
                <a:extLst>
                  <a:ext uri="{0D108BD9-81ED-4DB2-BD59-A6C34878D82A}">
                    <a16:rowId xmlns:a16="http://schemas.microsoft.com/office/drawing/2014/main" val="3756017291"/>
                  </a:ext>
                </a:extLst>
              </a:tr>
            </a:tbl>
          </a:graphicData>
        </a:graphic>
      </p:graphicFrame>
      <p:sp>
        <p:nvSpPr>
          <p:cNvPr id="4" name="Text Placeholder 3">
            <a:extLst>
              <a:ext uri="{FF2B5EF4-FFF2-40B4-BE49-F238E27FC236}">
                <a16:creationId xmlns:a16="http://schemas.microsoft.com/office/drawing/2014/main" id="{95B59A69-D06C-48C5-89D0-0C7A55569D0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94194438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427AA-3B00-45DD-8194-9765156A806A}"/>
              </a:ext>
            </a:extLst>
          </p:cNvPr>
          <p:cNvSpPr>
            <a:spLocks noGrp="1"/>
          </p:cNvSpPr>
          <p:nvPr>
            <p:ph type="title"/>
          </p:nvPr>
        </p:nvSpPr>
        <p:spPr/>
        <p:txBody>
          <a:bodyPr/>
          <a:lstStyle/>
          <a:p>
            <a:r>
              <a:rPr lang="en-US"/>
              <a:t>Tiktok BR-TikTok: Videos | BR Social Media - 10 of 13</a:t>
            </a:r>
          </a:p>
        </p:txBody>
      </p:sp>
      <p:graphicFrame>
        <p:nvGraphicFramePr>
          <p:cNvPr id="5" name="Table Placeholder 4">
            <a:extLst>
              <a:ext uri="{FF2B5EF4-FFF2-40B4-BE49-F238E27FC236}">
                <a16:creationId xmlns:a16="http://schemas.microsoft.com/office/drawing/2014/main" id="{C75A99C2-696E-4FD8-AFCA-1DF4FFD74CE8}"/>
              </a:ext>
            </a:extLst>
          </p:cNvPr>
          <p:cNvGraphicFramePr>
            <a:graphicFrameLocks noGrp="1"/>
          </p:cNvGraphicFramePr>
          <p:nvPr>
            <p:ph type="tbl" sz="quarter" idx="13"/>
            <p:extLst>
              <p:ext uri="{D42A27DB-BD31-4B8C-83A1-F6EECF244321}">
                <p14:modId xmlns:p14="http://schemas.microsoft.com/office/powerpoint/2010/main" val="4256398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0242138"/>
                    </a:ext>
                  </a:extLst>
                </a:gridCol>
                <a:gridCol w="1316736">
                  <a:extLst>
                    <a:ext uri="{9D8B030D-6E8A-4147-A177-3AD203B41FA5}">
                      <a16:colId xmlns:a16="http://schemas.microsoft.com/office/drawing/2014/main" val="2783299158"/>
                    </a:ext>
                  </a:extLst>
                </a:gridCol>
                <a:gridCol w="493776">
                  <a:extLst>
                    <a:ext uri="{9D8B030D-6E8A-4147-A177-3AD203B41FA5}">
                      <a16:colId xmlns:a16="http://schemas.microsoft.com/office/drawing/2014/main" val="1868932792"/>
                    </a:ext>
                  </a:extLst>
                </a:gridCol>
                <a:gridCol w="1563624">
                  <a:extLst>
                    <a:ext uri="{9D8B030D-6E8A-4147-A177-3AD203B41FA5}">
                      <a16:colId xmlns:a16="http://schemas.microsoft.com/office/drawing/2014/main" val="3165363277"/>
                    </a:ext>
                  </a:extLst>
                </a:gridCol>
                <a:gridCol w="493776">
                  <a:extLst>
                    <a:ext uri="{9D8B030D-6E8A-4147-A177-3AD203B41FA5}">
                      <a16:colId xmlns:a16="http://schemas.microsoft.com/office/drawing/2014/main" val="2650242598"/>
                    </a:ext>
                  </a:extLst>
                </a:gridCol>
                <a:gridCol w="493776">
                  <a:extLst>
                    <a:ext uri="{9D8B030D-6E8A-4147-A177-3AD203B41FA5}">
                      <a16:colId xmlns:a16="http://schemas.microsoft.com/office/drawing/2014/main" val="1370937934"/>
                    </a:ext>
                  </a:extLst>
                </a:gridCol>
                <a:gridCol w="493776">
                  <a:extLst>
                    <a:ext uri="{9D8B030D-6E8A-4147-A177-3AD203B41FA5}">
                      <a16:colId xmlns:a16="http://schemas.microsoft.com/office/drawing/2014/main" val="3791080952"/>
                    </a:ext>
                  </a:extLst>
                </a:gridCol>
                <a:gridCol w="493776">
                  <a:extLst>
                    <a:ext uri="{9D8B030D-6E8A-4147-A177-3AD203B41FA5}">
                      <a16:colId xmlns:a16="http://schemas.microsoft.com/office/drawing/2014/main" val="2543056134"/>
                    </a:ext>
                  </a:extLst>
                </a:gridCol>
                <a:gridCol w="493776">
                  <a:extLst>
                    <a:ext uri="{9D8B030D-6E8A-4147-A177-3AD203B41FA5}">
                      <a16:colId xmlns:a16="http://schemas.microsoft.com/office/drawing/2014/main" val="4166620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59166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@br24 - 2022-06-11 17:30:00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https://quintly-image-storage.s3.amazonaws.com/1225319cd101aef844fbc69424660bed/f31d4aaa24397b9f9a939f79a6fa18d9.jpg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07/11/2022 14:22:57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95400</a:t>
                      </a:r>
                    </a:p>
                  </a:txBody>
                  <a:tcPr/>
                </a:tc>
                <a:extLst>
                  <a:ext uri="{0D108BD9-81ED-4DB2-BD59-A6C34878D82A}">
                    <a16:rowId xmlns:a16="http://schemas.microsoft.com/office/drawing/2014/main" val="78109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@br24 - 2022-06-01 07:34:59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https://quintly-image-storage.s3.amazonaws.com/1225319cd101aef844fbc69424660bed/bb8f166d945f34e379a4d92b5228c920.jpg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07/01/2022 02:26:42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95300</a:t>
                      </a:r>
                    </a:p>
                  </a:txBody>
                  <a:tcPr/>
                </a:tc>
                <a:extLst>
                  <a:ext uri="{0D108BD9-81ED-4DB2-BD59-A6C34878D82A}">
                    <a16:rowId xmlns:a16="http://schemas.microsoft.com/office/drawing/2014/main" val="1366746749"/>
                  </a:ext>
                </a:extLst>
              </a:tr>
            </a:tbl>
          </a:graphicData>
        </a:graphic>
      </p:graphicFrame>
      <p:sp>
        <p:nvSpPr>
          <p:cNvPr id="4" name="Text Placeholder 3">
            <a:extLst>
              <a:ext uri="{FF2B5EF4-FFF2-40B4-BE49-F238E27FC236}">
                <a16:creationId xmlns:a16="http://schemas.microsoft.com/office/drawing/2014/main" id="{8B4FCE47-5F33-46F0-9A60-F49C67C3DABF}"/>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09033035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2F973-7725-4C09-987D-D4266E60C561}"/>
              </a:ext>
            </a:extLst>
          </p:cNvPr>
          <p:cNvSpPr>
            <a:spLocks noGrp="1"/>
          </p:cNvSpPr>
          <p:nvPr>
            <p:ph type="title"/>
          </p:nvPr>
        </p:nvSpPr>
        <p:spPr/>
        <p:txBody>
          <a:bodyPr/>
          <a:lstStyle/>
          <a:p>
            <a:r>
              <a:rPr lang="en-US"/>
              <a:t>Tiktok BR-TikTok: Videos | BR Social Media - 11 of 13</a:t>
            </a:r>
          </a:p>
        </p:txBody>
      </p:sp>
      <p:graphicFrame>
        <p:nvGraphicFramePr>
          <p:cNvPr id="5" name="Table Placeholder 4">
            <a:extLst>
              <a:ext uri="{FF2B5EF4-FFF2-40B4-BE49-F238E27FC236}">
                <a16:creationId xmlns:a16="http://schemas.microsoft.com/office/drawing/2014/main" id="{C14323F9-7BD7-4D0E-926B-81AFE6727E5A}"/>
              </a:ext>
            </a:extLst>
          </p:cNvPr>
          <p:cNvGraphicFramePr>
            <a:graphicFrameLocks noGrp="1"/>
          </p:cNvGraphicFramePr>
          <p:nvPr>
            <p:ph type="tbl" sz="quarter" idx="13"/>
            <p:extLst>
              <p:ext uri="{D42A27DB-BD31-4B8C-83A1-F6EECF244321}">
                <p14:modId xmlns:p14="http://schemas.microsoft.com/office/powerpoint/2010/main" val="2054869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2077009"/>
                    </a:ext>
                  </a:extLst>
                </a:gridCol>
                <a:gridCol w="1316736">
                  <a:extLst>
                    <a:ext uri="{9D8B030D-6E8A-4147-A177-3AD203B41FA5}">
                      <a16:colId xmlns:a16="http://schemas.microsoft.com/office/drawing/2014/main" val="2235283545"/>
                    </a:ext>
                  </a:extLst>
                </a:gridCol>
                <a:gridCol w="493776">
                  <a:extLst>
                    <a:ext uri="{9D8B030D-6E8A-4147-A177-3AD203B41FA5}">
                      <a16:colId xmlns:a16="http://schemas.microsoft.com/office/drawing/2014/main" val="1546866627"/>
                    </a:ext>
                  </a:extLst>
                </a:gridCol>
                <a:gridCol w="1563624">
                  <a:extLst>
                    <a:ext uri="{9D8B030D-6E8A-4147-A177-3AD203B41FA5}">
                      <a16:colId xmlns:a16="http://schemas.microsoft.com/office/drawing/2014/main" val="217370414"/>
                    </a:ext>
                  </a:extLst>
                </a:gridCol>
                <a:gridCol w="493776">
                  <a:extLst>
                    <a:ext uri="{9D8B030D-6E8A-4147-A177-3AD203B41FA5}">
                      <a16:colId xmlns:a16="http://schemas.microsoft.com/office/drawing/2014/main" val="2931382974"/>
                    </a:ext>
                  </a:extLst>
                </a:gridCol>
                <a:gridCol w="493776">
                  <a:extLst>
                    <a:ext uri="{9D8B030D-6E8A-4147-A177-3AD203B41FA5}">
                      <a16:colId xmlns:a16="http://schemas.microsoft.com/office/drawing/2014/main" val="905825463"/>
                    </a:ext>
                  </a:extLst>
                </a:gridCol>
                <a:gridCol w="493776">
                  <a:extLst>
                    <a:ext uri="{9D8B030D-6E8A-4147-A177-3AD203B41FA5}">
                      <a16:colId xmlns:a16="http://schemas.microsoft.com/office/drawing/2014/main" val="3723927026"/>
                    </a:ext>
                  </a:extLst>
                </a:gridCol>
                <a:gridCol w="493776">
                  <a:extLst>
                    <a:ext uri="{9D8B030D-6E8A-4147-A177-3AD203B41FA5}">
                      <a16:colId xmlns:a16="http://schemas.microsoft.com/office/drawing/2014/main" val="373324174"/>
                    </a:ext>
                  </a:extLst>
                </a:gridCol>
                <a:gridCol w="493776">
                  <a:extLst>
                    <a:ext uri="{9D8B030D-6E8A-4147-A177-3AD203B41FA5}">
                      <a16:colId xmlns:a16="http://schemas.microsoft.com/office/drawing/2014/main" val="3690386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79300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@br24 - 2022-06-21 13:28:32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https://quintly-image-storage.s3.amazonaws.com/1225319cd101aef844fbc69424660bed/6af3ed7bc45d0b7d98e7130a2f08be11.jpg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07/21/2022 08:28:50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65100</a:t>
                      </a:r>
                    </a:p>
                  </a:txBody>
                  <a:tcPr/>
                </a:tc>
                <a:extLst>
                  <a:ext uri="{0D108BD9-81ED-4DB2-BD59-A6C34878D82A}">
                    <a16:rowId xmlns:a16="http://schemas.microsoft.com/office/drawing/2014/main" val="246400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@br24 - 2022-06-25 17:40:00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https://quintly-image-storage.s3.amazonaws.com/1225319cd101aef844fbc69424660bed/beab01a96dc722f51476874e91585aff.jpg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14:23:12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70900</a:t>
                      </a:r>
                    </a:p>
                  </a:txBody>
                  <a:tcPr/>
                </a:tc>
                <a:extLst>
                  <a:ext uri="{0D108BD9-81ED-4DB2-BD59-A6C34878D82A}">
                    <a16:rowId xmlns:a16="http://schemas.microsoft.com/office/drawing/2014/main" val="2972962602"/>
                  </a:ext>
                </a:extLst>
              </a:tr>
            </a:tbl>
          </a:graphicData>
        </a:graphic>
      </p:graphicFrame>
      <p:sp>
        <p:nvSpPr>
          <p:cNvPr id="4" name="Text Placeholder 3">
            <a:extLst>
              <a:ext uri="{FF2B5EF4-FFF2-40B4-BE49-F238E27FC236}">
                <a16:creationId xmlns:a16="http://schemas.microsoft.com/office/drawing/2014/main" id="{9577B700-E7C1-4B93-AF50-304AD49823D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96643299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0389-9EC5-4A91-A928-D34B1A906B26}"/>
              </a:ext>
            </a:extLst>
          </p:cNvPr>
          <p:cNvSpPr>
            <a:spLocks noGrp="1"/>
          </p:cNvSpPr>
          <p:nvPr>
            <p:ph type="title"/>
          </p:nvPr>
        </p:nvSpPr>
        <p:spPr/>
        <p:txBody>
          <a:bodyPr/>
          <a:lstStyle/>
          <a:p>
            <a:r>
              <a:rPr lang="en-US"/>
              <a:t>Tiktok BR-TikTok: Videos | BR Social Media - 12 of 13</a:t>
            </a:r>
          </a:p>
        </p:txBody>
      </p:sp>
      <p:graphicFrame>
        <p:nvGraphicFramePr>
          <p:cNvPr id="5" name="Table Placeholder 4">
            <a:extLst>
              <a:ext uri="{FF2B5EF4-FFF2-40B4-BE49-F238E27FC236}">
                <a16:creationId xmlns:a16="http://schemas.microsoft.com/office/drawing/2014/main" id="{A160C30C-D3A2-4EC6-BF9D-A0535A7648CE}"/>
              </a:ext>
            </a:extLst>
          </p:cNvPr>
          <p:cNvGraphicFramePr>
            <a:graphicFrameLocks noGrp="1"/>
          </p:cNvGraphicFramePr>
          <p:nvPr>
            <p:ph type="tbl" sz="quarter" idx="13"/>
            <p:extLst>
              <p:ext uri="{D42A27DB-BD31-4B8C-83A1-F6EECF244321}">
                <p14:modId xmlns:p14="http://schemas.microsoft.com/office/powerpoint/2010/main" val="3962966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3393500"/>
                    </a:ext>
                  </a:extLst>
                </a:gridCol>
                <a:gridCol w="1316736">
                  <a:extLst>
                    <a:ext uri="{9D8B030D-6E8A-4147-A177-3AD203B41FA5}">
                      <a16:colId xmlns:a16="http://schemas.microsoft.com/office/drawing/2014/main" val="3247179188"/>
                    </a:ext>
                  </a:extLst>
                </a:gridCol>
                <a:gridCol w="493776">
                  <a:extLst>
                    <a:ext uri="{9D8B030D-6E8A-4147-A177-3AD203B41FA5}">
                      <a16:colId xmlns:a16="http://schemas.microsoft.com/office/drawing/2014/main" val="3533621640"/>
                    </a:ext>
                  </a:extLst>
                </a:gridCol>
                <a:gridCol w="1563624">
                  <a:extLst>
                    <a:ext uri="{9D8B030D-6E8A-4147-A177-3AD203B41FA5}">
                      <a16:colId xmlns:a16="http://schemas.microsoft.com/office/drawing/2014/main" val="3276047961"/>
                    </a:ext>
                  </a:extLst>
                </a:gridCol>
                <a:gridCol w="493776">
                  <a:extLst>
                    <a:ext uri="{9D8B030D-6E8A-4147-A177-3AD203B41FA5}">
                      <a16:colId xmlns:a16="http://schemas.microsoft.com/office/drawing/2014/main" val="4054463025"/>
                    </a:ext>
                  </a:extLst>
                </a:gridCol>
                <a:gridCol w="493776">
                  <a:extLst>
                    <a:ext uri="{9D8B030D-6E8A-4147-A177-3AD203B41FA5}">
                      <a16:colId xmlns:a16="http://schemas.microsoft.com/office/drawing/2014/main" val="1023546063"/>
                    </a:ext>
                  </a:extLst>
                </a:gridCol>
                <a:gridCol w="493776">
                  <a:extLst>
                    <a:ext uri="{9D8B030D-6E8A-4147-A177-3AD203B41FA5}">
                      <a16:colId xmlns:a16="http://schemas.microsoft.com/office/drawing/2014/main" val="138272047"/>
                    </a:ext>
                  </a:extLst>
                </a:gridCol>
                <a:gridCol w="493776">
                  <a:extLst>
                    <a:ext uri="{9D8B030D-6E8A-4147-A177-3AD203B41FA5}">
                      <a16:colId xmlns:a16="http://schemas.microsoft.com/office/drawing/2014/main" val="1133804248"/>
                    </a:ext>
                  </a:extLst>
                </a:gridCol>
                <a:gridCol w="493776">
                  <a:extLst>
                    <a:ext uri="{9D8B030D-6E8A-4147-A177-3AD203B41FA5}">
                      <a16:colId xmlns:a16="http://schemas.microsoft.com/office/drawing/2014/main" val="2779852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61290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@br24 - 2022-06-05 07:10:00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https://quintly-image-storage.s3.amazonaws.com/1225319cd101aef844fbc69424660bed/ac9be8fc691e6d008ad8b5cfc56c3d63.jpg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02:27:03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130600</a:t>
                      </a:r>
                    </a:p>
                  </a:txBody>
                  <a:tcPr/>
                </a:tc>
                <a:extLst>
                  <a:ext uri="{0D108BD9-81ED-4DB2-BD59-A6C34878D82A}">
                    <a16:rowId xmlns:a16="http://schemas.microsoft.com/office/drawing/2014/main" val="1923761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@br24 - 2022-06-28 18:15:00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https://quintly-image-storage.s3.amazonaws.com/1225319cd101aef844fbc69424660bed/f130ca9c5b3ff545b2ea1f85bf21e8ad.jpg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55700</a:t>
                      </a:r>
                    </a:p>
                  </a:txBody>
                  <a:tcPr/>
                </a:tc>
                <a:extLst>
                  <a:ext uri="{0D108BD9-81ED-4DB2-BD59-A6C34878D82A}">
                    <a16:rowId xmlns:a16="http://schemas.microsoft.com/office/drawing/2014/main" val="2588899887"/>
                  </a:ext>
                </a:extLst>
              </a:tr>
            </a:tbl>
          </a:graphicData>
        </a:graphic>
      </p:graphicFrame>
      <p:sp>
        <p:nvSpPr>
          <p:cNvPr id="4" name="Text Placeholder 3">
            <a:extLst>
              <a:ext uri="{FF2B5EF4-FFF2-40B4-BE49-F238E27FC236}">
                <a16:creationId xmlns:a16="http://schemas.microsoft.com/office/drawing/2014/main" id="{8CFAEE15-94E7-4306-B739-E21D58EBBB9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79042892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D8B4A-52A9-49DC-B020-E1F51F360476}"/>
              </a:ext>
            </a:extLst>
          </p:cNvPr>
          <p:cNvSpPr>
            <a:spLocks noGrp="1"/>
          </p:cNvSpPr>
          <p:nvPr>
            <p:ph type="title"/>
          </p:nvPr>
        </p:nvSpPr>
        <p:spPr/>
        <p:txBody>
          <a:bodyPr/>
          <a:lstStyle/>
          <a:p>
            <a:r>
              <a:rPr lang="en-US"/>
              <a:t>Tiktok BR-TikTok: Videos | BR Social Media - 13 of 13</a:t>
            </a:r>
          </a:p>
        </p:txBody>
      </p:sp>
      <p:graphicFrame>
        <p:nvGraphicFramePr>
          <p:cNvPr id="5" name="Table Placeholder 4">
            <a:extLst>
              <a:ext uri="{FF2B5EF4-FFF2-40B4-BE49-F238E27FC236}">
                <a16:creationId xmlns:a16="http://schemas.microsoft.com/office/drawing/2014/main" id="{AA43E97B-AFB6-4B10-BB86-5C3F2ECE0645}"/>
              </a:ext>
            </a:extLst>
          </p:cNvPr>
          <p:cNvGraphicFramePr>
            <a:graphicFrameLocks noGrp="1"/>
          </p:cNvGraphicFramePr>
          <p:nvPr>
            <p:ph type="tbl" sz="quarter" idx="13"/>
            <p:extLst>
              <p:ext uri="{D42A27DB-BD31-4B8C-83A1-F6EECF244321}">
                <p14:modId xmlns:p14="http://schemas.microsoft.com/office/powerpoint/2010/main" val="4200344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314017"/>
                    </a:ext>
                  </a:extLst>
                </a:gridCol>
                <a:gridCol w="1316736">
                  <a:extLst>
                    <a:ext uri="{9D8B030D-6E8A-4147-A177-3AD203B41FA5}">
                      <a16:colId xmlns:a16="http://schemas.microsoft.com/office/drawing/2014/main" val="3457372397"/>
                    </a:ext>
                  </a:extLst>
                </a:gridCol>
                <a:gridCol w="493776">
                  <a:extLst>
                    <a:ext uri="{9D8B030D-6E8A-4147-A177-3AD203B41FA5}">
                      <a16:colId xmlns:a16="http://schemas.microsoft.com/office/drawing/2014/main" val="2609189046"/>
                    </a:ext>
                  </a:extLst>
                </a:gridCol>
                <a:gridCol w="1563624">
                  <a:extLst>
                    <a:ext uri="{9D8B030D-6E8A-4147-A177-3AD203B41FA5}">
                      <a16:colId xmlns:a16="http://schemas.microsoft.com/office/drawing/2014/main" val="1213561587"/>
                    </a:ext>
                  </a:extLst>
                </a:gridCol>
                <a:gridCol w="493776">
                  <a:extLst>
                    <a:ext uri="{9D8B030D-6E8A-4147-A177-3AD203B41FA5}">
                      <a16:colId xmlns:a16="http://schemas.microsoft.com/office/drawing/2014/main" val="2546570179"/>
                    </a:ext>
                  </a:extLst>
                </a:gridCol>
                <a:gridCol w="493776">
                  <a:extLst>
                    <a:ext uri="{9D8B030D-6E8A-4147-A177-3AD203B41FA5}">
                      <a16:colId xmlns:a16="http://schemas.microsoft.com/office/drawing/2014/main" val="1792327525"/>
                    </a:ext>
                  </a:extLst>
                </a:gridCol>
                <a:gridCol w="493776">
                  <a:extLst>
                    <a:ext uri="{9D8B030D-6E8A-4147-A177-3AD203B41FA5}">
                      <a16:colId xmlns:a16="http://schemas.microsoft.com/office/drawing/2014/main" val="2051315762"/>
                    </a:ext>
                  </a:extLst>
                </a:gridCol>
                <a:gridCol w="493776">
                  <a:extLst>
                    <a:ext uri="{9D8B030D-6E8A-4147-A177-3AD203B41FA5}">
                      <a16:colId xmlns:a16="http://schemas.microsoft.com/office/drawing/2014/main" val="3658964284"/>
                    </a:ext>
                  </a:extLst>
                </a:gridCol>
                <a:gridCol w="493776">
                  <a:extLst>
                    <a:ext uri="{9D8B030D-6E8A-4147-A177-3AD203B41FA5}">
                      <a16:colId xmlns:a16="http://schemas.microsoft.com/office/drawing/2014/main" val="1800674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70158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@br24 - 2022-06-27 17:00:00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https://quintly-image-storage.s3.amazonaws.com/1225319cd101aef844fbc69424660bed/fcf53e57dab41f185ab45f71439ea263.jpg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02:24:31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Originalton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37600</a:t>
                      </a:r>
                    </a:p>
                  </a:txBody>
                  <a:tcPr/>
                </a:tc>
                <a:extLst>
                  <a:ext uri="{0D108BD9-81ED-4DB2-BD59-A6C34878D82A}">
                    <a16:rowId xmlns:a16="http://schemas.microsoft.com/office/drawing/2014/main" val="3293698320"/>
                  </a:ext>
                </a:extLst>
              </a:tr>
            </a:tbl>
          </a:graphicData>
        </a:graphic>
      </p:graphicFrame>
      <p:sp>
        <p:nvSpPr>
          <p:cNvPr id="4" name="Text Placeholder 3">
            <a:extLst>
              <a:ext uri="{FF2B5EF4-FFF2-40B4-BE49-F238E27FC236}">
                <a16:creationId xmlns:a16="http://schemas.microsoft.com/office/drawing/2014/main" id="{E43103A5-2C38-45BC-8E90-C7CCB516CE7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1743562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56</TotalTime>
  <Words>18286</Words>
  <Application>Microsoft Office PowerPoint</Application>
  <PresentationFormat>On-screen Show (4:3)</PresentationFormat>
  <Paragraphs>7812</Paragraphs>
  <Slides>178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178</vt:i4>
      </vt:variant>
    </vt:vector>
  </HeadingPairs>
  <TitlesOfParts>
    <vt:vector size="181" baseType="lpstr">
      <vt:lpstr>Arial</vt:lpstr>
      <vt:lpstr>Calibri</vt:lpstr>
      <vt:lpstr>quintly_template</vt:lpstr>
      <vt:lpstr>1. SM Monatsreport Vorlage</vt:lpstr>
      <vt:lpstr>Facebook facebook-Überblick (für Excel-Tabelle) | BR Mefo + ARD - 1 of 25</vt:lpstr>
      <vt:lpstr>Facebook facebook-Überblick (für Excel-Tabelle) | BR Mefo + ARD - 2 of 25</vt:lpstr>
      <vt:lpstr>Facebook facebook-Überblick (für Excel-Tabelle) | BR Mefo + ARD - 3 of 25</vt:lpstr>
      <vt:lpstr>Facebook facebook-Überblick (für Excel-Tabelle) | BR Mefo + ARD - 4 of 25</vt:lpstr>
      <vt:lpstr>Facebook facebook-Überblick (für Excel-Tabelle) | BR Mefo + ARD - 5 of 25</vt:lpstr>
      <vt:lpstr>Facebook facebook-Überblick (für Excel-Tabelle) | BR Mefo + ARD - 6 of 25</vt:lpstr>
      <vt:lpstr>Facebook facebook-Überblick (für Excel-Tabelle) | BR Mefo + ARD - 7 of 25</vt:lpstr>
      <vt:lpstr>Facebook facebook-Überblick (für Excel-Tabelle) | BR Mefo + ARD - 8 of 25</vt:lpstr>
      <vt:lpstr>Facebook facebook-Überblick (für Excel-Tabelle) | BR Mefo + ARD - 9 of 25</vt:lpstr>
      <vt:lpstr>Facebook facebook-Überblick (für Excel-Tabelle) | BR Mefo + ARD - 10 of 25</vt:lpstr>
      <vt:lpstr>Facebook facebook-Überblick (für Excel-Tabelle) | BR Mefo + ARD - 11 of 25</vt:lpstr>
      <vt:lpstr>Facebook facebook-Überblick (für Excel-Tabelle) | BR Mefo + ARD - 12 of 25</vt:lpstr>
      <vt:lpstr>Facebook facebook-Überblick (für Excel-Tabelle) | BR Mefo + ARD - 13 of 25</vt:lpstr>
      <vt:lpstr>Facebook facebook-Überblick (für Excel-Tabelle) | BR Mefo + ARD - 14 of 25</vt:lpstr>
      <vt:lpstr>Facebook facebook-Überblick (für Excel-Tabelle) | BR Mefo + ARD - 15 of 25</vt:lpstr>
      <vt:lpstr>Facebook facebook-Überblick (für Excel-Tabelle) | BR Mefo + ARD - 16 of 25</vt:lpstr>
      <vt:lpstr>Facebook facebook-Überblick (für Excel-Tabelle) | BR Mefo + ARD - 17 of 25</vt:lpstr>
      <vt:lpstr>Facebook facebook-Überblick (für Excel-Tabelle) | BR Mefo + ARD - 18 of 25</vt:lpstr>
      <vt:lpstr>Facebook facebook-Überblick (für Excel-Tabelle) | BR Mefo + ARD - 19 of 25</vt:lpstr>
      <vt:lpstr>Facebook facebook-Überblick (für Excel-Tabelle) | BR Mefo + ARD - 20 of 25</vt:lpstr>
      <vt:lpstr>Facebook facebook-Überblick (für Excel-Tabelle) | BR Mefo + ARD - 21 of 25</vt:lpstr>
      <vt:lpstr>Facebook facebook-Überblick (für Excel-Tabelle) | BR Mefo + ARD - 22 of 25</vt:lpstr>
      <vt:lpstr>Facebook facebook-Überblick (für Excel-Tabelle) | BR Mefo + ARD - 23 of 25</vt:lpstr>
      <vt:lpstr>Facebook facebook-Überblick (für Excel-Tabelle) | BR Mefo + ARD - 24 of 25</vt:lpstr>
      <vt:lpstr>Facebook facebook-Überblick (für Excel-Tabelle) | BR Mefo + ARD - 25 of 25</vt:lpstr>
      <vt:lpstr>Facebook Hitliste nach Aktiven Nutzern: inkl. Interaktionen on Shared Posts | BR Social Media - 1 of 26</vt:lpstr>
      <vt:lpstr>Facebook Hitliste nach Aktiven Nutzern: inkl. Interaktionen on Shared Posts | BR Social Media - 2 of 26</vt:lpstr>
      <vt:lpstr>Facebook Hitliste nach Aktiven Nutzern: inkl. Interaktionen on Shared Posts | BR Social Media - 3 of 26</vt:lpstr>
      <vt:lpstr>Facebook Hitliste nach Aktiven Nutzern: inkl. Interaktionen on Shared Posts | BR Social Media - 4 of 26</vt:lpstr>
      <vt:lpstr>Facebook Hitliste nach Aktiven Nutzern: inkl. Interaktionen on Shared Posts | BR Social Media - 5 of 26</vt:lpstr>
      <vt:lpstr>Facebook Hitliste nach Aktiven Nutzern: inkl. Interaktionen on Shared Posts | BR Social Media - 6 of 26</vt:lpstr>
      <vt:lpstr>Facebook Hitliste nach Aktiven Nutzern: inkl. Interaktionen on Shared Posts | BR Social Media - 7 of 26</vt:lpstr>
      <vt:lpstr>Facebook Hitliste nach Aktiven Nutzern: inkl. Interaktionen on Shared Posts | BR Social Media - 8 of 26</vt:lpstr>
      <vt:lpstr>Facebook Hitliste nach Aktiven Nutzern: inkl. Interaktionen on Shared Posts | BR Social Media - 9 of 26</vt:lpstr>
      <vt:lpstr>Facebook Hitliste nach Aktiven Nutzern: inkl. Interaktionen on Shared Posts | BR Social Media - 10 of 26</vt:lpstr>
      <vt:lpstr>Facebook Hitliste nach Aktiven Nutzern: inkl. Interaktionen on Shared Posts | BR Social Media - 11 of 26</vt:lpstr>
      <vt:lpstr>Facebook Hitliste nach Aktiven Nutzern: inkl. Interaktionen on Shared Posts | BR Social Media - 12 of 26</vt:lpstr>
      <vt:lpstr>Facebook Hitliste nach Aktiven Nutzern: inkl. Interaktionen on Shared Posts | BR Social Media - 13 of 26</vt:lpstr>
      <vt:lpstr>Facebook Hitliste nach Aktiven Nutzern: inkl. Interaktionen on Shared Posts | BR Social Media - 14 of 26</vt:lpstr>
      <vt:lpstr>Facebook Hitliste nach Aktiven Nutzern: inkl. Interaktionen on Shared Posts | BR Social Media - 15 of 26</vt:lpstr>
      <vt:lpstr>Facebook Hitliste nach Aktiven Nutzern: inkl. Interaktionen on Shared Posts | BR Social Media - 16 of 26</vt:lpstr>
      <vt:lpstr>Facebook Hitliste nach Aktiven Nutzern: inkl. Interaktionen on Shared Posts | BR Social Media - 17 of 26</vt:lpstr>
      <vt:lpstr>Facebook Hitliste nach Aktiven Nutzern: inkl. Interaktionen on Shared Posts | BR Social Media - 18 of 26</vt:lpstr>
      <vt:lpstr>Facebook Hitliste nach Aktiven Nutzern: inkl. Interaktionen on Shared Posts | BR Social Media - 19 of 26</vt:lpstr>
      <vt:lpstr>Facebook Hitliste nach Aktiven Nutzern: inkl. Interaktionen on Shared Posts | BR Social Media - 20 of 26</vt:lpstr>
      <vt:lpstr>Facebook Hitliste nach Aktiven Nutzern: inkl. Interaktionen on Shared Posts | BR Social Media - 21 of 26</vt:lpstr>
      <vt:lpstr>Facebook Hitliste nach Aktiven Nutzern: inkl. Interaktionen on Shared Posts | BR Social Media - 22 of 26</vt:lpstr>
      <vt:lpstr>Facebook Hitliste nach Aktiven Nutzern: inkl. Interaktionen on Shared Posts | BR Social Media - 23 of 26</vt:lpstr>
      <vt:lpstr>Facebook Hitliste nach Aktiven Nutzern: inkl. Interaktionen on Shared Posts | BR Social Media - 24 of 26</vt:lpstr>
      <vt:lpstr>Facebook Hitliste nach Aktiven Nutzern: inkl. Interaktionen on Shared Posts | BR Social Media - 25 of 26</vt:lpstr>
      <vt:lpstr>Facebook Hitliste nach Aktiven Nutzern: inkl. Interaktionen on Shared Posts | BR Social Media - 26 of 26</vt:lpstr>
      <vt:lpstr>Facebook facebook: Hitliste nach Aktiven Nutzer | BR Social Media - 1 of 24</vt:lpstr>
      <vt:lpstr>Facebook facebook: Hitliste nach Aktiven Nutzer | BR Social Media - 2 of 24</vt:lpstr>
      <vt:lpstr>Facebook facebook: Hitliste nach Aktiven Nutzer | BR Social Media - 3 of 24</vt:lpstr>
      <vt:lpstr>Facebook facebook: Hitliste nach Aktiven Nutzer | BR Social Media - 4 of 24</vt:lpstr>
      <vt:lpstr>Facebook facebook: Hitliste nach Aktiven Nutzer | BR Social Media - 5 of 24</vt:lpstr>
      <vt:lpstr>Facebook facebook: Hitliste nach Aktiven Nutzer | BR Social Media - 6 of 24</vt:lpstr>
      <vt:lpstr>Facebook facebook: Hitliste nach Aktiven Nutzer | BR Social Media - 7 of 24</vt:lpstr>
      <vt:lpstr>Facebook facebook: Hitliste nach Aktiven Nutzer | BR Social Media - 8 of 24</vt:lpstr>
      <vt:lpstr>Facebook facebook: Hitliste nach Aktiven Nutzer | BR Social Media - 9 of 24</vt:lpstr>
      <vt:lpstr>Facebook facebook: Hitliste nach Aktiven Nutzer | BR Social Media - 10 of 24</vt:lpstr>
      <vt:lpstr>Facebook facebook: Hitliste nach Aktiven Nutzer | BR Social Media - 11 of 24</vt:lpstr>
      <vt:lpstr>Facebook facebook: Hitliste nach Aktiven Nutzer | BR Social Media - 12 of 24</vt:lpstr>
      <vt:lpstr>Facebook facebook: Hitliste nach Aktiven Nutzer | BR Social Media - 13 of 24</vt:lpstr>
      <vt:lpstr>Facebook facebook: Hitliste nach Aktiven Nutzer | BR Social Media - 14 of 24</vt:lpstr>
      <vt:lpstr>Facebook facebook: Hitliste nach Aktiven Nutzer | BR Social Media - 15 of 24</vt:lpstr>
      <vt:lpstr>Facebook facebook: Hitliste nach Aktiven Nutzer | BR Social Media - 16 of 24</vt:lpstr>
      <vt:lpstr>Facebook facebook: Hitliste nach Aktiven Nutzer | BR Social Media - 17 of 24</vt:lpstr>
      <vt:lpstr>Facebook facebook: Hitliste nach Aktiven Nutzer | BR Social Media - 18 of 24</vt:lpstr>
      <vt:lpstr>Facebook facebook: Hitliste nach Aktiven Nutzer | BR Social Media - 19 of 24</vt:lpstr>
      <vt:lpstr>Facebook facebook: Hitliste nach Aktiven Nutzer | BR Social Media - 20 of 24</vt:lpstr>
      <vt:lpstr>Facebook facebook: Hitliste nach Aktiven Nutzer | BR Social Media - 21 of 24</vt:lpstr>
      <vt:lpstr>Facebook facebook: Hitliste nach Aktiven Nutzer | BR Social Media - 22 of 24</vt:lpstr>
      <vt:lpstr>Facebook facebook: Hitliste nach Aktiven Nutzer | BR Social Media - 23 of 24</vt:lpstr>
      <vt:lpstr>Facebook facebook: Hitliste nach Aktiven Nutzer | BR Social Media - 24 of 24</vt:lpstr>
      <vt:lpstr>Facebook facebook: Hitliste nach Interaktionen inkl. Shares | BR Mefo + ARD - 1 of 26</vt:lpstr>
      <vt:lpstr>Facebook facebook: Hitliste nach Interaktionen inkl. Shares | BR Mefo + ARD - 2 of 26</vt:lpstr>
      <vt:lpstr>Facebook facebook: Hitliste nach Interaktionen inkl. Shares | BR Mefo + ARD - 3 of 26</vt:lpstr>
      <vt:lpstr>Facebook facebook: Hitliste nach Interaktionen inkl. Shares | BR Mefo + ARD - 4 of 26</vt:lpstr>
      <vt:lpstr>Facebook facebook: Hitliste nach Interaktionen inkl. Shares | BR Mefo + ARD - 5 of 26</vt:lpstr>
      <vt:lpstr>Facebook facebook: Hitliste nach Interaktionen inkl. Shares | BR Mefo + ARD - 6 of 26</vt:lpstr>
      <vt:lpstr>Facebook facebook: Hitliste nach Interaktionen inkl. Shares | BR Mefo + ARD - 7 of 26</vt:lpstr>
      <vt:lpstr>Facebook facebook: Hitliste nach Interaktionen inkl. Shares | BR Mefo + ARD - 8 of 26</vt:lpstr>
      <vt:lpstr>Facebook facebook: Hitliste nach Interaktionen inkl. Shares | BR Mefo + ARD - 9 of 26</vt:lpstr>
      <vt:lpstr>Facebook facebook: Hitliste nach Interaktionen inkl. Shares | BR Mefo + ARD - 10 of 26</vt:lpstr>
      <vt:lpstr>Facebook facebook: Hitliste nach Interaktionen inkl. Shares | BR Mefo + ARD - 11 of 26</vt:lpstr>
      <vt:lpstr>Facebook facebook: Hitliste nach Interaktionen inkl. Shares | BR Mefo + ARD - 12 of 26</vt:lpstr>
      <vt:lpstr>Facebook facebook: Hitliste nach Interaktionen inkl. Shares | BR Mefo + ARD - 13 of 26</vt:lpstr>
      <vt:lpstr>Facebook facebook: Hitliste nach Interaktionen inkl. Shares | BR Mefo + ARD - 14 of 26</vt:lpstr>
      <vt:lpstr>Facebook facebook: Hitliste nach Interaktionen inkl. Shares | BR Mefo + ARD - 15 of 26</vt:lpstr>
      <vt:lpstr>Facebook facebook: Hitliste nach Interaktionen inkl. Shares | BR Mefo + ARD - 16 of 26</vt:lpstr>
      <vt:lpstr>Facebook facebook: Hitliste nach Interaktionen inkl. Shares | BR Mefo + ARD - 17 of 26</vt:lpstr>
      <vt:lpstr>Facebook facebook: Hitliste nach Interaktionen inkl. Shares | BR Mefo + ARD - 18 of 26</vt:lpstr>
      <vt:lpstr>Facebook facebook: Hitliste nach Interaktionen inkl. Shares | BR Mefo + ARD - 19 of 26</vt:lpstr>
      <vt:lpstr>Facebook facebook: Hitliste nach Interaktionen inkl. Shares | BR Mefo + ARD - 20 of 26</vt:lpstr>
      <vt:lpstr>Facebook facebook: Hitliste nach Interaktionen inkl. Shares | BR Mefo + ARD - 21 of 26</vt:lpstr>
      <vt:lpstr>Facebook facebook: Hitliste nach Interaktionen inkl. Shares | BR Mefo + ARD - 22 of 26</vt:lpstr>
      <vt:lpstr>Facebook facebook: Hitliste nach Interaktionen inkl. Shares | BR Mefo + ARD - 23 of 26</vt:lpstr>
      <vt:lpstr>Facebook facebook: Hitliste nach Interaktionen inkl. Shares | BR Mefo + ARD - 24 of 26</vt:lpstr>
      <vt:lpstr>Facebook facebook: Hitliste nach Interaktionen inkl. Shares | BR Mefo + ARD - 25 of 26</vt:lpstr>
      <vt:lpstr>Facebook facebook: Hitliste nach Interaktionen inkl. Shares | BR Mefo + ARD - 26 of 26</vt:lpstr>
      <vt:lpstr>Facebook facebook: Hitliste nach potenzielle Reichweite | BR Mefo + ARD - 1 of 16</vt:lpstr>
      <vt:lpstr>Facebook facebook: Hitliste nach potenzielle Reichweite | BR Mefo + ARD - 2 of 16</vt:lpstr>
      <vt:lpstr>Facebook facebook: Hitliste nach potenzielle Reichweite | BR Mefo + ARD - 3 of 16</vt:lpstr>
      <vt:lpstr>Facebook facebook: Hitliste nach potenzielle Reichweite | BR Mefo + ARD - 4 of 16</vt:lpstr>
      <vt:lpstr>Facebook facebook: Hitliste nach potenzielle Reichweite | BR Mefo + ARD - 5 of 16</vt:lpstr>
      <vt:lpstr>Facebook facebook: Hitliste nach potenzielle Reichweite | BR Mefo + ARD - 6 of 16</vt:lpstr>
      <vt:lpstr>Facebook facebook: Hitliste nach potenzielle Reichweite | BR Mefo + ARD - 7 of 16</vt:lpstr>
      <vt:lpstr>Facebook facebook: Hitliste nach potenzielle Reichweite | BR Mefo + ARD - 8 of 16</vt:lpstr>
      <vt:lpstr>Facebook facebook: Hitliste nach potenzielle Reichweite | BR Mefo + ARD - 9 of 16</vt:lpstr>
      <vt:lpstr>Facebook facebook: Hitliste nach potenzielle Reichweite | BR Mefo + ARD - 10 of 16</vt:lpstr>
      <vt:lpstr>Facebook facebook: Hitliste nach potenzielle Reichweite | BR Mefo + ARD - 11 of 16</vt:lpstr>
      <vt:lpstr>Facebook facebook: Hitliste nach potenzielle Reichweite | BR Mefo + ARD - 12 of 16</vt:lpstr>
      <vt:lpstr>Facebook facebook: Hitliste nach potenzielle Reichweite | BR Mefo + ARD - 13 of 16</vt:lpstr>
      <vt:lpstr>Facebook facebook: Hitliste nach potenzielle Reichweite | BR Mefo + ARD - 14 of 16</vt:lpstr>
      <vt:lpstr>Facebook facebook: Hitliste nach potenzielle Reichweite | BR Mefo + ARD - 15 of 16</vt:lpstr>
      <vt:lpstr>Facebook facebook: Hitliste nach potenzielle Reichweite | BR Mefo + ARD - 16 of 16</vt:lpstr>
      <vt:lpstr>Instagram Instagram inkl. IGTV für Excel-Tabelle | BR Mefo + ARD - 1 of 5</vt:lpstr>
      <vt:lpstr>Instagram Instagram inkl. IGTV für Excel-Tabelle | BR Mefo + ARD - 2 of 5</vt:lpstr>
      <vt:lpstr>Instagram Instagram inkl. IGTV für Excel-Tabelle | BR Mefo + ARD - 3 of 5</vt:lpstr>
      <vt:lpstr>Instagram Instagram inkl. IGTV für Excel-Tabelle | BR Mefo + ARD - 4 of 5</vt:lpstr>
      <vt:lpstr>Instagram Instagram inkl. IGTV für Excel-Tabelle | BR Mefo + ARD - 5 of 5</vt:lpstr>
      <vt:lpstr>Instagram Hitliste nach Interaktionen inkl. IGTV | BR Social Media - 1 of 18</vt:lpstr>
      <vt:lpstr>Instagram Hitliste nach Interaktionen inkl. IGTV | BR Social Media - 2 of 18</vt:lpstr>
      <vt:lpstr>Instagram Hitliste nach Interaktionen inkl. IGTV | BR Social Media - 3 of 18</vt:lpstr>
      <vt:lpstr>Instagram Hitliste nach Interaktionen inkl. IGTV | BR Social Media - 4 of 18</vt:lpstr>
      <vt:lpstr>Instagram Hitliste nach Interaktionen inkl. IGTV | BR Social Media - 5 of 18</vt:lpstr>
      <vt:lpstr>Instagram Hitliste nach Interaktionen inkl. IGTV | BR Social Media - 6 of 18</vt:lpstr>
      <vt:lpstr>Instagram Hitliste nach Interaktionen inkl. IGTV | BR Social Media - 7 of 18</vt:lpstr>
      <vt:lpstr>Instagram Hitliste nach Interaktionen inkl. IGTV | BR Social Media - 8 of 18</vt:lpstr>
      <vt:lpstr>Instagram Hitliste nach Interaktionen inkl. IGTV | BR Social Media - 9 of 18</vt:lpstr>
      <vt:lpstr>Instagram Hitliste nach Interaktionen inkl. IGTV | BR Social Media - 10 of 18</vt:lpstr>
      <vt:lpstr>Instagram Hitliste nach Interaktionen inkl. IGTV | BR Social Media - 11 of 18</vt:lpstr>
      <vt:lpstr>Instagram Hitliste nach Interaktionen inkl. IGTV | BR Social Media - 12 of 18</vt:lpstr>
      <vt:lpstr>Instagram Hitliste nach Interaktionen inkl. IGTV | BR Social Media - 13 of 18</vt:lpstr>
      <vt:lpstr>Instagram Hitliste nach Interaktionen inkl. IGTV | BR Social Media - 14 of 18</vt:lpstr>
      <vt:lpstr>Instagram Hitliste nach Interaktionen inkl. IGTV | BR Social Media - 15 of 18</vt:lpstr>
      <vt:lpstr>Instagram Hitliste nach Interaktionen inkl. IGTV | BR Social Media - 16 of 18</vt:lpstr>
      <vt:lpstr>Instagram Hitliste nach Interaktionen inkl. IGTV | BR Social Media - 17 of 18</vt:lpstr>
      <vt:lpstr>Instagram Hitliste nach Interaktionen inkl. IGTV | BR Social Media - 18 of 18</vt:lpstr>
      <vt:lpstr>Twitter Twitter: für Excel-Export | BR Mefo + ARD - 1 of 3</vt:lpstr>
      <vt:lpstr>Twitter Twitter: für Excel-Export | BR Mefo + ARD - 2 of 3</vt:lpstr>
      <vt:lpstr>Twitter Twitter: für Excel-Export | BR Mefo + ARD - 3 of 3</vt:lpstr>
      <vt:lpstr>Youtube YouTube: für Excel-Export | BR Mefo + ARD - 1 of 4</vt:lpstr>
      <vt:lpstr>Youtube YouTube: für Excel-Export | BR Mefo + ARD - 2 of 4</vt:lpstr>
      <vt:lpstr>Youtube YouTube: für Excel-Export | BR Mefo + ARD - 3 of 4</vt:lpstr>
      <vt:lpstr>Youtube YouTube: für Excel-Export | BR Mefo + ARD - 4 of 4</vt:lpstr>
      <vt:lpstr>Youtube Abonnenten | BR Mefo + ARD - 1 of 3</vt:lpstr>
      <vt:lpstr>Youtube Abonnenten | BR Mefo + ARD - 2 of 3</vt:lpstr>
      <vt:lpstr>Youtube Abonnenten | BR Mefo + ARD - 3 of 3</vt:lpstr>
      <vt:lpstr>Youtube YouTube: Hitliste Videos | BR Social Media - 1 of 10</vt:lpstr>
      <vt:lpstr>Youtube YouTube: Hitliste Videos | BR Social Media - 2 of 10</vt:lpstr>
      <vt:lpstr>Youtube YouTube: Hitliste Videos | BR Social Media - 3 of 10</vt:lpstr>
      <vt:lpstr>Youtube YouTube: Hitliste Videos | BR Social Media - 4 of 10</vt:lpstr>
      <vt:lpstr>Youtube YouTube: Hitliste Videos | BR Social Media - 5 of 10</vt:lpstr>
      <vt:lpstr>Youtube YouTube: Hitliste Videos | BR Social Media - 6 of 10</vt:lpstr>
      <vt:lpstr>Youtube YouTube: Hitliste Videos | BR Social Media - 7 of 10</vt:lpstr>
      <vt:lpstr>Youtube YouTube: Hitliste Videos | BR Social Media - 8 of 10</vt:lpstr>
      <vt:lpstr>Youtube YouTube: Hitliste Videos | BR Social Media - 9 of 10</vt:lpstr>
      <vt:lpstr>Youtube YouTube: Hitliste Videos | BR Social Media - 10 of 10</vt:lpstr>
      <vt:lpstr>Youtube BR-YouTube-Basic: Kanal - neu eingestellte Videos | BR Mefo + ARD - 1 of 3</vt:lpstr>
      <vt:lpstr>Youtube BR-YouTube-Basic: Kanal - neu eingestellte Videos | BR Mefo + ARD - 2 of 3</vt:lpstr>
      <vt:lpstr>Youtube BR-YouTube-Basic: Kanal - neu eingestellte Videos | BR Mefo + ARD - 3 of 3</vt:lpstr>
      <vt:lpstr>Tiktok BR-TikTok: Profil-Überblick | BR Mefo + ARD</vt:lpstr>
      <vt:lpstr>Tiktok BR-TikTok: Videos | BR Social Media - 1 of 13</vt:lpstr>
      <vt:lpstr>Tiktok BR-TikTok: Videos | BR Social Media - 2 of 13</vt:lpstr>
      <vt:lpstr>Tiktok BR-TikTok: Videos | BR Social Media - 3 of 13</vt:lpstr>
      <vt:lpstr>Tiktok BR-TikTok: Videos | BR Social Media - 4 of 13</vt:lpstr>
      <vt:lpstr>Tiktok BR-TikTok: Videos | BR Social Media - 5 of 13</vt:lpstr>
      <vt:lpstr>Tiktok BR-TikTok: Videos | BR Social Media - 6 of 13</vt:lpstr>
      <vt:lpstr>Tiktok BR-TikTok: Videos | BR Social Media - 7 of 13</vt:lpstr>
      <vt:lpstr>Tiktok BR-TikTok: Videos | BR Social Media - 8 of 13</vt:lpstr>
      <vt:lpstr>Tiktok BR-TikTok: Videos | BR Social Media - 9 of 13</vt:lpstr>
      <vt:lpstr>Tiktok BR-TikTok: Videos | BR Social Media - 10 of 13</vt:lpstr>
      <vt:lpstr>Tiktok BR-TikTok: Videos | BR Social Media - 11 of 13</vt:lpstr>
      <vt:lpstr>Tiktok BR-TikTok: Videos | BR Social Media - 12 of 13</vt:lpstr>
      <vt:lpstr>Tiktok BR-TikTok: Videos | BR Social Media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SM Monatsreport Vorlage</dc:title>
  <dc:creator>Administrator</dc:creator>
  <cp:lastModifiedBy>Administrator</cp:lastModifiedBy>
  <cp:revision>7</cp:revision>
  <dcterms:created xsi:type="dcterms:W3CDTF">2022-07-26T08:20:47Z</dcterms:created>
  <dcterms:modified xsi:type="dcterms:W3CDTF">2022-07-26T09:17:02Z</dcterms:modified>
</cp:coreProperties>
</file>