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12DA-0FE4-40E1-9CA8-594B1E344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BR-Facebook-Entwicklungen: Profil-Überblick (nach Monaten) | All profiles - 1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CDFAB5-1817-465B-9947-1B2894818B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9529118"/>
              </p:ext>
            </p:extLst>
          </p:nvPr>
        </p:nvGraphicFramePr>
        <p:xfrm>
          <a:off x="457200" y="1731963"/>
          <a:ext cx="740664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3839422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5014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764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3122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3722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45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9443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570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550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1263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3343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358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917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4254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041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8279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8017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1739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225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2407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16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2961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362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939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447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6159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1986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301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174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Time (s) (Avg. per Video)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39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53D84-715C-4432-968F-34396E2F7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11/01/2021 - 07/20/2022</a:t>
            </a:r>
          </a:p>
        </p:txBody>
      </p:sp>
    </p:spTree>
    <p:extLst>
      <p:ext uri="{BB962C8B-B14F-4D97-AF65-F5344CB8AC3E}">
        <p14:creationId xmlns:p14="http://schemas.microsoft.com/office/powerpoint/2010/main" val="219537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9D893-08BB-4C1B-9E43-D2FC6D695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BR-Facebook-Entwicklungen: Profil-Überblick (nach Monaten) | All profiles - 2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50730E-F8CD-4D7C-8583-5E4B4F921E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3740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1481404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4203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116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019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6771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683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8492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373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168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366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6705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1135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2527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585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2141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0531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419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005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092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0014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287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4165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160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254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022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8464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5355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1059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0637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6979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Time (s) (Avg. per Video)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6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29157.2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6457447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610416.65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1311723.4860833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65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AA357-A71C-4150-B8B4-B49A102A8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11/01/2021 - 07/20/2022</a:t>
            </a:r>
          </a:p>
        </p:txBody>
      </p:sp>
    </p:spTree>
    <p:extLst>
      <p:ext uri="{BB962C8B-B14F-4D97-AF65-F5344CB8AC3E}">
        <p14:creationId xmlns:p14="http://schemas.microsoft.com/office/powerpoint/2010/main" val="2427609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7CB0-8ECF-408E-BD26-0385C6F0D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BR-Facebook-Entwicklungen: Profil-Überblick (nach Monaten) | All profiles - 3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DF264-49C5-4FB5-AC57-C9BC16B892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635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3145934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5759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031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349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689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751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023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347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692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3648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1502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655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2356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7333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8432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3482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912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5394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7597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4644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778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811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7471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5967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646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660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541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547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200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97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Time (s) (Avg. per Video)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42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2660199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199729.93333333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2208007.9604333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87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6141D-24DB-42AC-A953-26B1C29E0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11/01/2021 - 07/20/2022</a:t>
            </a:r>
          </a:p>
        </p:txBody>
      </p:sp>
    </p:spTree>
    <p:extLst>
      <p:ext uri="{BB962C8B-B14F-4D97-AF65-F5344CB8AC3E}">
        <p14:creationId xmlns:p14="http://schemas.microsoft.com/office/powerpoint/2010/main" val="2485861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08CB3-6A76-4BD1-96C9-C0A45778D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BR-Facebook-Entwicklungen: Profil-Überblick (nach Monaten) | All profiles - 4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E2B4AB-6077-48F2-BF27-31518304F0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0429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995838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464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9159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987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9844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2677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4370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542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879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5915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974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047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584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0015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196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6900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1253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338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4173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398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864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110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240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3049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2386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501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9295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7675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519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3879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Time (s) (Avg. per Video)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65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12293.612903226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201068.48387097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1947975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2563481.4162333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973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89866-F1E1-4BDD-9773-3F93C1B47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11/01/2021 - 07/20/2022</a:t>
            </a:r>
          </a:p>
        </p:txBody>
      </p:sp>
    </p:spTree>
    <p:extLst>
      <p:ext uri="{BB962C8B-B14F-4D97-AF65-F5344CB8AC3E}">
        <p14:creationId xmlns:p14="http://schemas.microsoft.com/office/powerpoint/2010/main" val="1078965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AE701-C8EB-46EA-9CFA-2E2806263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BR-Facebook-Entwicklungen: Profil-Überblick (nach Monaten) | All profiles - 5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D0C73C-B2AC-4307-A5E3-9061AB1CF6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2142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2855862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6592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2633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3476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961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4654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292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63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6521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844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6839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7937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2169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049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283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138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133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0200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441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4306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315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4786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659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3254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948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9305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8712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2424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615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1652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Time (s) (Avg. per Video)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79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18123.066666667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332817.16666667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2010948.4661333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835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0032A-F1CF-43FA-B5F1-5B5AB8F15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11/01/2021 - 07/20/2022</a:t>
            </a:r>
          </a:p>
        </p:txBody>
      </p:sp>
    </p:spTree>
    <p:extLst>
      <p:ext uri="{BB962C8B-B14F-4D97-AF65-F5344CB8AC3E}">
        <p14:creationId xmlns:p14="http://schemas.microsoft.com/office/powerpoint/2010/main" val="3083513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D0F50-A801-469F-8CFC-7D1D24C72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BR-Facebook-Entwicklungen: Profil-Überblick (nach Monaten) | All profiles - 6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18452D-B5F7-4A5B-AA14-29A0A10010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791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3578427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4335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336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337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527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5074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1506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87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655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0866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174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6776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984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0152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147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7782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1475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074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3147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857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1080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0119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527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152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424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992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594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963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1594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9432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Time (s) (Avg. per Video)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16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14914.903225806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242535.25806452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2969452.1772333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025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F438C-E5F9-45C0-AFD2-0FC0ADE87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11/01/2021 - 07/20/2022</a:t>
            </a:r>
          </a:p>
        </p:txBody>
      </p:sp>
    </p:spTree>
    <p:extLst>
      <p:ext uri="{BB962C8B-B14F-4D97-AF65-F5344CB8AC3E}">
        <p14:creationId xmlns:p14="http://schemas.microsoft.com/office/powerpoint/2010/main" val="3486767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2A2E2-89C0-4904-AB57-02B82FBD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BR-Facebook-Entwicklungen: Profil-Überblick (nach Monaten) | All profiles - 7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57EC00-4443-4C66-9C05-21838F27CC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4843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1818161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100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434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4666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7777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9403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54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825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841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1635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4806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16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6240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4645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970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9166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4394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0726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031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9763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003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25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6737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114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493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860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830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5465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005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331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Time (s) (Avg. per Video)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90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16417.821428571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3494270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255364.75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1829898.7808833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106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154DA-E320-4F3B-ACC9-6DCDD4753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11/01/2021 - 07/20/2022</a:t>
            </a:r>
          </a:p>
        </p:txBody>
      </p:sp>
    </p:spTree>
    <p:extLst>
      <p:ext uri="{BB962C8B-B14F-4D97-AF65-F5344CB8AC3E}">
        <p14:creationId xmlns:p14="http://schemas.microsoft.com/office/powerpoint/2010/main" val="837278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F26C4-6634-40C6-BE9A-08159C1C1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BR-Facebook-Entwicklungen: Profil-Überblick (nach Monaten) | All profiles - 8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78D868-C9BD-49C9-BB50-AF735BDB7E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2316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263020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055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4555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349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893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4006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435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154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5445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562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194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02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81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466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3849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633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308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1109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50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0427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4334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3952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802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754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2966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274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2624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492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2343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219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Time (s) (Avg. per Video)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90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16310.35483871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236425.96774194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3878231.5170833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12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D6760-7A0A-4780-9E1D-E13D4689B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11/01/2021 - 07/20/2022</a:t>
            </a:r>
          </a:p>
        </p:txBody>
      </p:sp>
    </p:spTree>
    <p:extLst>
      <p:ext uri="{BB962C8B-B14F-4D97-AF65-F5344CB8AC3E}">
        <p14:creationId xmlns:p14="http://schemas.microsoft.com/office/powerpoint/2010/main" val="3837987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98D25-9B12-42CA-A5AE-EC242F743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BR-Facebook-Entwicklungen: Profil-Überblick (nach Monaten) | All profiles - 9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1DC5F-0FBD-4058-87AF-6EEB09538E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8105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952275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1223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403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2603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493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3312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2893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154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8371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152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9161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956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667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975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1518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03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303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2043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612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737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601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69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2076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5370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424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249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5801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6903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178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617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Time (s) (Avg. per Video)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15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18406.322580645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236898.38709677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2764560.6641667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970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6F6A2-1150-475F-B07F-1BFE7A752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11/01/2021 - 07/20/2022</a:t>
            </a:r>
          </a:p>
        </p:txBody>
      </p:sp>
    </p:spTree>
    <p:extLst>
      <p:ext uri="{BB962C8B-B14F-4D97-AF65-F5344CB8AC3E}">
        <p14:creationId xmlns:p14="http://schemas.microsoft.com/office/powerpoint/2010/main" val="232451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6F12-1B62-4680-AAC5-D6423219A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BR-Facebook-Entwicklungen: Profil-Überblick (nach Monaten) | All profiles - 10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A1115C-1490-4E65-B4A1-4775676EA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4174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3267921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650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0372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6220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724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5194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2321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773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9444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8341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8515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06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647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64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0908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795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7344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0063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706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6314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244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3397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8077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082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7219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0975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1538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546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2050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4788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Time (s) (Avg. per Video)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256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10197.233333333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162655.76666667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1806930.4623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828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A8984-F3DC-497E-9095-949670176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11/01/2021 - 07/20/2022</a:t>
            </a:r>
          </a:p>
        </p:txBody>
      </p:sp>
    </p:spTree>
    <p:extLst>
      <p:ext uri="{BB962C8B-B14F-4D97-AF65-F5344CB8AC3E}">
        <p14:creationId xmlns:p14="http://schemas.microsoft.com/office/powerpoint/2010/main" val="6637640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1175</Words>
  <Application>Microsoft Office PowerPoint</Application>
  <PresentationFormat>On-screen Show (4:3)</PresentationFormat>
  <Paragraphs>590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Facebook BR-Facebook-Entwicklungen: Profil-Überblick (nach Monaten) | All profiles - 1 of 10</vt:lpstr>
      <vt:lpstr>Facebook BR-Facebook-Entwicklungen: Profil-Überblick (nach Monaten) | All profiles - 2 of 10</vt:lpstr>
      <vt:lpstr>Facebook BR-Facebook-Entwicklungen: Profil-Überblick (nach Monaten) | All profiles - 3 of 10</vt:lpstr>
      <vt:lpstr>Facebook BR-Facebook-Entwicklungen: Profil-Überblick (nach Monaten) | All profiles - 4 of 10</vt:lpstr>
      <vt:lpstr>Facebook BR-Facebook-Entwicklungen: Profil-Überblick (nach Monaten) | All profiles - 5 of 10</vt:lpstr>
      <vt:lpstr>Facebook BR-Facebook-Entwicklungen: Profil-Überblick (nach Monaten) | All profiles - 6 of 10</vt:lpstr>
      <vt:lpstr>Facebook BR-Facebook-Entwicklungen: Profil-Überblick (nach Monaten) | All profiles - 7 of 10</vt:lpstr>
      <vt:lpstr>Facebook BR-Facebook-Entwicklungen: Profil-Überblick (nach Monaten) | All profiles - 8 of 10</vt:lpstr>
      <vt:lpstr>Facebook BR-Facebook-Entwicklungen: Profil-Überblick (nach Monaten) | All profiles - 9 of 10</vt:lpstr>
      <vt:lpstr>Facebook BR-Facebook-Entwicklungen: Profil-Überblick (nach Monaten) | All profiles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BR-Facebook-Entwicklungen: Profil-Überblick (nach Monaten) | All profiles - 1 of 10</dc:title>
  <dc:creator>Administrator</dc:creator>
  <cp:lastModifiedBy>Administrator</cp:lastModifiedBy>
  <cp:revision>1</cp:revision>
  <dcterms:created xsi:type="dcterms:W3CDTF">2022-07-22T08:53:46Z</dcterms:created>
  <dcterms:modified xsi:type="dcterms:W3CDTF">2022-07-22T08:57:43Z</dcterms:modified>
</cp:coreProperties>
</file>