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8F1B0-6B47-4C4E-9C43-DA1CC39D9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D343B-8A99-4122-A100-2791A0BFD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698694"/>
              </p:ext>
            </p:extLst>
          </p:nvPr>
        </p:nvGraphicFramePr>
        <p:xfrm>
          <a:off x="457200" y="1731963"/>
          <a:ext cx="7324344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814478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745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616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228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169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0561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648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605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42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326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6624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1344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51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8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658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FBCFF-0A10-4DEC-A567-F0CECE36F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9833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4300-07F3-49F4-A57A-BF599C00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0D492-BF63-40BB-B9BF-0C6A47FD5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232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56459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024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972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600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286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69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553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0446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503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038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15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200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27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75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bayerischer_rundfunk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883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E2996-E04A-4280-9DB9-8D1EE4002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16584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22982-3751-4007-9DE4-430E29B6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5D2A2-D41B-4703-A489-A301EB06E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84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628949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024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0816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330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320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551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196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063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960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3779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8500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092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04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3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news_wg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81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F2BFC-AFDA-41CB-A79E-4CCF3245C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53743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7EA8-8EEB-41FB-A07F-18006878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06D1DA-AAB7-4F11-8FC0-9796D5E0C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458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24644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97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2150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564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252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7948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168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795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318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28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27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099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6046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41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22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4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D2F2D-B5F4-45E2-9BBD-DBD2475D8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20896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615F-E87F-411C-92C6-62C63E24D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D8AE6-2FB5-4FAF-A672-6141D8CEE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023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722662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6482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586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795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839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5960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243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460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20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547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719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0260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085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73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sweetspot_brklassik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26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7A770-152F-41D9-B312-4AADE4B65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597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6E52-E3F8-47DB-82C3-A2CD3CA8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F216AE-E965-483A-8E94-922B12FCEC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63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581593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712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621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175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242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6626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859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733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41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0261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917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1212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2803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42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40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7E664-16AB-4E81-ABAB-FAC5782BA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23487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0C26-B0F8-4CB8-B825-92CEA6F5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BFDB2-2C07-4DF9-8540-430284AF8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671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476427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3916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012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55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787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553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035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6140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8204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3960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2323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9297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780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49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quer_vom_br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22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EEF25-5116-47E5-B310-F5BADF69B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4528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30DD-6B48-46EF-A4E7-A2B89F5A6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82291-A0DE-4CB6-A6F6-EE4CCFC49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863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590355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0818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53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90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431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7012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2160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4165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1022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684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068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0710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049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0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63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1F5CD-7C9D-4EE6-A7E5-B21AC3484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6545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43B9-B4D7-4585-AB71-508460343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EE374-F992-4D44-843C-BA38EA2FD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200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975366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8419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1427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6477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068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498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881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750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633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314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350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6296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66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3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did.official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89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ED07D-86FE-483B-8D69-AD21527A0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66817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EB90-F4CA-4815-8923-436F76C9A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883FF-EF03-470C-B471-FAB5D36B8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713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202504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018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2119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625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756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9393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3479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644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589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372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48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0974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58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57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querbeet.br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88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2A51-68C8-45D5-AA97-C1B736AAD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6224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88880-5D50-4857-838B-3C4889EE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BR-Instagram-Basic: Story-Overview | Instagram (C. Brecht)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FCB9E-9862-4238-8030-2E779C4AE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677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54628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9076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417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81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084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245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844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1412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475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748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4907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200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4502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34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wirinbayern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812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ADA99-B850-40E1-A9E7-51A8FF3BA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619610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900</Words>
  <Application>Microsoft Office PowerPoint</Application>
  <PresentationFormat>On-screen Show (4:3)</PresentationFormat>
  <Paragraphs>321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BR-Instagram-Basic: Story-Overview | Instagram (C. Brecht) - 1 of 11</vt:lpstr>
      <vt:lpstr>Instagram BR-Instagram-Basic: Story-Overview | Instagram (C. Brecht) - 2 of 11</vt:lpstr>
      <vt:lpstr>Instagram BR-Instagram-Basic: Story-Overview | Instagram (C. Brecht) - 3 of 11</vt:lpstr>
      <vt:lpstr>Instagram BR-Instagram-Basic: Story-Overview | Instagram (C. Brecht) - 4 of 11</vt:lpstr>
      <vt:lpstr>Instagram BR-Instagram-Basic: Story-Overview | Instagram (C. Brecht) - 5 of 11</vt:lpstr>
      <vt:lpstr>Instagram BR-Instagram-Basic: Story-Overview | Instagram (C. Brecht) - 6 of 11</vt:lpstr>
      <vt:lpstr>Instagram BR-Instagram-Basic: Story-Overview | Instagram (C. Brecht) - 7 of 11</vt:lpstr>
      <vt:lpstr>Instagram BR-Instagram-Basic: Story-Overview | Instagram (C. Brecht) - 8 of 11</vt:lpstr>
      <vt:lpstr>Instagram BR-Instagram-Basic: Story-Overview | Instagram (C. Brecht) - 9 of 11</vt:lpstr>
      <vt:lpstr>Instagram BR-Instagram-Basic: Story-Overview | Instagram (C. Brecht) - 10 of 11</vt:lpstr>
      <vt:lpstr>Instagram BR-Instagram-Basic: Story-Overview | Instagram (C. Brecht)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BR-Instagram-Basic: Story-Overview | Instagram (C. Brecht) - 1 of 11</dc:title>
  <dc:creator>Administrator</dc:creator>
  <cp:lastModifiedBy>Administrator</cp:lastModifiedBy>
  <cp:revision>1</cp:revision>
  <dcterms:created xsi:type="dcterms:W3CDTF">2022-04-01T13:37:20Z</dcterms:created>
  <dcterms:modified xsi:type="dcterms:W3CDTF">2022-04-01T13:38:21Z</dcterms:modified>
</cp:coreProperties>
</file>