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6E77A-7025-4ECB-969E-88C2CB61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85A269-83AA-4965-B122-4390C34D82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3068675"/>
              </p:ext>
            </p:extLst>
          </p:nvPr>
        </p:nvGraphicFramePr>
        <p:xfrm>
          <a:off x="457200" y="1731963"/>
          <a:ext cx="781811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20454471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72064580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97814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8466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0598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1646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782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9323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135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4765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6192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63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bayern3 - 2021-04-30 17:15:01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@realalexanderstevens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https://quintly-image-storage.s3.amazonaws.com/72d73e6f85e20d9dab03640d5e2716b4/a43086b2ae059e703483b3dd9762eb9c.jpg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05/01/2021 17:00:55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388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bayern3 - 2021-04-30 17:13:52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@realalexanderstevens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https://quintly-image-storage.s3.amazonaws.com/72d73e6f85e20d9dab03640d5e2716b4/bf3872ff7d7ecdd633c33324913a2cfa.jpg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05/01/2021 17:00:55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042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248C7-37F4-4658-83D4-A843EBBE72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101147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88326-DD30-460A-A71D-43411493D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6EBA35-7631-447A-A18A-2C9C14A6C6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7194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36378651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36781330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878746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5099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1386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20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0473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2413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5635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1928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7743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21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bayern3 - 2021-04-30 17:13:51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@realalexanderstevens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https://quintly-image-storage.s3.amazonaws.com/72d73e6f85e20d9dab03640d5e2716b4/12d64866d31be2ab25d34f1744ac67c6.jpg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05/01/2021 17:00:55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468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bayern3 - 2021-04-30 15:52:51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@jerry_gstoettner 
 @teamfit_app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https://quintly-image-storage.s3.amazonaws.com/72d73e6f85e20d9dab03640d5e2716b4/66a3ef279c9aa54b34758bd1706255df.jpg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05/01/2021 15:30:32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703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4DE99-D6F8-46C7-ADEF-02DF91958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995161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BD94-250D-4941-A62D-18EE54670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6CA9CA-F48D-4AFC-AE5C-80263480A4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1595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77968771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39072656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794421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5805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8226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5666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6325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6507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9998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3024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6474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657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bayern3 - 2021-04-30 15:52:50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@jerry_gstoettner 
@jacqueline_belle
@koendehaeck_sup 
@teamfit_app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https://quintly-image-storage.s3.amazonaws.com/72d73e6f85e20d9dab03640d5e2716b4/e5d0970748e321ec5cb0053f339c3b75.jpg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05/01/2021 15:30:32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061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bayern3 - 2021-04-30 15:52:49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@jerry_gstoettner 
@teamfit_app 
@koendehaeck_sup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https://quintly-image-storage.s3.amazonaws.com/72d73e6f85e20d9dab03640d5e2716b4/b327cc7bd3c357071a0e3fdc4e83ea8f.jpg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05/01/2021 15:30:32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364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8B63E-3A2A-4903-82AD-890A421A3C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379661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DEDB5-65BF-484F-990D-570AE9DA1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A9ABAA-DEE6-45E9-96CA-7FC2B5A14F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77137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84086631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26197776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04346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122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0562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0185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0841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5969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0988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9736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685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02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bayern3 - 2021-04-30 15:52:48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@jerry_gstoettner 
@teamfit_app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https://quintly-image-storage.s3.amazonaws.com/72d73e6f85e20d9dab03640d5e2716b4/0e030dab2ef11470b09df189e8d4394c.jpg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05/01/2021 15:30:32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406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84F849-BD2B-412E-AF82-169C7B17C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425642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DD248-1CC0-472D-8538-5A1CC3CBB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451E6B-3487-416D-B269-9AEBF9217C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6537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64487723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00983002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59789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8000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5537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8964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7784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8274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8478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1569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1629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5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bayern3 - 2021-04-30 14:19:53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Viel Spaß beim Nachmachen!😘 @officiallylea.g @followingthegriffins @jacqueline_belle @teamfit_app  #fitnessfrühling #bayern3fitnessfrühling #keineausreden #motiviert #fitnesstraining #powertraining #lovesports #workout💪 #fitnessday #fitnessgirlmotivation #fitnesstips #lovefitness #missmygym #homeworkouts #fitstagram #workoutday #fitnesslover #derspeckmussweg #muskelkater  #homeworkout #sportzuhause #schwitzen #homeworkoutswork #trainingzuhause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https://quintly-image-storage.s3.amazonaws.com/72d73e6f85e20d9dab03640d5e2716b4/7d5b8b20167cb629c6069abbedab1816.jpg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05/01/2021 14:00:43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287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915F4-63CA-4578-AAB0-E765DFB078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845309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9FEE1-5128-4DEA-A0B8-67A67F999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5CFE3A-DE5C-4947-9691-453E5B7E73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1571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85744873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5920373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536316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4852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4155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1371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6198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7067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8831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0913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2804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981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bayern3 - 2021-04-30 14:19:52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@officiallylea.g @followingthegriffins @jacqueline_belle @teamfit_app  Eure Bewegungsminuten könnt ihr gleich in die @teamfit_app eintragen.  #fitnessfrühling #bayern3fitnessfrühling #keineausreden #motiviert #fitnesstraining #powertraining #lovesports #workout💪 #fitnessday #fitnessgirlmotivation #fitnesstips #lovefitness #missmygym #homeworkouts #fitstagram #workoutday #fitnesslover #derspeckmussweg #muskelkater  #homeworkout #sportzuhause #schwitzen #homeworkoutswork #trainingzuhause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https://quintly-image-storage.s3.amazonaws.com/72d73e6f85e20d9dab03640d5e2716b4/477d76451d68a0fdd73fc7800ee5ea69.jpg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05/01/2021 14:00:43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859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0FCE0-0C8D-4145-AF74-D98B42466B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203389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EC55F-18FF-4E61-A6D4-43CD187CB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7DEAE1-C18C-43C8-9D91-F0CD90EC3F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7125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06298608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00224147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173948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4079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3429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7183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8303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6473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575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7754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8508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350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bayern3 - 2021-04-30 14:19:51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@officiallylea.g @followingthegriffins @teamfit_app @jacqueline_belle  #fitnessfrühling #bayern3fitnessfrühling #keineausreden #motiviert #fitnesstraining #powertraining #lovesports #workout💪 #fitnessday #fitnessgirlmotivation #fitnesstips #lovefitness #missmygym #homeworkouts #fitstagram #workoutday #fitnesslover #derspeckmussweg #muskelkater  #homeworkout #sportzuhause #schwitzen #homeworkoutswork #trainingzuhause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https://quintly-image-storage.s3.amazonaws.com/72d73e6f85e20d9dab03640d5e2716b4/3c57108d3abc987e4e331fc90ec95025.jpg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05/01/2021 14:00:43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710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64F12-DCC0-48C4-A54B-F996A6E25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874292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B0DA8-419A-48BB-991E-D38D453FB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5B59CE-2ED2-41BD-9FC6-F4AA0C6BE4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8839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06243617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29940225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73392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9222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5035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6103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48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3382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3565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7516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2304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67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bayern3 - 2021-04-30 14:19:50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Neues Baby-Workout mit @officiallylea.g 💪 #fitnessfrühling #bayern3fitnessfrühling #keineausreden #motiviert #fitnesstraining #powertraining #lovesports #workout💪 #fitnessday #fitnessgirlmotivation #fitnesstips #lovefitness #missmygym #homeworkouts #fitstagram #workoutday #fitnesslover #derspeckmussweg #muskelkater  #homeworkout #sportzuhause #schwitzen #homeworkoutswork #trainingzuhause  @followingthegriffins @teamfit_app @jacqueline_belle @officiallylea.g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https://quintly-image-storage.s3.amazonaws.com/72d73e6f85e20d9dab03640d5e2716b4/6811cbc50de7113d43fbd8380f68e107.jpg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05/01/2021 14:00:43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513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C1A54-C847-4FDE-B997-BE6BBC1841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623597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D23D7-FE64-4889-A04D-C0F1AA6F8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F4BB29-73CC-4354-A53E-461E76B37A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1789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68740911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11664488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16014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1565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9545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0411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6123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6906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2018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8008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9698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255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bayern3 - 2021-04-29 18:24:36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@koendehaeck_sup 
@jerry_gstoettner 
@jacqueline_belle 
@teamfit_app  @vaneisbaer  Workout verpasst?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https://quintly-image-storage.s3.amazonaws.com/72d73e6f85e20d9dab03640d5e2716b4/c2cf0cc8ff0ca10b8ebd9d2d1ff86df4.jpg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04/30/2021 18:12:55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422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bayern3 - 2021-04-29 13:37:40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@koendehaeck_sup 
@jerry_gstoettner 
@teamfit_app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https://quintly-image-storage.s3.amazonaws.com/72d73e6f85e20d9dab03640d5e2716b4/dbe07a07b12fa198439935111efc8d86.jpg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04/30/2021 13:30:35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00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FA660-EC77-415C-8E98-36C6389FB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179319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CC115-38A5-4ED0-876E-54C7DFBD8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0C0263-7B67-4B3C-BD33-D729197344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3819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85264588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52764255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21654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61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1918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9844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5925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1270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8849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0470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7868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316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bayern3 - 2021-04-29 13:37:39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 @jerry_gstoettner 
@koendehaeck_sup 
@teamfit_app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https://quintly-image-storage.s3.amazonaws.com/72d73e6f85e20d9dab03640d5e2716b4/5106ad83e4e163a0675b5cceaa0fe992.jpg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04/30/2021 13:30:35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300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AF0E0-9C9A-45E8-AA8D-A2D90E858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874153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54A8A-332A-4E53-8DC8-C7F9040FD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081937-881D-433E-A06D-8F7BA29513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802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77378450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472348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42540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0553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2273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0519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1014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2975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6735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2383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5104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414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bayern3 - 2021-04-28 14:14:52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@officiallylea.g @teamfit_app @jacqueline_belle @followingthegriffins  #fitnessfrühling #bayern3fitnessfrühling #fitnesstips #lovefitness #workouttips #exercises #nogymneeded #workoutgirl #workoutinspiration #workoutmode #laufen #runday #joggen #schwimmen #fitbleiben #starttraining #dranbleiben #sportlich #bewegungtutgut #auspowern #schwitzen #runforestrun #lovetorun #bewegung #fitnesslove #fitnessaddicts #fitnessforlife #fitnessjunkie Viel Spaß! 
Eure Bewegungsminuten am besten gleich in die @teamfit_app eintragen!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https://quintly-image-storage.s3.amazonaws.com/72d73e6f85e20d9dab03640d5e2716b4/d9c8fa4826b8cb039dad7d2b17ccee0c.jpg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04/29/2021 14:00:48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103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18A4E-6746-4090-A27B-C8AAF3DEDE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144695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9F764-1EF9-4391-8964-50E270A0A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507132-101C-482D-B4C8-F35C2AD414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9654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30846988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20407931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580368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1988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8729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0452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0706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6058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6681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5619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9422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63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bayern3 - 2021-04-28 14:14:51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@officiallylea.g @teamfit_app @jacqueline_belle @followingthegriffins  #fitnessfrühling #bayern3fitnessfrühling #fitnesstips #lovefitness #workouttips #exercises #nogymneeded #workoutgirl #workoutinspiration #workoutmode #laufen #runday #joggen #schwimmen #fitbleiben #starttraining #dranbleiben #sportlich #bewegungtutgut #auspowern #schwitzen #runforestrun #lovetorun #bewegung #fitnesslove #fitnessaddicts #fitnessforlife #fitnessjunkie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https://quintly-image-storage.s3.amazonaws.com/72d73e6f85e20d9dab03640d5e2716b4/207716267ac7204c6263caecabf73732.jpg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04/29/2021 14:00:48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267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D32DA-5978-46D8-BE49-18834F5E21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96725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F4757-B213-4694-A928-37541D762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4E925B-FDAA-4BF4-9EA4-0CB198F57A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795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19629376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68641834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86682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9868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7491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1022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8701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6600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9904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6804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2861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95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bayern3 - 2021-04-28 14:14:50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@officiallylea.g @teamfit_app @jacqueline_belle @followingthegriffins  Einfach nachmachen😘 #fitnessfrühling #bayern3fitnessfrühling #fitnesstips #lovefitness #workouttips #exercises #nogymneeded #workoutgirl #workoutinspiration #workoutmode #laufen #runday #joggen #schwimmen #fitbleiben #starttraining #dranbleiben #sportlich #bewegungtutgut #auspowern #schwitzen #runforestrun #lovetorun #bewegung #fitnesslove #fitnessaddicts #fitnessforlife #fitnessjunkie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https://quintly-image-storage.s3.amazonaws.com/72d73e6f85e20d9dab03640d5e2716b4/1aa4c55bdc58c5d9d2b0df7731b037e4.jpg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04/29/2021 14:00:48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661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69EBE-F761-49B4-B961-E939ADF774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397032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4A9A8-5636-4F25-ABCA-CE023C49D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4D7CBA-B8DF-4991-872D-E44510611D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365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95501470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19557550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441060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2804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7377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5275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457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7736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0535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8399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1880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676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bayern3 - 2021-04-28 14:14:49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Leas Fitness-Übungen mit Baby💪 #fitnessfrühling #bayern3fitnessfrühling #fitnesstips #lovefitness #workouttips #exercises #nogymneeded #workoutgirl #workoutinspiration #workoutmode #laufen #runday #joggen #schwimmen #fitbleiben #starttraining #dranbleiben #sportlich #bewegungtutgut #auspowern #schwitzen #runforestrun #lovetorun #bewegung #fitnesslove #fitnessaddicts #fitnessforlife #fitnessjunkie @jacqueline_belle @teamfit_app @followingthegriffins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https://quintly-image-storage.s3.amazonaws.com/72d73e6f85e20d9dab03640d5e2716b4/2e1aa28754c2a1b2d47391d4865e0118.jpg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04/29/2021 14:00:48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632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DDAEF-47E1-425D-B4A8-B9E1BA913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444410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A9782-F20B-4F60-9009-19ABD03B0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1F1863-4C9F-4067-9D0B-1849CB04B6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1272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7682541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35207340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820902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023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1843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5808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175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3492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3346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4052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4263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2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bayern3 - 2021-04-27 15:05:40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... und die Dance-Minuten tragt ihr gleich in die @teamfit_app ein💪 @officiallylea.g 
@followingthegriffins 
@teamfit_app 
@jacqueline_belle  #riton #dancedaily #newdancechallenge #dancechallenges #dancechallenge #dancers #dancerlife #dancing #dancersofinstagram #bayern3 #mittendrin #dance #fitnessfrühling #workout #fitness #moves #bewegung #spass #mitmachen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https://quintly-image-storage.s3.amazonaws.com/72d73e6f85e20d9dab03640d5e2716b4/4fc948a06f381034e9bb0eb502f28603.jpg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04/28/2021 14:31:16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596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03BF9-62F8-4825-87C9-45DAEB1EC8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8351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BEC0E-DAF6-4B8F-BDD0-9856B7C6A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6290A3-8B2D-4661-AC40-FEA7D83955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0918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50525516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63675198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13585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0252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2122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2470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0955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1611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810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8055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2208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10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bayern3 - 2021-04-27 15:05:39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Taggt @bayern3 in euren Storys! Und so geht's.  @officiallylea.g 
@followingthegriffins 
@jacqueline_belle 
@teamfit_app  #riton #dancedaily #newdancechallenge #dancechallenges #dancechallenge #dancers #dancerlife #dancing #dancersofinstagram #bayern3 #mittendrin #dance #fitnessfrühling #workout #fitness #moves #bewegung #spass #mitmachen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https://quintly-image-storage.s3.amazonaws.com/72d73e6f85e20d9dab03640d5e2716b4/1b7d70d7824ffcd255ef6590c55a49b9.jpg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04/28/2021 14:31:16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66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B9729-AB00-474D-AAF4-B9D3CE388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4048584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88E43-2F7A-446A-87E1-F85F1E8CE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39F591-352F-4962-8683-D0FE921B39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7291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29202010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76959341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833373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0519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9855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1043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8272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0675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2372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7992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8379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88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bayern3 - 2021-04-27 15:00:42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#riton #dancedaily #newdancechallenge #dancechallenges #dancechallenge #dancers #dancerlife #dancing #dancersofinstagram #bayern3 #mittendrin #dance #fitnessfrühling #workout #fitness #moves #bewegung #spass #mitmachen @officiallylea.g 
@followingthegriffins 
@jacqueline_belle 
@ritontime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https://quintly-image-storage.s3.amazonaws.com/72d73e6f85e20d9dab03640d5e2716b4/207e770dab1bb42fc9767e9f3a9da2f4.jpg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04/28/2021 14:31:16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97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796F1-A424-4BAA-8EDF-7D24AF464A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621680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68D72-E730-4994-B176-425C7128F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2B4D7A-20AB-43B6-A200-53BF5E8828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8729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82560157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80342169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005758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3734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5670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0538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7427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6386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8855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2853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9588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9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bayern3 - 2021-04-27 14:54:26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@officiallylea.g 
@followingthegriffins 
@jacqueline_belle 
@teamfit_app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https://quintly-image-storage.s3.amazonaws.com/72d73e6f85e20d9dab03640d5e2716b4/e9a6577a449e346d5e8ef51f27123076.jpg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04/28/2021 14:31:16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23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bayern3 - 2021-04-27 14:54:25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@jacqueline_belle 
@officiallylea.g 
@followingthegriffins  @teamfit_app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https://quintly-image-storage.s3.amazonaws.com/72d73e6f85e20d9dab03640d5e2716b4/84219a3697288a664d3660b3cf0d25c6.jpg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04/28/2021 14:31:16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499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AE15C0-AF95-4892-B677-654DC47F1B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648426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A4DD2-FEE0-4AB7-8205-BF58F62E1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bayern3 - 19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1B9BEC-CE37-475B-904A-6D41DDDCF3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8779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63673589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55742117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873244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2838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6320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1222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0068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7255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5845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1398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1474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836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bayern3 - 2021-04-26 15:53:11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@officiallylea.g 
@jacqueline_belle  Koordination... @teamfit_app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https://quintly-image-storage.s3.amazonaws.com/72d73e6f85e20d9dab03640d5e2716b4/9a73188d12ab9d6665052901262a2334.jpg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04/27/2021 15:30:42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20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bayern3 - 2021-04-26 15:53:10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@officiallylea.g 
@jacqueline_belle  @teamfit_app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https://quintly-image-storage.s3.amazonaws.com/72d73e6f85e20d9dab03640d5e2716b4/a3641db32e2be4fd11c625efad991ca2.jpg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04/27/2021 15:30:42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035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FE382-AD43-4469-915B-5FAE5C7540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0630818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1504</Words>
  <Application>Microsoft Office PowerPoint</Application>
  <PresentationFormat>On-screen Show (4:3)</PresentationFormat>
  <Paragraphs>497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Instagram Stories Table  | bayern3 - 1 of 19</vt:lpstr>
      <vt:lpstr>Instagram Stories Table  | bayern3 - 2 of 19</vt:lpstr>
      <vt:lpstr>Instagram Stories Table  | bayern3 - 3 of 19</vt:lpstr>
      <vt:lpstr>Instagram Stories Table  | bayern3 - 4 of 19</vt:lpstr>
      <vt:lpstr>Instagram Stories Table  | bayern3 - 5 of 19</vt:lpstr>
      <vt:lpstr>Instagram Stories Table  | bayern3 - 6 of 19</vt:lpstr>
      <vt:lpstr>Instagram Stories Table  | bayern3 - 7 of 19</vt:lpstr>
      <vt:lpstr>Instagram Stories Table  | bayern3 - 8 of 19</vt:lpstr>
      <vt:lpstr>Instagram Stories Table  | bayern3 - 9 of 19</vt:lpstr>
      <vt:lpstr>Instagram Stories Table  | bayern3 - 10 of 19</vt:lpstr>
      <vt:lpstr>Instagram Stories Table  | bayern3 - 11 of 19</vt:lpstr>
      <vt:lpstr>Instagram Stories Table  | bayern3 - 12 of 19</vt:lpstr>
      <vt:lpstr>Instagram Stories Table  | bayern3 - 13 of 19</vt:lpstr>
      <vt:lpstr>Instagram Stories Table  | bayern3 - 14 of 19</vt:lpstr>
      <vt:lpstr>Instagram Stories Table  | bayern3 - 15 of 19</vt:lpstr>
      <vt:lpstr>Instagram Stories Table  | bayern3 - 16 of 19</vt:lpstr>
      <vt:lpstr>Instagram Stories Table  | bayern3 - 17 of 19</vt:lpstr>
      <vt:lpstr>Instagram Stories Table  | bayern3 - 18 of 19</vt:lpstr>
      <vt:lpstr>Instagram Stories Table  | bayern3 - 19 of 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bayern3 - 1 of 19</dc:title>
  <dc:creator>Frederik Peiniger</dc:creator>
  <cp:lastModifiedBy>Frederik Peiniger</cp:lastModifiedBy>
  <cp:revision>1</cp:revision>
  <dcterms:created xsi:type="dcterms:W3CDTF">2021-06-25T12:54:31Z</dcterms:created>
  <dcterms:modified xsi:type="dcterms:W3CDTF">2021-06-25T12:58:29Z</dcterms:modified>
</cp:coreProperties>
</file>