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A5187-046B-4BF9-A162-B91F3584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122906-30A8-487C-860E-6096FD2E7A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0029125"/>
              </p:ext>
            </p:extLst>
          </p:nvPr>
        </p:nvGraphicFramePr>
        <p:xfrm>
          <a:off x="457200" y="1731963"/>
          <a:ext cx="7818117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72800070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9354842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57724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770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2364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0225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8560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542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9019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8024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5583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04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bayern3 - 2021-02-25 19:27:10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Workout verpasst? @koendehaeck_sup 
@jacqueline_belle 
@jerry_gstoettner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https://quintly-image-storage.s3.amazonaws.com/72d73e6f85e20d9dab03640d5e2716b4/8e8930f1581232d287d6bde1a037a9fd.jpg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19:06:36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060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DC420-6B7F-4A71-8DDD-9F17542DF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1559451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433F4-4BA8-4C94-B411-704E46CF1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586E20-B1A2-4FD8-8FBF-E1AB759F25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5729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8716590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23958126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56249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4622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10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2477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7009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3433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62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7644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4918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569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bayern3 - 2021-02-25 16:10:46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@adac_suedbayern 
@hotelfronfeste 
@_.sonne  #  #urlaubsreif #urlaubindeutschland #durchatmen #wellnesshotel #familienausflug #urlaub🌴 #urlaub2021 #reiselust #reiseliebe #erholung #reisen #reisereise #kurzurlaub #auszeit #urlaubsfeeling #erholungpur #contest #gewinnspiel #aktion #gewinn #gewinnen #bayern3 #bayern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https://quintly-image-storage.s3.amazonaws.com/72d73e6f85e20d9dab03640d5e2716b4/9cec9c9f0d061f53a4c10b4cd5b4ede9.jpg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16:00:40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004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FFD79-0569-4272-8708-45D05C98D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99523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E34C5-D709-4AB6-B0B8-CA459B8D5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B51462-428C-47C6-AD0A-19B819B90C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5374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93693951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51950666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85017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481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4045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1414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8760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9787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2747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707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8029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1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bayern3 - 2021-02-25 16:10:45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@adac_suedbayern 
@hotelfronfeste 
@_.sonne  #  #urlaubsreif #urlaubindeutschland #durchatmen #wellnesshotel #familienausflug #urlaub🌴 #urlaub2021 #reiselust #reiseliebe #erholung #reisen #reisereise #kurzurlaub #auszeit #urlaubsfeeling #erholungpur #contest #gewinnspiel #aktion #gewinn #gewinnen #bayern3 #bayern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https://quintly-image-storage.s3.amazonaws.com/72d73e6f85e20d9dab03640d5e2716b4/5bcc781f2adecfc32e3b02cb3dfc0302.jpg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16:00:40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610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2929FE-3088-4727-B7F6-D539AA087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079878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11A1-18C6-4BFA-BD90-51740F588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E08BBF-1075-4D60-8C73-08822A1729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89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20484894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75511770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63844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813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4164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6042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93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8745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9812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134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338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87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bayern3 - 2021-02-25 16:10:44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@adac_suedbayern 
@hotelfronfeste 
@_.sonne  #  #urlaubsreif #urlaubindeutschland #durchatmen #wellnesshotel #familienausflug #urlaub🌴 #urlaub2021 #reiselust #reiseliebe #erholung #reisen #reisereise #kurzurlaub #auszeit #urlaubsfeeling #erholungpur #contest #gewinnspiel #aktion #gewinn #gewinnen #bayern3 #bayern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https://quintly-image-storage.s3.amazonaws.com/72d73e6f85e20d9dab03640d5e2716b4/0b65f38fbbe2aa046dbf77cdcecf43e3.jpg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16:00:40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102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BFE06-CA48-4622-835E-DFCEC8A04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688113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CE379-2E9E-42E5-A025-B121BFEBD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ACFBB2-DE8A-4FED-98AA-82461F06D3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5025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56340248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43990237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23734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9359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0225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3771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3761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281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1830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3162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7933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01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bayern3 - 2021-02-25 16:10:43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@adac_suedbayern 
@hotelfronfeste 
@_.sonne  #  #urlaubsreif #urlaubindeutschland #durchatmen #wellnesshotel #familienausflug #urlaub🌴 #urlaub2021 #reiselust #reiseliebe #erholung #reisen #reisereise #kurzurlaub #auszeit #urlaubsfeeling #erholungpur #contest #gewinnspiel #aktion #gewinn #gewinnen #bayern3 #bayern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https://quintly-image-storage.s3.amazonaws.com/72d73e6f85e20d9dab03640d5e2716b4/67f973818fe3eca0744ea4f8b1f4072e.jpg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16:00:40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15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D77B4-CC51-4DB8-8FB3-DFFB8A8E2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830541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E842-5EF9-4335-92E7-A3D5FBBEC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F0585-8653-4B04-94F6-A2E709EDBD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7096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66454393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33715403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920360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02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968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311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256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7973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043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660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958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3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bayern3 - 2021-02-25 16:02:40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@_.sonne  @jacqueline_belle 
@adac_suedbayern  Der Urlaub ins @hotelfronfeste in Amberg geht an... #allesaussergewöhnlich  #urlaubsreif #urlaubindeutschland #durchatmen #wellnesshotel #familienausflug #urlaub🌴 #urlaub2021 #reiselust #reiseliebe #erholung #reisen #reisereise #kurzurlaub #auszeit #urlaubsfeeling #erholungpur #contest #gewinnspiel #aktion #gewinn #gewinnen #bayern3 #bayern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https://quintly-image-storage.s3.amazonaws.com/72d73e6f85e20d9dab03640d5e2716b4/1128485f4d2d698fe19ff8b92050b3f6.jpg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16:00:40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236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FE362-6350-481F-A099-3DDA4CD5C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4082002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C24F1-E137-4FC3-8A27-79AF06FB3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1FFE37-D922-48E7-B3B7-AE258A738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535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84316310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5073453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31556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7026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726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037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0309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8882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934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6482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8379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78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bayern3 - 2021-02-25 14:06:21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Achtung!!! 
Es sind BAYERN3-FAKE-Accounts unterwegs!!! Bitte gebt keine Daten an und klickt nicht auf irgendwelche Links! @jacqueline_belle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https://quintly-image-storage.s3.amazonaws.com/72d73e6f85e20d9dab03640d5e2716b4/5fdf461bb5192adf544d3a923bee10ce.jpg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14:00:47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536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bayern3 - 2021-02-25 14:06:20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https://quintly-image-storage.s3.amazonaws.com/72d73e6f85e20d9dab03640d5e2716b4/4deeb0afe46b9b51b31a49913761d0c3.jpg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14:00:47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425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078BC-539F-4F98-ADED-21F27DB0E8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44385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C549-0636-4175-806F-9CC29545A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1B02E-C9A8-4CDA-844F-08D27D6E0F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5473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7610665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096990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8782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4087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628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8935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602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159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6509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8819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6243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9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bayern3 - 2021-02-24 16:23:34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@jerry_gstoettner 
@koendehaeck_sup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https://quintly-image-storage.s3.amazonaws.com/72d73e6f85e20d9dab03640d5e2716b4/d58f6a74fb79adf13b699f37c66dd385.jpg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16:00:34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64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bayern3 - 2021-02-24 16:23:33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@jerry_gstoettner 
@jacqueline_belle 
@koendehaeck_sup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https://quintly-image-storage.s3.amazonaws.com/72d73e6f85e20d9dab03640d5e2716b4/41d7ae622f1b73d3d7e06d266f1deb5f.jpg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16:00:34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371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1650F-4047-4D59-B815-1F4EDB6B8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863976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87F52-9132-475E-A287-A8AD3CA9B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B8A578-50DF-4303-8342-D190CCD619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2080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95822933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83636271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78448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1257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868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923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6240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887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706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138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768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00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bayern3 - 2021-02-24 16:23:32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@koendehaeck_sup 
@jerry_gstoettner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https://quintly-image-storage.s3.amazonaws.com/72d73e6f85e20d9dab03640d5e2716b4/9ce0c9b4c57fc536bc0fc22353f2bd6d.jpg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16:00:34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13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bayern3 - 2021-02-24 16:23:31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@jerry_gstoettner 
@jacqueline_belle 
@koendehaeck_sup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https://quintly-image-storage.s3.amazonaws.com/72d73e6f85e20d9dab03640d5e2716b4/b5cdfb0279337bd4e9fb44998d4d9225.jpg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16:00:34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194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117DB-7010-4E71-A844-588A7F170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281697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6E8F2-197B-4B09-A07D-32BD8F82C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1F800-2448-427C-8A13-5D44662C4F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1018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74748820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80625115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19623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8624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2191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0498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684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0527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3391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7666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453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562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bayern3 - 2021-02-24 16:06:57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@stephaniemaguli - ihr werdet mit 10 LEGO®️-Überraschungspaketen versorgt!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https://quintly-image-storage.s3.amazonaws.com/72d73e6f85e20d9dab03640d5e2716b4/0913fb09e89b0240dafb2da3e96045c1.jpg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16:00:34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529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bayern3 - 2021-02-24 16:06:56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@jerry_gstoettner  @legogermany_official  @stephaniemaguli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https://quintly-image-storage.s3.amazonaws.com/72d73e6f85e20d9dab03640d5e2716b4/4f063eac9f0780957d60383758934e3a.jpg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16:00:34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572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C66372-033E-4F34-A69B-43DEF1DE4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403512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B44CF-A05E-46DC-B8F1-28F896A8C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9DA84-EB26-41F2-B611-220EBCF510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8398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12794179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74841528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47383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257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884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6820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0784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6742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2611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2521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954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75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bayern3 - 2021-02-24 16:06:55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@jerry_gstoettner  @legogermany_official  @stephaniemaguli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https://quintly-image-storage.s3.amazonaws.com/72d73e6f85e20d9dab03640d5e2716b4/1e78016f5f8a43e1282d811eb1726118.jpg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02/25/2021 16:00:34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47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bayern3 - 2021-02-23 17:12:13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der richtigen Antwort habt ihr die Chance auf 10 LEGO®️-Überraschungspakete für eure Kinder und ihre Freunde... @jacqueline_belle 
@jerry_gstoettner 
@legogermany_official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https://quintly-image-storage.s3.amazonaws.com/72d73e6f85e20d9dab03640d5e2716b4/45748d48115ba74eaf5245720777eff7.jpg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02/24/2021 17:02:01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234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4CFC2-4C6A-4C77-8893-6C671368E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568432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D679C-FAEC-4D0D-8254-C5A7D2562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17C730-DEA4-4F86-98B8-24F52CA441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0963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89830094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48000741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08364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5867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6944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7986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9677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529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214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7737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9491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95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bayern3 - 2021-02-23 17:04:21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 @jerry_gstoettner  @legogermany_official  #LEGO #LEGOgermany @legogermany_official #convid19 #coronavirius #virus #cornavirus #lockdownlight #coronalockdown #gewinnspiel #aktion #gewinn #gewinnen #kooperation #homeschooler #homeschool #homeschooling #coronaeltern #elternsein #alltagmitkind #alleinerziehendemama #muttertochter #lebenalsmama #dreifachmama #lockdownlife #lebenmitkindern #papa #eltern #bayern3 #bayern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https://quintly-image-storage.s3.amazonaws.com/72d73e6f85e20d9dab03640d5e2716b4/e427ea9b8d38f527ff90cb44463f7d28.jpg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02/24/2021 17:02:01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509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7DC56-BB5A-43BF-9081-F38B91013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1577274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9B54D-C3EC-4BC4-952A-532EA40BE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B16829-A295-4501-A5CB-963887C111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1287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31390380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62165796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18899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3801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721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8286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2565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4892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0609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278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787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63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bayern3 - 2021-02-23 17:04:20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 @jerry_gstoettner  @legogermany_official  #LEGO #LEGOgermany @legogermany_official #convid19 #coronavirius #virus #cornavirus #lockdownlight #coronalockdown #gewinnspiel #aktion #gewinn #gewinnen #kooperation #homeschooler #homeschool #homeschooling #coronaeltern #elternsein #alltagmitkind #alleinerziehendemama #muttertochter #lebenalsmama #dreifachmama #lockdownlife #lebenmitkindern #papa #eltern #bayern3 #bayern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https://quintly-image-storage.s3.amazonaws.com/72d73e6f85e20d9dab03640d5e2716b4/d67dfff85f242f7a27535a54474a3795.jpg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02/24/2021 17:02:01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90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EFBEE-AF35-4ECD-8DF6-CDE4BA1E2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848914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907C1-6F8A-4B1E-91DA-758D22F1F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6386E2-1659-443D-A6DE-76090CE4F7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484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78312380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0514110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79249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81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326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457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5886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0832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8974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422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825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67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bayern3 - 2021-02-23 17:04:19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 @jerry_gstoettner  @jerry_gstoettner  @legogermany_official  #LEGO #LEGOgermany @legogermany_official #convid19 #coronavirius #virus #cornavirus #lockdownlight #coronalockdown #gewinnspiel # #gewinn #gewinnen #kooperation #homeschooler #homeschool #homeschooling #coronaeltern #elternsein #alltagmitkind #alleinerziehendemama #muttertochter #lebenalsmama #dreifachmama #lockdownlife #lebenmitkindern #papa #eltern #bayern3 #bayern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https://quintly-image-storage.s3.amazonaws.com/72d73e6f85e20d9dab03640d5e2716b4/97d5b780e36431250bb3633fec2a2d56.jpg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02/24/2021 17:02:01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914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2A153-DDC8-42B5-B84C-9622631D1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946233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89CDC-599E-4516-A51F-F0AD939F6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745C4D-F293-4B3A-92A4-2A2DA21F51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4919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4591272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95912187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3974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1136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8445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1195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5130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4011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564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3879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3641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01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bayern3 - 2021-02-23 17:04:18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 @jerry_gstoettner  @legogermany_official  #LEGO #LEGOgermany @legogermany_official #convid19 #coronavirius #virus #cornavirus #lockdownlight #coronalockdown #gewinnspiel #aktion #gewinn #gewinnen
 #kooperation #homeschooler #homeschool #homeschooling #coronaeltern #elternsein #alltagmitkind #alleinerziehendemama #muttertochter #lebenalsmama #dreifachmama #lockdownlife #lebenmitkindern #papa #eltern #bayern3 #bayern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https://quintly-image-storage.s3.amazonaws.com/72d73e6f85e20d9dab03640d5e2716b4/aff0e20df6a0a919f365505f2203ac7a.jpg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02/24/2021 17:02:01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011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740B6-5CE1-40EE-9EFD-4522C584A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1898359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9EB55-135D-4C66-8651-D7B05E62D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39476F-881C-44AB-A6B2-B3279C557D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757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96496079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80788499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00046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5379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270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004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2056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643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138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4294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9014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15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bayern3 - 2021-02-23 15:45:09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klingt's denn für euch?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https://quintly-image-storage.s3.amazonaws.com/72d73e6f85e20d9dab03640d5e2716b4/599ab39839004d7cd7e049b8137f9868.jpg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02/24/2021 15:30:39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81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bayern3 - 2021-02-23 15:45:08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 @jerry_gstoettner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https://quintly-image-storage.s3.amazonaws.com/72d73e6f85e20d9dab03640d5e2716b4/9fe6e0bc3327209e64f2a53d40b9182e.jpg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02/24/2021 15:30:39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382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FBFD5A-E901-4351-9BAC-0F68A726A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959550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029FF-8E83-4109-ACB7-F5738AF1A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06001-669A-46CF-AE12-183485AEEC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9831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17835337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0389454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76775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9503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639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235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328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9216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752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5526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331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6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bayern3 - 2021-02-22 16:48:06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 Wochenende auch zu viel Sonne abbekommen?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https://quintly-image-storage.s3.amazonaws.com/72d73e6f85e20d9dab03640d5e2716b4/a4cbdc97bf01f9c46cc343989a5b6ca5.jpg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02/23/2021 16:31:08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52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bayern3 - 2021-02-22 15:58:12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@jerry_gstoettner 
@jacqueline_belle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https://quintly-image-storage.s3.amazonaws.com/72d73e6f85e20d9dab03640d5e2716b4/e18d790368d17afe09f24ff4aba64d2e.jpg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02/23/2021 15:30:35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603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00F9B-713D-48CB-AD82-D4697178A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257334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DE21D-86CA-4B15-8EC7-425E69D0E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BC4800-6390-4459-B430-9F1798AB07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01883712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01522238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21005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3178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918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6443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023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1270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415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3854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715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59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bayern3 - 2021-02-22 15:58:11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@jerry_gstoettner  Und was nu?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https://quintly-image-storage.s3.amazonaws.com/72d73e6f85e20d9dab03640d5e2716b4/a5a40253b015c71e8ad033c85b333d35.jpg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02/23/2021 15:30:35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035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C6538D-A25A-4928-9F25-9C3755397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20684901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1458</Words>
  <Application>Microsoft Office PowerPoint</Application>
  <PresentationFormat>On-screen Show (4:3)</PresentationFormat>
  <Paragraphs>484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Instagram Stories Table  | bayern3 - 1 of 18</vt:lpstr>
      <vt:lpstr>Instagram Stories Table  | bayern3 - 2 of 18</vt:lpstr>
      <vt:lpstr>Instagram Stories Table  | bayern3 - 3 of 18</vt:lpstr>
      <vt:lpstr>Instagram Stories Table  | bayern3 - 4 of 18</vt:lpstr>
      <vt:lpstr>Instagram Stories Table  | bayern3 - 5 of 18</vt:lpstr>
      <vt:lpstr>Instagram Stories Table  | bayern3 - 6 of 18</vt:lpstr>
      <vt:lpstr>Instagram Stories Table  | bayern3 - 7 of 18</vt:lpstr>
      <vt:lpstr>Instagram Stories Table  | bayern3 - 8 of 18</vt:lpstr>
      <vt:lpstr>Instagram Stories Table  | bayern3 - 9 of 18</vt:lpstr>
      <vt:lpstr>Instagram Stories Table  | bayern3 - 10 of 18</vt:lpstr>
      <vt:lpstr>Instagram Stories Table  | bayern3 - 11 of 18</vt:lpstr>
      <vt:lpstr>Instagram Stories Table  | bayern3 - 12 of 18</vt:lpstr>
      <vt:lpstr>Instagram Stories Table  | bayern3 - 13 of 18</vt:lpstr>
      <vt:lpstr>Instagram Stories Table  | bayern3 - 14 of 18</vt:lpstr>
      <vt:lpstr>Instagram Stories Table  | bayern3 - 15 of 18</vt:lpstr>
      <vt:lpstr>Instagram Stories Table  | bayern3 - 16 of 18</vt:lpstr>
      <vt:lpstr>Instagram Stories Table  | bayern3 - 17 of 18</vt:lpstr>
      <vt:lpstr>Instagram Stories Table  | bayern3 - 18 of 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bayern3 - 1 of 18</dc:title>
  <dc:creator>Frederik Peiniger</dc:creator>
  <cp:lastModifiedBy>Frederik Peiniger</cp:lastModifiedBy>
  <cp:revision>1</cp:revision>
  <dcterms:created xsi:type="dcterms:W3CDTF">2021-03-05T14:31:42Z</dcterms:created>
  <dcterms:modified xsi:type="dcterms:W3CDTF">2021-03-05T14:35:34Z</dcterms:modified>
</cp:coreProperties>
</file>