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0FFA2-556C-47BC-A128-A40602BF5EEF}"/>
              </a:ext>
            </a:extLst>
          </p:cNvPr>
          <p:cNvSpPr>
            <a:spLocks noGrp="1"/>
          </p:cNvSpPr>
          <p:nvPr>
            <p:ph type="title"/>
          </p:nvPr>
        </p:nvSpPr>
        <p:spPr/>
        <p:txBody>
          <a:bodyPr/>
          <a:lstStyle/>
          <a:p>
            <a:r>
              <a:rPr lang="en-US"/>
              <a:t>Facebook BR-Facebook-Basic: Post Overview | BR-KLASSIK - 1 of 26</a:t>
            </a:r>
          </a:p>
        </p:txBody>
      </p:sp>
      <p:graphicFrame>
        <p:nvGraphicFramePr>
          <p:cNvPr id="5" name="Table Placeholder 4">
            <a:extLst>
              <a:ext uri="{FF2B5EF4-FFF2-40B4-BE49-F238E27FC236}">
                <a16:creationId xmlns:a16="http://schemas.microsoft.com/office/drawing/2014/main" id="{95558B1D-5827-4097-9394-39A079D95E80}"/>
              </a:ext>
            </a:extLst>
          </p:cNvPr>
          <p:cNvGraphicFramePr>
            <a:graphicFrameLocks noGrp="1"/>
          </p:cNvGraphicFramePr>
          <p:nvPr>
            <p:ph type="tbl" sz="quarter" idx="13"/>
            <p:extLst>
              <p:ext uri="{D42A27DB-BD31-4B8C-83A1-F6EECF244321}">
                <p14:modId xmlns:p14="http://schemas.microsoft.com/office/powerpoint/2010/main" val="1118963362"/>
              </p:ext>
            </p:extLst>
          </p:nvPr>
        </p:nvGraphicFramePr>
        <p:xfrm>
          <a:off x="457200" y="1731963"/>
          <a:ext cx="6830569" cy="2987040"/>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574319290"/>
                    </a:ext>
                  </a:extLst>
                </a:gridCol>
                <a:gridCol w="246888">
                  <a:extLst>
                    <a:ext uri="{9D8B030D-6E8A-4147-A177-3AD203B41FA5}">
                      <a16:colId xmlns:a16="http://schemas.microsoft.com/office/drawing/2014/main" val="1277412422"/>
                    </a:ext>
                  </a:extLst>
                </a:gridCol>
                <a:gridCol w="411480">
                  <a:extLst>
                    <a:ext uri="{9D8B030D-6E8A-4147-A177-3AD203B41FA5}">
                      <a16:colId xmlns:a16="http://schemas.microsoft.com/office/drawing/2014/main" val="2063096222"/>
                    </a:ext>
                  </a:extLst>
                </a:gridCol>
                <a:gridCol w="246888">
                  <a:extLst>
                    <a:ext uri="{9D8B030D-6E8A-4147-A177-3AD203B41FA5}">
                      <a16:colId xmlns:a16="http://schemas.microsoft.com/office/drawing/2014/main" val="4118607288"/>
                    </a:ext>
                  </a:extLst>
                </a:gridCol>
                <a:gridCol w="246888">
                  <a:extLst>
                    <a:ext uri="{9D8B030D-6E8A-4147-A177-3AD203B41FA5}">
                      <a16:colId xmlns:a16="http://schemas.microsoft.com/office/drawing/2014/main" val="1472183452"/>
                    </a:ext>
                  </a:extLst>
                </a:gridCol>
                <a:gridCol w="246888">
                  <a:extLst>
                    <a:ext uri="{9D8B030D-6E8A-4147-A177-3AD203B41FA5}">
                      <a16:colId xmlns:a16="http://schemas.microsoft.com/office/drawing/2014/main" val="3069191086"/>
                    </a:ext>
                  </a:extLst>
                </a:gridCol>
                <a:gridCol w="246888">
                  <a:extLst>
                    <a:ext uri="{9D8B030D-6E8A-4147-A177-3AD203B41FA5}">
                      <a16:colId xmlns:a16="http://schemas.microsoft.com/office/drawing/2014/main" val="4067050142"/>
                    </a:ext>
                  </a:extLst>
                </a:gridCol>
                <a:gridCol w="246888">
                  <a:extLst>
                    <a:ext uri="{9D8B030D-6E8A-4147-A177-3AD203B41FA5}">
                      <a16:colId xmlns:a16="http://schemas.microsoft.com/office/drawing/2014/main" val="859981107"/>
                    </a:ext>
                  </a:extLst>
                </a:gridCol>
                <a:gridCol w="246888">
                  <a:extLst>
                    <a:ext uri="{9D8B030D-6E8A-4147-A177-3AD203B41FA5}">
                      <a16:colId xmlns:a16="http://schemas.microsoft.com/office/drawing/2014/main" val="3461935952"/>
                    </a:ext>
                  </a:extLst>
                </a:gridCol>
                <a:gridCol w="246888">
                  <a:extLst>
                    <a:ext uri="{9D8B030D-6E8A-4147-A177-3AD203B41FA5}">
                      <a16:colId xmlns:a16="http://schemas.microsoft.com/office/drawing/2014/main" val="3835901642"/>
                    </a:ext>
                  </a:extLst>
                </a:gridCol>
                <a:gridCol w="246888">
                  <a:extLst>
                    <a:ext uri="{9D8B030D-6E8A-4147-A177-3AD203B41FA5}">
                      <a16:colId xmlns:a16="http://schemas.microsoft.com/office/drawing/2014/main" val="2397931440"/>
                    </a:ext>
                  </a:extLst>
                </a:gridCol>
                <a:gridCol w="246888">
                  <a:extLst>
                    <a:ext uri="{9D8B030D-6E8A-4147-A177-3AD203B41FA5}">
                      <a16:colId xmlns:a16="http://schemas.microsoft.com/office/drawing/2014/main" val="2625943548"/>
                    </a:ext>
                  </a:extLst>
                </a:gridCol>
                <a:gridCol w="246888">
                  <a:extLst>
                    <a:ext uri="{9D8B030D-6E8A-4147-A177-3AD203B41FA5}">
                      <a16:colId xmlns:a16="http://schemas.microsoft.com/office/drawing/2014/main" val="993783132"/>
                    </a:ext>
                  </a:extLst>
                </a:gridCol>
                <a:gridCol w="246888">
                  <a:extLst>
                    <a:ext uri="{9D8B030D-6E8A-4147-A177-3AD203B41FA5}">
                      <a16:colId xmlns:a16="http://schemas.microsoft.com/office/drawing/2014/main" val="2314532002"/>
                    </a:ext>
                  </a:extLst>
                </a:gridCol>
                <a:gridCol w="246888">
                  <a:extLst>
                    <a:ext uri="{9D8B030D-6E8A-4147-A177-3AD203B41FA5}">
                      <a16:colId xmlns:a16="http://schemas.microsoft.com/office/drawing/2014/main" val="3488563811"/>
                    </a:ext>
                  </a:extLst>
                </a:gridCol>
                <a:gridCol w="246888">
                  <a:extLst>
                    <a:ext uri="{9D8B030D-6E8A-4147-A177-3AD203B41FA5}">
                      <a16:colId xmlns:a16="http://schemas.microsoft.com/office/drawing/2014/main" val="4143652227"/>
                    </a:ext>
                  </a:extLst>
                </a:gridCol>
                <a:gridCol w="246888">
                  <a:extLst>
                    <a:ext uri="{9D8B030D-6E8A-4147-A177-3AD203B41FA5}">
                      <a16:colId xmlns:a16="http://schemas.microsoft.com/office/drawing/2014/main" val="1794813487"/>
                    </a:ext>
                  </a:extLst>
                </a:gridCol>
                <a:gridCol w="246888">
                  <a:extLst>
                    <a:ext uri="{9D8B030D-6E8A-4147-A177-3AD203B41FA5}">
                      <a16:colId xmlns:a16="http://schemas.microsoft.com/office/drawing/2014/main" val="1540637939"/>
                    </a:ext>
                  </a:extLst>
                </a:gridCol>
                <a:gridCol w="246888">
                  <a:extLst>
                    <a:ext uri="{9D8B030D-6E8A-4147-A177-3AD203B41FA5}">
                      <a16:colId xmlns:a16="http://schemas.microsoft.com/office/drawing/2014/main" val="870768711"/>
                    </a:ext>
                  </a:extLst>
                </a:gridCol>
                <a:gridCol w="246888">
                  <a:extLst>
                    <a:ext uri="{9D8B030D-6E8A-4147-A177-3AD203B41FA5}">
                      <a16:colId xmlns:a16="http://schemas.microsoft.com/office/drawing/2014/main" val="1028041207"/>
                    </a:ext>
                  </a:extLst>
                </a:gridCol>
                <a:gridCol w="246888">
                  <a:extLst>
                    <a:ext uri="{9D8B030D-6E8A-4147-A177-3AD203B41FA5}">
                      <a16:colId xmlns:a16="http://schemas.microsoft.com/office/drawing/2014/main" val="3961785083"/>
                    </a:ext>
                  </a:extLst>
                </a:gridCol>
                <a:gridCol w="246888">
                  <a:extLst>
                    <a:ext uri="{9D8B030D-6E8A-4147-A177-3AD203B41FA5}">
                      <a16:colId xmlns:a16="http://schemas.microsoft.com/office/drawing/2014/main" val="3569418423"/>
                    </a:ext>
                  </a:extLst>
                </a:gridCol>
                <a:gridCol w="246888">
                  <a:extLst>
                    <a:ext uri="{9D8B030D-6E8A-4147-A177-3AD203B41FA5}">
                      <a16:colId xmlns:a16="http://schemas.microsoft.com/office/drawing/2014/main" val="58251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831124950"/>
                  </a:ext>
                </a:extLst>
              </a:tr>
            </a:tbl>
          </a:graphicData>
        </a:graphic>
      </p:graphicFrame>
      <p:sp>
        <p:nvSpPr>
          <p:cNvPr id="4" name="Text Placeholder 3">
            <a:extLst>
              <a:ext uri="{FF2B5EF4-FFF2-40B4-BE49-F238E27FC236}">
                <a16:creationId xmlns:a16="http://schemas.microsoft.com/office/drawing/2014/main" id="{346D4DD1-8FCD-4C95-90BE-4DEF5D062734}"/>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464673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19F42-A604-4A65-AB26-1190D869F571}"/>
              </a:ext>
            </a:extLst>
          </p:cNvPr>
          <p:cNvSpPr>
            <a:spLocks noGrp="1"/>
          </p:cNvSpPr>
          <p:nvPr>
            <p:ph type="title"/>
          </p:nvPr>
        </p:nvSpPr>
        <p:spPr/>
        <p:txBody>
          <a:bodyPr/>
          <a:lstStyle/>
          <a:p>
            <a:r>
              <a:rPr lang="en-US"/>
              <a:t>Facebook BR-Facebook-Basic: Post Overview | BR-KLASSIK - 2 of 26</a:t>
            </a:r>
          </a:p>
        </p:txBody>
      </p:sp>
      <p:graphicFrame>
        <p:nvGraphicFramePr>
          <p:cNvPr id="5" name="Table Placeholder 4">
            <a:extLst>
              <a:ext uri="{FF2B5EF4-FFF2-40B4-BE49-F238E27FC236}">
                <a16:creationId xmlns:a16="http://schemas.microsoft.com/office/drawing/2014/main" id="{CB71D14E-6B74-496B-A35A-FE9C76655542}"/>
              </a:ext>
            </a:extLst>
          </p:cNvPr>
          <p:cNvGraphicFramePr>
            <a:graphicFrameLocks noGrp="1"/>
          </p:cNvGraphicFramePr>
          <p:nvPr>
            <p:ph type="tbl" sz="quarter" idx="13"/>
            <p:extLst>
              <p:ext uri="{D42A27DB-BD31-4B8C-83A1-F6EECF244321}">
                <p14:modId xmlns:p14="http://schemas.microsoft.com/office/powerpoint/2010/main" val="3757338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72101925"/>
                    </a:ext>
                  </a:extLst>
                </a:gridCol>
                <a:gridCol w="246888">
                  <a:extLst>
                    <a:ext uri="{9D8B030D-6E8A-4147-A177-3AD203B41FA5}">
                      <a16:colId xmlns:a16="http://schemas.microsoft.com/office/drawing/2014/main" val="1550380001"/>
                    </a:ext>
                  </a:extLst>
                </a:gridCol>
                <a:gridCol w="411480">
                  <a:extLst>
                    <a:ext uri="{9D8B030D-6E8A-4147-A177-3AD203B41FA5}">
                      <a16:colId xmlns:a16="http://schemas.microsoft.com/office/drawing/2014/main" val="4269009650"/>
                    </a:ext>
                  </a:extLst>
                </a:gridCol>
                <a:gridCol w="246888">
                  <a:extLst>
                    <a:ext uri="{9D8B030D-6E8A-4147-A177-3AD203B41FA5}">
                      <a16:colId xmlns:a16="http://schemas.microsoft.com/office/drawing/2014/main" val="459994179"/>
                    </a:ext>
                  </a:extLst>
                </a:gridCol>
                <a:gridCol w="246888">
                  <a:extLst>
                    <a:ext uri="{9D8B030D-6E8A-4147-A177-3AD203B41FA5}">
                      <a16:colId xmlns:a16="http://schemas.microsoft.com/office/drawing/2014/main" val="3188538109"/>
                    </a:ext>
                  </a:extLst>
                </a:gridCol>
                <a:gridCol w="246888">
                  <a:extLst>
                    <a:ext uri="{9D8B030D-6E8A-4147-A177-3AD203B41FA5}">
                      <a16:colId xmlns:a16="http://schemas.microsoft.com/office/drawing/2014/main" val="720618157"/>
                    </a:ext>
                  </a:extLst>
                </a:gridCol>
                <a:gridCol w="246888">
                  <a:extLst>
                    <a:ext uri="{9D8B030D-6E8A-4147-A177-3AD203B41FA5}">
                      <a16:colId xmlns:a16="http://schemas.microsoft.com/office/drawing/2014/main" val="3187327154"/>
                    </a:ext>
                  </a:extLst>
                </a:gridCol>
                <a:gridCol w="246888">
                  <a:extLst>
                    <a:ext uri="{9D8B030D-6E8A-4147-A177-3AD203B41FA5}">
                      <a16:colId xmlns:a16="http://schemas.microsoft.com/office/drawing/2014/main" val="3479287694"/>
                    </a:ext>
                  </a:extLst>
                </a:gridCol>
                <a:gridCol w="246888">
                  <a:extLst>
                    <a:ext uri="{9D8B030D-6E8A-4147-A177-3AD203B41FA5}">
                      <a16:colId xmlns:a16="http://schemas.microsoft.com/office/drawing/2014/main" val="3588602844"/>
                    </a:ext>
                  </a:extLst>
                </a:gridCol>
                <a:gridCol w="246888">
                  <a:extLst>
                    <a:ext uri="{9D8B030D-6E8A-4147-A177-3AD203B41FA5}">
                      <a16:colId xmlns:a16="http://schemas.microsoft.com/office/drawing/2014/main" val="1104459573"/>
                    </a:ext>
                  </a:extLst>
                </a:gridCol>
                <a:gridCol w="246888">
                  <a:extLst>
                    <a:ext uri="{9D8B030D-6E8A-4147-A177-3AD203B41FA5}">
                      <a16:colId xmlns:a16="http://schemas.microsoft.com/office/drawing/2014/main" val="2343058777"/>
                    </a:ext>
                  </a:extLst>
                </a:gridCol>
                <a:gridCol w="246888">
                  <a:extLst>
                    <a:ext uri="{9D8B030D-6E8A-4147-A177-3AD203B41FA5}">
                      <a16:colId xmlns:a16="http://schemas.microsoft.com/office/drawing/2014/main" val="3734791337"/>
                    </a:ext>
                  </a:extLst>
                </a:gridCol>
                <a:gridCol w="246888">
                  <a:extLst>
                    <a:ext uri="{9D8B030D-6E8A-4147-A177-3AD203B41FA5}">
                      <a16:colId xmlns:a16="http://schemas.microsoft.com/office/drawing/2014/main" val="1563913040"/>
                    </a:ext>
                  </a:extLst>
                </a:gridCol>
                <a:gridCol w="246888">
                  <a:extLst>
                    <a:ext uri="{9D8B030D-6E8A-4147-A177-3AD203B41FA5}">
                      <a16:colId xmlns:a16="http://schemas.microsoft.com/office/drawing/2014/main" val="1941178758"/>
                    </a:ext>
                  </a:extLst>
                </a:gridCol>
                <a:gridCol w="246888">
                  <a:extLst>
                    <a:ext uri="{9D8B030D-6E8A-4147-A177-3AD203B41FA5}">
                      <a16:colId xmlns:a16="http://schemas.microsoft.com/office/drawing/2014/main" val="3510440774"/>
                    </a:ext>
                  </a:extLst>
                </a:gridCol>
                <a:gridCol w="246888">
                  <a:extLst>
                    <a:ext uri="{9D8B030D-6E8A-4147-A177-3AD203B41FA5}">
                      <a16:colId xmlns:a16="http://schemas.microsoft.com/office/drawing/2014/main" val="2351871873"/>
                    </a:ext>
                  </a:extLst>
                </a:gridCol>
                <a:gridCol w="246888">
                  <a:extLst>
                    <a:ext uri="{9D8B030D-6E8A-4147-A177-3AD203B41FA5}">
                      <a16:colId xmlns:a16="http://schemas.microsoft.com/office/drawing/2014/main" val="905461635"/>
                    </a:ext>
                  </a:extLst>
                </a:gridCol>
                <a:gridCol w="246888">
                  <a:extLst>
                    <a:ext uri="{9D8B030D-6E8A-4147-A177-3AD203B41FA5}">
                      <a16:colId xmlns:a16="http://schemas.microsoft.com/office/drawing/2014/main" val="4127410350"/>
                    </a:ext>
                  </a:extLst>
                </a:gridCol>
                <a:gridCol w="246888">
                  <a:extLst>
                    <a:ext uri="{9D8B030D-6E8A-4147-A177-3AD203B41FA5}">
                      <a16:colId xmlns:a16="http://schemas.microsoft.com/office/drawing/2014/main" val="2726071312"/>
                    </a:ext>
                  </a:extLst>
                </a:gridCol>
                <a:gridCol w="246888">
                  <a:extLst>
                    <a:ext uri="{9D8B030D-6E8A-4147-A177-3AD203B41FA5}">
                      <a16:colId xmlns:a16="http://schemas.microsoft.com/office/drawing/2014/main" val="570921948"/>
                    </a:ext>
                  </a:extLst>
                </a:gridCol>
                <a:gridCol w="246888">
                  <a:extLst>
                    <a:ext uri="{9D8B030D-6E8A-4147-A177-3AD203B41FA5}">
                      <a16:colId xmlns:a16="http://schemas.microsoft.com/office/drawing/2014/main" val="2104688992"/>
                    </a:ext>
                  </a:extLst>
                </a:gridCol>
                <a:gridCol w="246888">
                  <a:extLst>
                    <a:ext uri="{9D8B030D-6E8A-4147-A177-3AD203B41FA5}">
                      <a16:colId xmlns:a16="http://schemas.microsoft.com/office/drawing/2014/main" val="2256044094"/>
                    </a:ext>
                  </a:extLst>
                </a:gridCol>
                <a:gridCol w="246888">
                  <a:extLst>
                    <a:ext uri="{9D8B030D-6E8A-4147-A177-3AD203B41FA5}">
                      <a16:colId xmlns:a16="http://schemas.microsoft.com/office/drawing/2014/main" val="3079286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462366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- 2020-07-06 19:30:00</a:t>
                      </a:r>
                      <a:r>
                        <a:rPr kumimoji="0" lang="de-DE" sz="1000" b="0" i="0" u="none" strike="noStrike" kern="1200" cap="none" spc="0" normalizeH="0" baseline="0" noProof="0">
                          <a:ln>
                            <a:noFill/>
                          </a:ln>
                          <a:solidFill>
                            <a:prstClr val="black"/>
                          </a:solidFill>
                          <a:effectLst/>
                          <a:uLnTx/>
                          <a:uFillTx/>
                          <a:latin typeface="+mn-lt"/>
                          <a:ea typeface="+mn-ea"/>
                          <a:cs typeface="+mn-cs"/>
                        </a:rPr>
                        <a:t>
 Die wohl berühmteste Mundharmonika der Welt: "Spiel mir das Lied vom Tod" von Maestro Ennio Morricone - hier 2010 gespielt vom Münchner Rundfunkorchester unter Ulf Schirmer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125.6752 %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1791590.6187167</a:t>
                      </a:r>
                    </a:p>
                  </a:txBody>
                  <a:tcPr/>
                </a:tc>
                <a:extLst>
                  <a:ext uri="{0D108BD9-81ED-4DB2-BD59-A6C34878D82A}">
                    <a16:rowId xmlns:a16="http://schemas.microsoft.com/office/drawing/2014/main" val="1170943076"/>
                  </a:ext>
                </a:extLst>
              </a:tr>
            </a:tbl>
          </a:graphicData>
        </a:graphic>
      </p:graphicFrame>
      <p:sp>
        <p:nvSpPr>
          <p:cNvPr id="4" name="Text Placeholder 3">
            <a:extLst>
              <a:ext uri="{FF2B5EF4-FFF2-40B4-BE49-F238E27FC236}">
                <a16:creationId xmlns:a16="http://schemas.microsoft.com/office/drawing/2014/main" id="{2880C8D7-1910-469A-97E4-1F57FF7C593A}"/>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49648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980DC-47A3-4076-8192-FBB0D2916A55}"/>
              </a:ext>
            </a:extLst>
          </p:cNvPr>
          <p:cNvSpPr>
            <a:spLocks noGrp="1"/>
          </p:cNvSpPr>
          <p:nvPr>
            <p:ph type="title"/>
          </p:nvPr>
        </p:nvSpPr>
        <p:spPr/>
        <p:txBody>
          <a:bodyPr/>
          <a:lstStyle/>
          <a:p>
            <a:r>
              <a:rPr lang="en-US"/>
              <a:t>Facebook BR-Facebook-Basic: Post Overview | BR-KLASSIK - 3 of 26</a:t>
            </a:r>
          </a:p>
        </p:txBody>
      </p:sp>
      <p:graphicFrame>
        <p:nvGraphicFramePr>
          <p:cNvPr id="5" name="Table Placeholder 4">
            <a:extLst>
              <a:ext uri="{FF2B5EF4-FFF2-40B4-BE49-F238E27FC236}">
                <a16:creationId xmlns:a16="http://schemas.microsoft.com/office/drawing/2014/main" id="{7C6CB859-F8E5-4DF3-9188-6B51E2FD99D2}"/>
              </a:ext>
            </a:extLst>
          </p:cNvPr>
          <p:cNvGraphicFramePr>
            <a:graphicFrameLocks noGrp="1"/>
          </p:cNvGraphicFramePr>
          <p:nvPr>
            <p:ph type="tbl" sz="quarter" idx="13"/>
            <p:extLst>
              <p:ext uri="{D42A27DB-BD31-4B8C-83A1-F6EECF244321}">
                <p14:modId xmlns:p14="http://schemas.microsoft.com/office/powerpoint/2010/main" val="1061171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136120130"/>
                    </a:ext>
                  </a:extLst>
                </a:gridCol>
                <a:gridCol w="246888">
                  <a:extLst>
                    <a:ext uri="{9D8B030D-6E8A-4147-A177-3AD203B41FA5}">
                      <a16:colId xmlns:a16="http://schemas.microsoft.com/office/drawing/2014/main" val="3217169322"/>
                    </a:ext>
                  </a:extLst>
                </a:gridCol>
                <a:gridCol w="411480">
                  <a:extLst>
                    <a:ext uri="{9D8B030D-6E8A-4147-A177-3AD203B41FA5}">
                      <a16:colId xmlns:a16="http://schemas.microsoft.com/office/drawing/2014/main" val="2873337437"/>
                    </a:ext>
                  </a:extLst>
                </a:gridCol>
                <a:gridCol w="246888">
                  <a:extLst>
                    <a:ext uri="{9D8B030D-6E8A-4147-A177-3AD203B41FA5}">
                      <a16:colId xmlns:a16="http://schemas.microsoft.com/office/drawing/2014/main" val="2621443613"/>
                    </a:ext>
                  </a:extLst>
                </a:gridCol>
                <a:gridCol w="246888">
                  <a:extLst>
                    <a:ext uri="{9D8B030D-6E8A-4147-A177-3AD203B41FA5}">
                      <a16:colId xmlns:a16="http://schemas.microsoft.com/office/drawing/2014/main" val="2420014741"/>
                    </a:ext>
                  </a:extLst>
                </a:gridCol>
                <a:gridCol w="246888">
                  <a:extLst>
                    <a:ext uri="{9D8B030D-6E8A-4147-A177-3AD203B41FA5}">
                      <a16:colId xmlns:a16="http://schemas.microsoft.com/office/drawing/2014/main" val="1438152629"/>
                    </a:ext>
                  </a:extLst>
                </a:gridCol>
                <a:gridCol w="246888">
                  <a:extLst>
                    <a:ext uri="{9D8B030D-6E8A-4147-A177-3AD203B41FA5}">
                      <a16:colId xmlns:a16="http://schemas.microsoft.com/office/drawing/2014/main" val="3750297461"/>
                    </a:ext>
                  </a:extLst>
                </a:gridCol>
                <a:gridCol w="246888">
                  <a:extLst>
                    <a:ext uri="{9D8B030D-6E8A-4147-A177-3AD203B41FA5}">
                      <a16:colId xmlns:a16="http://schemas.microsoft.com/office/drawing/2014/main" val="1020634436"/>
                    </a:ext>
                  </a:extLst>
                </a:gridCol>
                <a:gridCol w="246888">
                  <a:extLst>
                    <a:ext uri="{9D8B030D-6E8A-4147-A177-3AD203B41FA5}">
                      <a16:colId xmlns:a16="http://schemas.microsoft.com/office/drawing/2014/main" val="3214926155"/>
                    </a:ext>
                  </a:extLst>
                </a:gridCol>
                <a:gridCol w="246888">
                  <a:extLst>
                    <a:ext uri="{9D8B030D-6E8A-4147-A177-3AD203B41FA5}">
                      <a16:colId xmlns:a16="http://schemas.microsoft.com/office/drawing/2014/main" val="2014170092"/>
                    </a:ext>
                  </a:extLst>
                </a:gridCol>
                <a:gridCol w="246888">
                  <a:extLst>
                    <a:ext uri="{9D8B030D-6E8A-4147-A177-3AD203B41FA5}">
                      <a16:colId xmlns:a16="http://schemas.microsoft.com/office/drawing/2014/main" val="4261614138"/>
                    </a:ext>
                  </a:extLst>
                </a:gridCol>
                <a:gridCol w="246888">
                  <a:extLst>
                    <a:ext uri="{9D8B030D-6E8A-4147-A177-3AD203B41FA5}">
                      <a16:colId xmlns:a16="http://schemas.microsoft.com/office/drawing/2014/main" val="1417145924"/>
                    </a:ext>
                  </a:extLst>
                </a:gridCol>
                <a:gridCol w="246888">
                  <a:extLst>
                    <a:ext uri="{9D8B030D-6E8A-4147-A177-3AD203B41FA5}">
                      <a16:colId xmlns:a16="http://schemas.microsoft.com/office/drawing/2014/main" val="3803821324"/>
                    </a:ext>
                  </a:extLst>
                </a:gridCol>
                <a:gridCol w="246888">
                  <a:extLst>
                    <a:ext uri="{9D8B030D-6E8A-4147-A177-3AD203B41FA5}">
                      <a16:colId xmlns:a16="http://schemas.microsoft.com/office/drawing/2014/main" val="2187311922"/>
                    </a:ext>
                  </a:extLst>
                </a:gridCol>
                <a:gridCol w="246888">
                  <a:extLst>
                    <a:ext uri="{9D8B030D-6E8A-4147-A177-3AD203B41FA5}">
                      <a16:colId xmlns:a16="http://schemas.microsoft.com/office/drawing/2014/main" val="2020515634"/>
                    </a:ext>
                  </a:extLst>
                </a:gridCol>
                <a:gridCol w="246888">
                  <a:extLst>
                    <a:ext uri="{9D8B030D-6E8A-4147-A177-3AD203B41FA5}">
                      <a16:colId xmlns:a16="http://schemas.microsoft.com/office/drawing/2014/main" val="3969842590"/>
                    </a:ext>
                  </a:extLst>
                </a:gridCol>
                <a:gridCol w="246888">
                  <a:extLst>
                    <a:ext uri="{9D8B030D-6E8A-4147-A177-3AD203B41FA5}">
                      <a16:colId xmlns:a16="http://schemas.microsoft.com/office/drawing/2014/main" val="528032798"/>
                    </a:ext>
                  </a:extLst>
                </a:gridCol>
                <a:gridCol w="246888">
                  <a:extLst>
                    <a:ext uri="{9D8B030D-6E8A-4147-A177-3AD203B41FA5}">
                      <a16:colId xmlns:a16="http://schemas.microsoft.com/office/drawing/2014/main" val="2831381"/>
                    </a:ext>
                  </a:extLst>
                </a:gridCol>
                <a:gridCol w="246888">
                  <a:extLst>
                    <a:ext uri="{9D8B030D-6E8A-4147-A177-3AD203B41FA5}">
                      <a16:colId xmlns:a16="http://schemas.microsoft.com/office/drawing/2014/main" val="3057631092"/>
                    </a:ext>
                  </a:extLst>
                </a:gridCol>
                <a:gridCol w="246888">
                  <a:extLst>
                    <a:ext uri="{9D8B030D-6E8A-4147-A177-3AD203B41FA5}">
                      <a16:colId xmlns:a16="http://schemas.microsoft.com/office/drawing/2014/main" val="4216191456"/>
                    </a:ext>
                  </a:extLst>
                </a:gridCol>
                <a:gridCol w="246888">
                  <a:extLst>
                    <a:ext uri="{9D8B030D-6E8A-4147-A177-3AD203B41FA5}">
                      <a16:colId xmlns:a16="http://schemas.microsoft.com/office/drawing/2014/main" val="634793705"/>
                    </a:ext>
                  </a:extLst>
                </a:gridCol>
                <a:gridCol w="246888">
                  <a:extLst>
                    <a:ext uri="{9D8B030D-6E8A-4147-A177-3AD203B41FA5}">
                      <a16:colId xmlns:a16="http://schemas.microsoft.com/office/drawing/2014/main" val="3427959238"/>
                    </a:ext>
                  </a:extLst>
                </a:gridCol>
                <a:gridCol w="246888">
                  <a:extLst>
                    <a:ext uri="{9D8B030D-6E8A-4147-A177-3AD203B41FA5}">
                      <a16:colId xmlns:a16="http://schemas.microsoft.com/office/drawing/2014/main" val="3736905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533388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- 2020-05-14 09:17:00</a:t>
                      </a:r>
                      <a:r>
                        <a:rPr kumimoji="0" lang="en-US" sz="1000" b="0" i="0" u="none" strike="noStrike" kern="1200" cap="none" spc="0" normalizeH="0" baseline="0" noProof="0">
                          <a:ln>
                            <a:noFill/>
                          </a:ln>
                          <a:solidFill>
                            <a:prstClr val="black"/>
                          </a:solidFill>
                          <a:effectLst/>
                          <a:uLnTx/>
                          <a:uFillTx/>
                          <a:latin typeface="+mn-lt"/>
                          <a:ea typeface="+mn-ea"/>
                          <a:cs typeface="+mn-cs"/>
                        </a:rPr>
                        <a:t>
 Eine sensationelle Zugabe, die Frank Peter Zimmermann hier spielt 😍: Rachmaninow! 
Davor gab's Prokofjews erstes Violinkonzert, mit dem Symphonieorchester des Bayerischen Rundfunks, dirigiert von Mariss Jansons. Unser Konzertvideo des Tages  👉 br-klassik.de/concert/ausstrahlung-1380876.html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164868.32786667</a:t>
                      </a:r>
                    </a:p>
                  </a:txBody>
                  <a:tcPr/>
                </a:tc>
                <a:extLst>
                  <a:ext uri="{0D108BD9-81ED-4DB2-BD59-A6C34878D82A}">
                    <a16:rowId xmlns:a16="http://schemas.microsoft.com/office/drawing/2014/main" val="3672268741"/>
                  </a:ext>
                </a:extLst>
              </a:tr>
            </a:tbl>
          </a:graphicData>
        </a:graphic>
      </p:graphicFrame>
      <p:sp>
        <p:nvSpPr>
          <p:cNvPr id="4" name="Text Placeholder 3">
            <a:extLst>
              <a:ext uri="{FF2B5EF4-FFF2-40B4-BE49-F238E27FC236}">
                <a16:creationId xmlns:a16="http://schemas.microsoft.com/office/drawing/2014/main" id="{3272859C-A1F3-48AB-B4CB-74302ED0A3D9}"/>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851367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68443-1396-4849-AE35-FEA1A8CE0C08}"/>
              </a:ext>
            </a:extLst>
          </p:cNvPr>
          <p:cNvSpPr>
            <a:spLocks noGrp="1"/>
          </p:cNvSpPr>
          <p:nvPr>
            <p:ph type="title"/>
          </p:nvPr>
        </p:nvSpPr>
        <p:spPr/>
        <p:txBody>
          <a:bodyPr/>
          <a:lstStyle/>
          <a:p>
            <a:r>
              <a:rPr lang="en-US"/>
              <a:t>Facebook BR-Facebook-Basic: Post Overview | BR-KLASSIK - 4 of 26</a:t>
            </a:r>
          </a:p>
        </p:txBody>
      </p:sp>
      <p:graphicFrame>
        <p:nvGraphicFramePr>
          <p:cNvPr id="5" name="Table Placeholder 4">
            <a:extLst>
              <a:ext uri="{FF2B5EF4-FFF2-40B4-BE49-F238E27FC236}">
                <a16:creationId xmlns:a16="http://schemas.microsoft.com/office/drawing/2014/main" id="{76955775-1548-492D-9F9C-868AE33213B3}"/>
              </a:ext>
            </a:extLst>
          </p:cNvPr>
          <p:cNvGraphicFramePr>
            <a:graphicFrameLocks noGrp="1"/>
          </p:cNvGraphicFramePr>
          <p:nvPr>
            <p:ph type="tbl" sz="quarter" idx="13"/>
            <p:extLst>
              <p:ext uri="{D42A27DB-BD31-4B8C-83A1-F6EECF244321}">
                <p14:modId xmlns:p14="http://schemas.microsoft.com/office/powerpoint/2010/main" val="1165986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001061920"/>
                    </a:ext>
                  </a:extLst>
                </a:gridCol>
                <a:gridCol w="246888">
                  <a:extLst>
                    <a:ext uri="{9D8B030D-6E8A-4147-A177-3AD203B41FA5}">
                      <a16:colId xmlns:a16="http://schemas.microsoft.com/office/drawing/2014/main" val="4156959717"/>
                    </a:ext>
                  </a:extLst>
                </a:gridCol>
                <a:gridCol w="411480">
                  <a:extLst>
                    <a:ext uri="{9D8B030D-6E8A-4147-A177-3AD203B41FA5}">
                      <a16:colId xmlns:a16="http://schemas.microsoft.com/office/drawing/2014/main" val="2974882739"/>
                    </a:ext>
                  </a:extLst>
                </a:gridCol>
                <a:gridCol w="246888">
                  <a:extLst>
                    <a:ext uri="{9D8B030D-6E8A-4147-A177-3AD203B41FA5}">
                      <a16:colId xmlns:a16="http://schemas.microsoft.com/office/drawing/2014/main" val="3101158597"/>
                    </a:ext>
                  </a:extLst>
                </a:gridCol>
                <a:gridCol w="246888">
                  <a:extLst>
                    <a:ext uri="{9D8B030D-6E8A-4147-A177-3AD203B41FA5}">
                      <a16:colId xmlns:a16="http://schemas.microsoft.com/office/drawing/2014/main" val="995345010"/>
                    </a:ext>
                  </a:extLst>
                </a:gridCol>
                <a:gridCol w="246888">
                  <a:extLst>
                    <a:ext uri="{9D8B030D-6E8A-4147-A177-3AD203B41FA5}">
                      <a16:colId xmlns:a16="http://schemas.microsoft.com/office/drawing/2014/main" val="733090486"/>
                    </a:ext>
                  </a:extLst>
                </a:gridCol>
                <a:gridCol w="246888">
                  <a:extLst>
                    <a:ext uri="{9D8B030D-6E8A-4147-A177-3AD203B41FA5}">
                      <a16:colId xmlns:a16="http://schemas.microsoft.com/office/drawing/2014/main" val="248829857"/>
                    </a:ext>
                  </a:extLst>
                </a:gridCol>
                <a:gridCol w="246888">
                  <a:extLst>
                    <a:ext uri="{9D8B030D-6E8A-4147-A177-3AD203B41FA5}">
                      <a16:colId xmlns:a16="http://schemas.microsoft.com/office/drawing/2014/main" val="175526367"/>
                    </a:ext>
                  </a:extLst>
                </a:gridCol>
                <a:gridCol w="246888">
                  <a:extLst>
                    <a:ext uri="{9D8B030D-6E8A-4147-A177-3AD203B41FA5}">
                      <a16:colId xmlns:a16="http://schemas.microsoft.com/office/drawing/2014/main" val="3602616212"/>
                    </a:ext>
                  </a:extLst>
                </a:gridCol>
                <a:gridCol w="246888">
                  <a:extLst>
                    <a:ext uri="{9D8B030D-6E8A-4147-A177-3AD203B41FA5}">
                      <a16:colId xmlns:a16="http://schemas.microsoft.com/office/drawing/2014/main" val="1076513453"/>
                    </a:ext>
                  </a:extLst>
                </a:gridCol>
                <a:gridCol w="246888">
                  <a:extLst>
                    <a:ext uri="{9D8B030D-6E8A-4147-A177-3AD203B41FA5}">
                      <a16:colId xmlns:a16="http://schemas.microsoft.com/office/drawing/2014/main" val="1407087602"/>
                    </a:ext>
                  </a:extLst>
                </a:gridCol>
                <a:gridCol w="246888">
                  <a:extLst>
                    <a:ext uri="{9D8B030D-6E8A-4147-A177-3AD203B41FA5}">
                      <a16:colId xmlns:a16="http://schemas.microsoft.com/office/drawing/2014/main" val="677350411"/>
                    </a:ext>
                  </a:extLst>
                </a:gridCol>
                <a:gridCol w="246888">
                  <a:extLst>
                    <a:ext uri="{9D8B030D-6E8A-4147-A177-3AD203B41FA5}">
                      <a16:colId xmlns:a16="http://schemas.microsoft.com/office/drawing/2014/main" val="451678108"/>
                    </a:ext>
                  </a:extLst>
                </a:gridCol>
                <a:gridCol w="246888">
                  <a:extLst>
                    <a:ext uri="{9D8B030D-6E8A-4147-A177-3AD203B41FA5}">
                      <a16:colId xmlns:a16="http://schemas.microsoft.com/office/drawing/2014/main" val="2435509233"/>
                    </a:ext>
                  </a:extLst>
                </a:gridCol>
                <a:gridCol w="246888">
                  <a:extLst>
                    <a:ext uri="{9D8B030D-6E8A-4147-A177-3AD203B41FA5}">
                      <a16:colId xmlns:a16="http://schemas.microsoft.com/office/drawing/2014/main" val="3478707872"/>
                    </a:ext>
                  </a:extLst>
                </a:gridCol>
                <a:gridCol w="246888">
                  <a:extLst>
                    <a:ext uri="{9D8B030D-6E8A-4147-A177-3AD203B41FA5}">
                      <a16:colId xmlns:a16="http://schemas.microsoft.com/office/drawing/2014/main" val="3574616252"/>
                    </a:ext>
                  </a:extLst>
                </a:gridCol>
                <a:gridCol w="246888">
                  <a:extLst>
                    <a:ext uri="{9D8B030D-6E8A-4147-A177-3AD203B41FA5}">
                      <a16:colId xmlns:a16="http://schemas.microsoft.com/office/drawing/2014/main" val="2780991446"/>
                    </a:ext>
                  </a:extLst>
                </a:gridCol>
                <a:gridCol w="246888">
                  <a:extLst>
                    <a:ext uri="{9D8B030D-6E8A-4147-A177-3AD203B41FA5}">
                      <a16:colId xmlns:a16="http://schemas.microsoft.com/office/drawing/2014/main" val="1843687033"/>
                    </a:ext>
                  </a:extLst>
                </a:gridCol>
                <a:gridCol w="246888">
                  <a:extLst>
                    <a:ext uri="{9D8B030D-6E8A-4147-A177-3AD203B41FA5}">
                      <a16:colId xmlns:a16="http://schemas.microsoft.com/office/drawing/2014/main" val="369812378"/>
                    </a:ext>
                  </a:extLst>
                </a:gridCol>
                <a:gridCol w="246888">
                  <a:extLst>
                    <a:ext uri="{9D8B030D-6E8A-4147-A177-3AD203B41FA5}">
                      <a16:colId xmlns:a16="http://schemas.microsoft.com/office/drawing/2014/main" val="4010666949"/>
                    </a:ext>
                  </a:extLst>
                </a:gridCol>
                <a:gridCol w="246888">
                  <a:extLst>
                    <a:ext uri="{9D8B030D-6E8A-4147-A177-3AD203B41FA5}">
                      <a16:colId xmlns:a16="http://schemas.microsoft.com/office/drawing/2014/main" val="2248475040"/>
                    </a:ext>
                  </a:extLst>
                </a:gridCol>
                <a:gridCol w="246888">
                  <a:extLst>
                    <a:ext uri="{9D8B030D-6E8A-4147-A177-3AD203B41FA5}">
                      <a16:colId xmlns:a16="http://schemas.microsoft.com/office/drawing/2014/main" val="1991537435"/>
                    </a:ext>
                  </a:extLst>
                </a:gridCol>
                <a:gridCol w="246888">
                  <a:extLst>
                    <a:ext uri="{9D8B030D-6E8A-4147-A177-3AD203B41FA5}">
                      <a16:colId xmlns:a16="http://schemas.microsoft.com/office/drawing/2014/main" val="24459666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12136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- 2020-01-13 06:20:44</a:t>
                      </a:r>
                      <a:r>
                        <a:rPr kumimoji="0" lang="en-US" sz="1000" b="0" i="0" u="none" strike="noStrike" kern="1200" cap="none" spc="0" normalizeH="0" baseline="0" noProof="0">
                          <a:ln>
                            <a:noFill/>
                          </a:ln>
                          <a:solidFill>
                            <a:prstClr val="black"/>
                          </a:solidFill>
                          <a:effectLst/>
                          <a:uLnTx/>
                          <a:uFillTx/>
                          <a:latin typeface="+mn-lt"/>
                          <a:ea typeface="+mn-ea"/>
                          <a:cs typeface="+mn-cs"/>
                        </a:rPr>
                        <a:t>
 Best of Ludwig van Beethoven: His most beautiful hairstyles!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43235055"/>
                  </a:ext>
                </a:extLst>
              </a:tr>
            </a:tbl>
          </a:graphicData>
        </a:graphic>
      </p:graphicFrame>
      <p:sp>
        <p:nvSpPr>
          <p:cNvPr id="4" name="Text Placeholder 3">
            <a:extLst>
              <a:ext uri="{FF2B5EF4-FFF2-40B4-BE49-F238E27FC236}">
                <a16:creationId xmlns:a16="http://schemas.microsoft.com/office/drawing/2014/main" id="{4C0E3A74-C49A-4442-B2ED-721C89DE4CEC}"/>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147914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85350-68E3-48DA-B977-A9806C4170F9}"/>
              </a:ext>
            </a:extLst>
          </p:cNvPr>
          <p:cNvSpPr>
            <a:spLocks noGrp="1"/>
          </p:cNvSpPr>
          <p:nvPr>
            <p:ph type="title"/>
          </p:nvPr>
        </p:nvSpPr>
        <p:spPr/>
        <p:txBody>
          <a:bodyPr/>
          <a:lstStyle/>
          <a:p>
            <a:r>
              <a:rPr lang="en-US"/>
              <a:t>Facebook BR-Facebook-Basic: Post Overview | BR-KLASSIK - 5 of 26</a:t>
            </a:r>
          </a:p>
        </p:txBody>
      </p:sp>
      <p:graphicFrame>
        <p:nvGraphicFramePr>
          <p:cNvPr id="5" name="Table Placeholder 4">
            <a:extLst>
              <a:ext uri="{FF2B5EF4-FFF2-40B4-BE49-F238E27FC236}">
                <a16:creationId xmlns:a16="http://schemas.microsoft.com/office/drawing/2014/main" id="{9566030D-E796-420A-86E2-CA79A31E6822}"/>
              </a:ext>
            </a:extLst>
          </p:cNvPr>
          <p:cNvGraphicFramePr>
            <a:graphicFrameLocks noGrp="1"/>
          </p:cNvGraphicFramePr>
          <p:nvPr>
            <p:ph type="tbl" sz="quarter" idx="13"/>
            <p:extLst>
              <p:ext uri="{D42A27DB-BD31-4B8C-83A1-F6EECF244321}">
                <p14:modId xmlns:p14="http://schemas.microsoft.com/office/powerpoint/2010/main" val="3580826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024674556"/>
                    </a:ext>
                  </a:extLst>
                </a:gridCol>
                <a:gridCol w="246888">
                  <a:extLst>
                    <a:ext uri="{9D8B030D-6E8A-4147-A177-3AD203B41FA5}">
                      <a16:colId xmlns:a16="http://schemas.microsoft.com/office/drawing/2014/main" val="3463552978"/>
                    </a:ext>
                  </a:extLst>
                </a:gridCol>
                <a:gridCol w="411480">
                  <a:extLst>
                    <a:ext uri="{9D8B030D-6E8A-4147-A177-3AD203B41FA5}">
                      <a16:colId xmlns:a16="http://schemas.microsoft.com/office/drawing/2014/main" val="1853977455"/>
                    </a:ext>
                  </a:extLst>
                </a:gridCol>
                <a:gridCol w="246888">
                  <a:extLst>
                    <a:ext uri="{9D8B030D-6E8A-4147-A177-3AD203B41FA5}">
                      <a16:colId xmlns:a16="http://schemas.microsoft.com/office/drawing/2014/main" val="1871694803"/>
                    </a:ext>
                  </a:extLst>
                </a:gridCol>
                <a:gridCol w="246888">
                  <a:extLst>
                    <a:ext uri="{9D8B030D-6E8A-4147-A177-3AD203B41FA5}">
                      <a16:colId xmlns:a16="http://schemas.microsoft.com/office/drawing/2014/main" val="3291100494"/>
                    </a:ext>
                  </a:extLst>
                </a:gridCol>
                <a:gridCol w="246888">
                  <a:extLst>
                    <a:ext uri="{9D8B030D-6E8A-4147-A177-3AD203B41FA5}">
                      <a16:colId xmlns:a16="http://schemas.microsoft.com/office/drawing/2014/main" val="2782974787"/>
                    </a:ext>
                  </a:extLst>
                </a:gridCol>
                <a:gridCol w="246888">
                  <a:extLst>
                    <a:ext uri="{9D8B030D-6E8A-4147-A177-3AD203B41FA5}">
                      <a16:colId xmlns:a16="http://schemas.microsoft.com/office/drawing/2014/main" val="1690695121"/>
                    </a:ext>
                  </a:extLst>
                </a:gridCol>
                <a:gridCol w="246888">
                  <a:extLst>
                    <a:ext uri="{9D8B030D-6E8A-4147-A177-3AD203B41FA5}">
                      <a16:colId xmlns:a16="http://schemas.microsoft.com/office/drawing/2014/main" val="2927325423"/>
                    </a:ext>
                  </a:extLst>
                </a:gridCol>
                <a:gridCol w="246888">
                  <a:extLst>
                    <a:ext uri="{9D8B030D-6E8A-4147-A177-3AD203B41FA5}">
                      <a16:colId xmlns:a16="http://schemas.microsoft.com/office/drawing/2014/main" val="1575825979"/>
                    </a:ext>
                  </a:extLst>
                </a:gridCol>
                <a:gridCol w="246888">
                  <a:extLst>
                    <a:ext uri="{9D8B030D-6E8A-4147-A177-3AD203B41FA5}">
                      <a16:colId xmlns:a16="http://schemas.microsoft.com/office/drawing/2014/main" val="1854929096"/>
                    </a:ext>
                  </a:extLst>
                </a:gridCol>
                <a:gridCol w="246888">
                  <a:extLst>
                    <a:ext uri="{9D8B030D-6E8A-4147-A177-3AD203B41FA5}">
                      <a16:colId xmlns:a16="http://schemas.microsoft.com/office/drawing/2014/main" val="2550384737"/>
                    </a:ext>
                  </a:extLst>
                </a:gridCol>
                <a:gridCol w="246888">
                  <a:extLst>
                    <a:ext uri="{9D8B030D-6E8A-4147-A177-3AD203B41FA5}">
                      <a16:colId xmlns:a16="http://schemas.microsoft.com/office/drawing/2014/main" val="2032296974"/>
                    </a:ext>
                  </a:extLst>
                </a:gridCol>
                <a:gridCol w="246888">
                  <a:extLst>
                    <a:ext uri="{9D8B030D-6E8A-4147-A177-3AD203B41FA5}">
                      <a16:colId xmlns:a16="http://schemas.microsoft.com/office/drawing/2014/main" val="130342451"/>
                    </a:ext>
                  </a:extLst>
                </a:gridCol>
                <a:gridCol w="246888">
                  <a:extLst>
                    <a:ext uri="{9D8B030D-6E8A-4147-A177-3AD203B41FA5}">
                      <a16:colId xmlns:a16="http://schemas.microsoft.com/office/drawing/2014/main" val="944347187"/>
                    </a:ext>
                  </a:extLst>
                </a:gridCol>
                <a:gridCol w="246888">
                  <a:extLst>
                    <a:ext uri="{9D8B030D-6E8A-4147-A177-3AD203B41FA5}">
                      <a16:colId xmlns:a16="http://schemas.microsoft.com/office/drawing/2014/main" val="632764187"/>
                    </a:ext>
                  </a:extLst>
                </a:gridCol>
                <a:gridCol w="246888">
                  <a:extLst>
                    <a:ext uri="{9D8B030D-6E8A-4147-A177-3AD203B41FA5}">
                      <a16:colId xmlns:a16="http://schemas.microsoft.com/office/drawing/2014/main" val="3760903799"/>
                    </a:ext>
                  </a:extLst>
                </a:gridCol>
                <a:gridCol w="246888">
                  <a:extLst>
                    <a:ext uri="{9D8B030D-6E8A-4147-A177-3AD203B41FA5}">
                      <a16:colId xmlns:a16="http://schemas.microsoft.com/office/drawing/2014/main" val="1836880954"/>
                    </a:ext>
                  </a:extLst>
                </a:gridCol>
                <a:gridCol w="246888">
                  <a:extLst>
                    <a:ext uri="{9D8B030D-6E8A-4147-A177-3AD203B41FA5}">
                      <a16:colId xmlns:a16="http://schemas.microsoft.com/office/drawing/2014/main" val="282004377"/>
                    </a:ext>
                  </a:extLst>
                </a:gridCol>
                <a:gridCol w="246888">
                  <a:extLst>
                    <a:ext uri="{9D8B030D-6E8A-4147-A177-3AD203B41FA5}">
                      <a16:colId xmlns:a16="http://schemas.microsoft.com/office/drawing/2014/main" val="1392198804"/>
                    </a:ext>
                  </a:extLst>
                </a:gridCol>
                <a:gridCol w="246888">
                  <a:extLst>
                    <a:ext uri="{9D8B030D-6E8A-4147-A177-3AD203B41FA5}">
                      <a16:colId xmlns:a16="http://schemas.microsoft.com/office/drawing/2014/main" val="885176350"/>
                    </a:ext>
                  </a:extLst>
                </a:gridCol>
                <a:gridCol w="246888">
                  <a:extLst>
                    <a:ext uri="{9D8B030D-6E8A-4147-A177-3AD203B41FA5}">
                      <a16:colId xmlns:a16="http://schemas.microsoft.com/office/drawing/2014/main" val="3756138005"/>
                    </a:ext>
                  </a:extLst>
                </a:gridCol>
                <a:gridCol w="246888">
                  <a:extLst>
                    <a:ext uri="{9D8B030D-6E8A-4147-A177-3AD203B41FA5}">
                      <a16:colId xmlns:a16="http://schemas.microsoft.com/office/drawing/2014/main" val="3274459143"/>
                    </a:ext>
                  </a:extLst>
                </a:gridCol>
                <a:gridCol w="246888">
                  <a:extLst>
                    <a:ext uri="{9D8B030D-6E8A-4147-A177-3AD203B41FA5}">
                      <a16:colId xmlns:a16="http://schemas.microsoft.com/office/drawing/2014/main" val="3817728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666427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- 2020-08-12 06:30:00</a:t>
                      </a:r>
                      <a:r>
                        <a:rPr kumimoji="0" lang="de-DE" sz="1000" b="0" i="0" u="none" strike="noStrike" kern="1200" cap="none" spc="0" normalizeH="0" baseline="0" noProof="0">
                          <a:ln>
                            <a:noFill/>
                          </a:ln>
                          <a:solidFill>
                            <a:prstClr val="black"/>
                          </a:solidFill>
                          <a:effectLst/>
                          <a:uLnTx/>
                          <a:uFillTx/>
                          <a:latin typeface="+mn-lt"/>
                          <a:ea typeface="+mn-ea"/>
                          <a:cs typeface="+mn-cs"/>
                        </a:rPr>
                        <a:t>
 So, das dürfte ja jetzt auch kein Problem mehr sein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6158237"/>
                  </a:ext>
                </a:extLst>
              </a:tr>
            </a:tbl>
          </a:graphicData>
        </a:graphic>
      </p:graphicFrame>
      <p:sp>
        <p:nvSpPr>
          <p:cNvPr id="4" name="Text Placeholder 3">
            <a:extLst>
              <a:ext uri="{FF2B5EF4-FFF2-40B4-BE49-F238E27FC236}">
                <a16:creationId xmlns:a16="http://schemas.microsoft.com/office/drawing/2014/main" id="{7F52DFA3-0B7C-4FD5-9ABB-88D2615DAD6B}"/>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8326807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785F-181C-47DD-AB3F-69051C353834}"/>
              </a:ext>
            </a:extLst>
          </p:cNvPr>
          <p:cNvSpPr>
            <a:spLocks noGrp="1"/>
          </p:cNvSpPr>
          <p:nvPr>
            <p:ph type="title"/>
          </p:nvPr>
        </p:nvSpPr>
        <p:spPr/>
        <p:txBody>
          <a:bodyPr/>
          <a:lstStyle/>
          <a:p>
            <a:r>
              <a:rPr lang="en-US"/>
              <a:t>Facebook BR-Facebook-Basic: Post Overview | BR-KLASSIK - 6 of 26</a:t>
            </a:r>
          </a:p>
        </p:txBody>
      </p:sp>
      <p:graphicFrame>
        <p:nvGraphicFramePr>
          <p:cNvPr id="5" name="Table Placeholder 4">
            <a:extLst>
              <a:ext uri="{FF2B5EF4-FFF2-40B4-BE49-F238E27FC236}">
                <a16:creationId xmlns:a16="http://schemas.microsoft.com/office/drawing/2014/main" id="{3690A794-B437-4E7A-B070-2C81D2A5051E}"/>
              </a:ext>
            </a:extLst>
          </p:cNvPr>
          <p:cNvGraphicFramePr>
            <a:graphicFrameLocks noGrp="1"/>
          </p:cNvGraphicFramePr>
          <p:nvPr>
            <p:ph type="tbl" sz="quarter" idx="13"/>
            <p:extLst>
              <p:ext uri="{D42A27DB-BD31-4B8C-83A1-F6EECF244321}">
                <p14:modId xmlns:p14="http://schemas.microsoft.com/office/powerpoint/2010/main" val="93665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07594353"/>
                    </a:ext>
                  </a:extLst>
                </a:gridCol>
                <a:gridCol w="246888">
                  <a:extLst>
                    <a:ext uri="{9D8B030D-6E8A-4147-A177-3AD203B41FA5}">
                      <a16:colId xmlns:a16="http://schemas.microsoft.com/office/drawing/2014/main" val="1677508426"/>
                    </a:ext>
                  </a:extLst>
                </a:gridCol>
                <a:gridCol w="411480">
                  <a:extLst>
                    <a:ext uri="{9D8B030D-6E8A-4147-A177-3AD203B41FA5}">
                      <a16:colId xmlns:a16="http://schemas.microsoft.com/office/drawing/2014/main" val="2763703266"/>
                    </a:ext>
                  </a:extLst>
                </a:gridCol>
                <a:gridCol w="246888">
                  <a:extLst>
                    <a:ext uri="{9D8B030D-6E8A-4147-A177-3AD203B41FA5}">
                      <a16:colId xmlns:a16="http://schemas.microsoft.com/office/drawing/2014/main" val="2752198478"/>
                    </a:ext>
                  </a:extLst>
                </a:gridCol>
                <a:gridCol w="246888">
                  <a:extLst>
                    <a:ext uri="{9D8B030D-6E8A-4147-A177-3AD203B41FA5}">
                      <a16:colId xmlns:a16="http://schemas.microsoft.com/office/drawing/2014/main" val="3622398682"/>
                    </a:ext>
                  </a:extLst>
                </a:gridCol>
                <a:gridCol w="246888">
                  <a:extLst>
                    <a:ext uri="{9D8B030D-6E8A-4147-A177-3AD203B41FA5}">
                      <a16:colId xmlns:a16="http://schemas.microsoft.com/office/drawing/2014/main" val="3465154897"/>
                    </a:ext>
                  </a:extLst>
                </a:gridCol>
                <a:gridCol w="246888">
                  <a:extLst>
                    <a:ext uri="{9D8B030D-6E8A-4147-A177-3AD203B41FA5}">
                      <a16:colId xmlns:a16="http://schemas.microsoft.com/office/drawing/2014/main" val="2633017511"/>
                    </a:ext>
                  </a:extLst>
                </a:gridCol>
                <a:gridCol w="246888">
                  <a:extLst>
                    <a:ext uri="{9D8B030D-6E8A-4147-A177-3AD203B41FA5}">
                      <a16:colId xmlns:a16="http://schemas.microsoft.com/office/drawing/2014/main" val="1017612626"/>
                    </a:ext>
                  </a:extLst>
                </a:gridCol>
                <a:gridCol w="246888">
                  <a:extLst>
                    <a:ext uri="{9D8B030D-6E8A-4147-A177-3AD203B41FA5}">
                      <a16:colId xmlns:a16="http://schemas.microsoft.com/office/drawing/2014/main" val="212401298"/>
                    </a:ext>
                  </a:extLst>
                </a:gridCol>
                <a:gridCol w="246888">
                  <a:extLst>
                    <a:ext uri="{9D8B030D-6E8A-4147-A177-3AD203B41FA5}">
                      <a16:colId xmlns:a16="http://schemas.microsoft.com/office/drawing/2014/main" val="155716621"/>
                    </a:ext>
                  </a:extLst>
                </a:gridCol>
                <a:gridCol w="246888">
                  <a:extLst>
                    <a:ext uri="{9D8B030D-6E8A-4147-A177-3AD203B41FA5}">
                      <a16:colId xmlns:a16="http://schemas.microsoft.com/office/drawing/2014/main" val="2839134073"/>
                    </a:ext>
                  </a:extLst>
                </a:gridCol>
                <a:gridCol w="246888">
                  <a:extLst>
                    <a:ext uri="{9D8B030D-6E8A-4147-A177-3AD203B41FA5}">
                      <a16:colId xmlns:a16="http://schemas.microsoft.com/office/drawing/2014/main" val="1792679850"/>
                    </a:ext>
                  </a:extLst>
                </a:gridCol>
                <a:gridCol w="246888">
                  <a:extLst>
                    <a:ext uri="{9D8B030D-6E8A-4147-A177-3AD203B41FA5}">
                      <a16:colId xmlns:a16="http://schemas.microsoft.com/office/drawing/2014/main" val="1696281830"/>
                    </a:ext>
                  </a:extLst>
                </a:gridCol>
                <a:gridCol w="246888">
                  <a:extLst>
                    <a:ext uri="{9D8B030D-6E8A-4147-A177-3AD203B41FA5}">
                      <a16:colId xmlns:a16="http://schemas.microsoft.com/office/drawing/2014/main" val="2577095934"/>
                    </a:ext>
                  </a:extLst>
                </a:gridCol>
                <a:gridCol w="246888">
                  <a:extLst>
                    <a:ext uri="{9D8B030D-6E8A-4147-A177-3AD203B41FA5}">
                      <a16:colId xmlns:a16="http://schemas.microsoft.com/office/drawing/2014/main" val="3101922793"/>
                    </a:ext>
                  </a:extLst>
                </a:gridCol>
                <a:gridCol w="246888">
                  <a:extLst>
                    <a:ext uri="{9D8B030D-6E8A-4147-A177-3AD203B41FA5}">
                      <a16:colId xmlns:a16="http://schemas.microsoft.com/office/drawing/2014/main" val="2875713735"/>
                    </a:ext>
                  </a:extLst>
                </a:gridCol>
                <a:gridCol w="246888">
                  <a:extLst>
                    <a:ext uri="{9D8B030D-6E8A-4147-A177-3AD203B41FA5}">
                      <a16:colId xmlns:a16="http://schemas.microsoft.com/office/drawing/2014/main" val="673484670"/>
                    </a:ext>
                  </a:extLst>
                </a:gridCol>
                <a:gridCol w="246888">
                  <a:extLst>
                    <a:ext uri="{9D8B030D-6E8A-4147-A177-3AD203B41FA5}">
                      <a16:colId xmlns:a16="http://schemas.microsoft.com/office/drawing/2014/main" val="3936791335"/>
                    </a:ext>
                  </a:extLst>
                </a:gridCol>
                <a:gridCol w="246888">
                  <a:extLst>
                    <a:ext uri="{9D8B030D-6E8A-4147-A177-3AD203B41FA5}">
                      <a16:colId xmlns:a16="http://schemas.microsoft.com/office/drawing/2014/main" val="2143821086"/>
                    </a:ext>
                  </a:extLst>
                </a:gridCol>
                <a:gridCol w="246888">
                  <a:extLst>
                    <a:ext uri="{9D8B030D-6E8A-4147-A177-3AD203B41FA5}">
                      <a16:colId xmlns:a16="http://schemas.microsoft.com/office/drawing/2014/main" val="4249087382"/>
                    </a:ext>
                  </a:extLst>
                </a:gridCol>
                <a:gridCol w="246888">
                  <a:extLst>
                    <a:ext uri="{9D8B030D-6E8A-4147-A177-3AD203B41FA5}">
                      <a16:colId xmlns:a16="http://schemas.microsoft.com/office/drawing/2014/main" val="771478412"/>
                    </a:ext>
                  </a:extLst>
                </a:gridCol>
                <a:gridCol w="246888">
                  <a:extLst>
                    <a:ext uri="{9D8B030D-6E8A-4147-A177-3AD203B41FA5}">
                      <a16:colId xmlns:a16="http://schemas.microsoft.com/office/drawing/2014/main" val="1428061929"/>
                    </a:ext>
                  </a:extLst>
                </a:gridCol>
                <a:gridCol w="246888">
                  <a:extLst>
                    <a:ext uri="{9D8B030D-6E8A-4147-A177-3AD203B41FA5}">
                      <a16:colId xmlns:a16="http://schemas.microsoft.com/office/drawing/2014/main" val="532429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1940776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- 2020-03-08 10:00:57</a:t>
                      </a:r>
                      <a:r>
                        <a:rPr kumimoji="0" lang="en-US" sz="1000" b="0" i="0" u="none" strike="noStrike" kern="1200" cap="none" spc="0" normalizeH="0" baseline="0" noProof="0">
                          <a:ln>
                            <a:noFill/>
                          </a:ln>
                          <a:solidFill>
                            <a:prstClr val="black"/>
                          </a:solidFill>
                          <a:effectLst/>
                          <a:uLnTx/>
                          <a:uFillTx/>
                          <a:latin typeface="+mn-lt"/>
                          <a:ea typeface="+mn-ea"/>
                          <a:cs typeface="+mn-cs"/>
                        </a:rPr>
                        <a:t>
 Was die Nünberger Klassikfans schon lange begeistert, darauf dürfen sich im Sommer auch erstmals die Besucher der Salzburger Festspiele | Salzburg Festival freuen: Die Dirigentin Joana Mallwitz. #musikfrauen #DivaGöttinMacherin #womeninmusic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206483.48866667</a:t>
                      </a:r>
                    </a:p>
                  </a:txBody>
                  <a:tcPr/>
                </a:tc>
                <a:extLst>
                  <a:ext uri="{0D108BD9-81ED-4DB2-BD59-A6C34878D82A}">
                    <a16:rowId xmlns:a16="http://schemas.microsoft.com/office/drawing/2014/main" val="3583330458"/>
                  </a:ext>
                </a:extLst>
              </a:tr>
            </a:tbl>
          </a:graphicData>
        </a:graphic>
      </p:graphicFrame>
      <p:sp>
        <p:nvSpPr>
          <p:cNvPr id="4" name="Text Placeholder 3">
            <a:extLst>
              <a:ext uri="{FF2B5EF4-FFF2-40B4-BE49-F238E27FC236}">
                <a16:creationId xmlns:a16="http://schemas.microsoft.com/office/drawing/2014/main" id="{AEE06FEF-0B63-4D4F-8027-311839AC2964}"/>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3959697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B0C82-E3D3-4212-9C43-80802BDA8EFA}"/>
              </a:ext>
            </a:extLst>
          </p:cNvPr>
          <p:cNvSpPr>
            <a:spLocks noGrp="1"/>
          </p:cNvSpPr>
          <p:nvPr>
            <p:ph type="title"/>
          </p:nvPr>
        </p:nvSpPr>
        <p:spPr/>
        <p:txBody>
          <a:bodyPr/>
          <a:lstStyle/>
          <a:p>
            <a:r>
              <a:rPr lang="en-US"/>
              <a:t>Facebook BR-Facebook-Basic: Post Overview | BR-KLASSIK - 7 of 26</a:t>
            </a:r>
          </a:p>
        </p:txBody>
      </p:sp>
      <p:graphicFrame>
        <p:nvGraphicFramePr>
          <p:cNvPr id="5" name="Table Placeholder 4">
            <a:extLst>
              <a:ext uri="{FF2B5EF4-FFF2-40B4-BE49-F238E27FC236}">
                <a16:creationId xmlns:a16="http://schemas.microsoft.com/office/drawing/2014/main" id="{33290041-6635-4755-83AC-81966CE25173}"/>
              </a:ext>
            </a:extLst>
          </p:cNvPr>
          <p:cNvGraphicFramePr>
            <a:graphicFrameLocks noGrp="1"/>
          </p:cNvGraphicFramePr>
          <p:nvPr>
            <p:ph type="tbl" sz="quarter" idx="13"/>
            <p:extLst>
              <p:ext uri="{D42A27DB-BD31-4B8C-83A1-F6EECF244321}">
                <p14:modId xmlns:p14="http://schemas.microsoft.com/office/powerpoint/2010/main" val="1124025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937375835"/>
                    </a:ext>
                  </a:extLst>
                </a:gridCol>
                <a:gridCol w="246888">
                  <a:extLst>
                    <a:ext uri="{9D8B030D-6E8A-4147-A177-3AD203B41FA5}">
                      <a16:colId xmlns:a16="http://schemas.microsoft.com/office/drawing/2014/main" val="317035425"/>
                    </a:ext>
                  </a:extLst>
                </a:gridCol>
                <a:gridCol w="411480">
                  <a:extLst>
                    <a:ext uri="{9D8B030D-6E8A-4147-A177-3AD203B41FA5}">
                      <a16:colId xmlns:a16="http://schemas.microsoft.com/office/drawing/2014/main" val="1795684547"/>
                    </a:ext>
                  </a:extLst>
                </a:gridCol>
                <a:gridCol w="246888">
                  <a:extLst>
                    <a:ext uri="{9D8B030D-6E8A-4147-A177-3AD203B41FA5}">
                      <a16:colId xmlns:a16="http://schemas.microsoft.com/office/drawing/2014/main" val="1677533234"/>
                    </a:ext>
                  </a:extLst>
                </a:gridCol>
                <a:gridCol w="246888">
                  <a:extLst>
                    <a:ext uri="{9D8B030D-6E8A-4147-A177-3AD203B41FA5}">
                      <a16:colId xmlns:a16="http://schemas.microsoft.com/office/drawing/2014/main" val="3182367868"/>
                    </a:ext>
                  </a:extLst>
                </a:gridCol>
                <a:gridCol w="246888">
                  <a:extLst>
                    <a:ext uri="{9D8B030D-6E8A-4147-A177-3AD203B41FA5}">
                      <a16:colId xmlns:a16="http://schemas.microsoft.com/office/drawing/2014/main" val="3406699969"/>
                    </a:ext>
                  </a:extLst>
                </a:gridCol>
                <a:gridCol w="246888">
                  <a:extLst>
                    <a:ext uri="{9D8B030D-6E8A-4147-A177-3AD203B41FA5}">
                      <a16:colId xmlns:a16="http://schemas.microsoft.com/office/drawing/2014/main" val="2585134201"/>
                    </a:ext>
                  </a:extLst>
                </a:gridCol>
                <a:gridCol w="246888">
                  <a:extLst>
                    <a:ext uri="{9D8B030D-6E8A-4147-A177-3AD203B41FA5}">
                      <a16:colId xmlns:a16="http://schemas.microsoft.com/office/drawing/2014/main" val="2173872463"/>
                    </a:ext>
                  </a:extLst>
                </a:gridCol>
                <a:gridCol w="246888">
                  <a:extLst>
                    <a:ext uri="{9D8B030D-6E8A-4147-A177-3AD203B41FA5}">
                      <a16:colId xmlns:a16="http://schemas.microsoft.com/office/drawing/2014/main" val="142765091"/>
                    </a:ext>
                  </a:extLst>
                </a:gridCol>
                <a:gridCol w="246888">
                  <a:extLst>
                    <a:ext uri="{9D8B030D-6E8A-4147-A177-3AD203B41FA5}">
                      <a16:colId xmlns:a16="http://schemas.microsoft.com/office/drawing/2014/main" val="1872528994"/>
                    </a:ext>
                  </a:extLst>
                </a:gridCol>
                <a:gridCol w="246888">
                  <a:extLst>
                    <a:ext uri="{9D8B030D-6E8A-4147-A177-3AD203B41FA5}">
                      <a16:colId xmlns:a16="http://schemas.microsoft.com/office/drawing/2014/main" val="3006470134"/>
                    </a:ext>
                  </a:extLst>
                </a:gridCol>
                <a:gridCol w="246888">
                  <a:extLst>
                    <a:ext uri="{9D8B030D-6E8A-4147-A177-3AD203B41FA5}">
                      <a16:colId xmlns:a16="http://schemas.microsoft.com/office/drawing/2014/main" val="2184832955"/>
                    </a:ext>
                  </a:extLst>
                </a:gridCol>
                <a:gridCol w="246888">
                  <a:extLst>
                    <a:ext uri="{9D8B030D-6E8A-4147-A177-3AD203B41FA5}">
                      <a16:colId xmlns:a16="http://schemas.microsoft.com/office/drawing/2014/main" val="2947661679"/>
                    </a:ext>
                  </a:extLst>
                </a:gridCol>
                <a:gridCol w="246888">
                  <a:extLst>
                    <a:ext uri="{9D8B030D-6E8A-4147-A177-3AD203B41FA5}">
                      <a16:colId xmlns:a16="http://schemas.microsoft.com/office/drawing/2014/main" val="127526408"/>
                    </a:ext>
                  </a:extLst>
                </a:gridCol>
                <a:gridCol w="246888">
                  <a:extLst>
                    <a:ext uri="{9D8B030D-6E8A-4147-A177-3AD203B41FA5}">
                      <a16:colId xmlns:a16="http://schemas.microsoft.com/office/drawing/2014/main" val="1202919054"/>
                    </a:ext>
                  </a:extLst>
                </a:gridCol>
                <a:gridCol w="246888">
                  <a:extLst>
                    <a:ext uri="{9D8B030D-6E8A-4147-A177-3AD203B41FA5}">
                      <a16:colId xmlns:a16="http://schemas.microsoft.com/office/drawing/2014/main" val="1379374867"/>
                    </a:ext>
                  </a:extLst>
                </a:gridCol>
                <a:gridCol w="246888">
                  <a:extLst>
                    <a:ext uri="{9D8B030D-6E8A-4147-A177-3AD203B41FA5}">
                      <a16:colId xmlns:a16="http://schemas.microsoft.com/office/drawing/2014/main" val="2890795897"/>
                    </a:ext>
                  </a:extLst>
                </a:gridCol>
                <a:gridCol w="246888">
                  <a:extLst>
                    <a:ext uri="{9D8B030D-6E8A-4147-A177-3AD203B41FA5}">
                      <a16:colId xmlns:a16="http://schemas.microsoft.com/office/drawing/2014/main" val="1101655027"/>
                    </a:ext>
                  </a:extLst>
                </a:gridCol>
                <a:gridCol w="246888">
                  <a:extLst>
                    <a:ext uri="{9D8B030D-6E8A-4147-A177-3AD203B41FA5}">
                      <a16:colId xmlns:a16="http://schemas.microsoft.com/office/drawing/2014/main" val="2386285012"/>
                    </a:ext>
                  </a:extLst>
                </a:gridCol>
                <a:gridCol w="246888">
                  <a:extLst>
                    <a:ext uri="{9D8B030D-6E8A-4147-A177-3AD203B41FA5}">
                      <a16:colId xmlns:a16="http://schemas.microsoft.com/office/drawing/2014/main" val="2550002904"/>
                    </a:ext>
                  </a:extLst>
                </a:gridCol>
                <a:gridCol w="246888">
                  <a:extLst>
                    <a:ext uri="{9D8B030D-6E8A-4147-A177-3AD203B41FA5}">
                      <a16:colId xmlns:a16="http://schemas.microsoft.com/office/drawing/2014/main" val="472295228"/>
                    </a:ext>
                  </a:extLst>
                </a:gridCol>
                <a:gridCol w="246888">
                  <a:extLst>
                    <a:ext uri="{9D8B030D-6E8A-4147-A177-3AD203B41FA5}">
                      <a16:colId xmlns:a16="http://schemas.microsoft.com/office/drawing/2014/main" val="29042031"/>
                    </a:ext>
                  </a:extLst>
                </a:gridCol>
                <a:gridCol w="246888">
                  <a:extLst>
                    <a:ext uri="{9D8B030D-6E8A-4147-A177-3AD203B41FA5}">
                      <a16:colId xmlns:a16="http://schemas.microsoft.com/office/drawing/2014/main" val="386258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87843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- 2020-01-15 19:04:57</a:t>
                      </a:r>
                      <a:r>
                        <a:rPr kumimoji="0" lang="de-DE" sz="1000" b="0" i="0" u="none" strike="noStrike" kern="1200" cap="none" spc="0" normalizeH="0" baseline="0" noProof="0">
                          <a:ln>
                            <a:noFill/>
                          </a:ln>
                          <a:solidFill>
                            <a:prstClr val="black"/>
                          </a:solidFill>
                          <a:effectLst/>
                          <a:uLnTx/>
                          <a:uFillTx/>
                          <a:latin typeface="+mn-lt"/>
                          <a:ea typeface="+mn-ea"/>
                          <a:cs typeface="+mn-cs"/>
                        </a:rPr>
                        <a:t>
 Zu Ehren ihres langjährigen Chefdirigenten Mariss Jansons, der am 1. Dezember 2019 verstorben ist, bringen Chor des Bayerischen Rundfunks und Symphonieorchester des Bayerischen Rundfunks in der Philharmonie im Münchner Gasteig Gustav Mahlers Symphonie Nr. 2, die "Auferstehungssymphonie", zur Aufführung. Am Pult steht Zubin Mehta.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159281.81151667</a:t>
                      </a:r>
                    </a:p>
                  </a:txBody>
                  <a:tcPr/>
                </a:tc>
                <a:extLst>
                  <a:ext uri="{0D108BD9-81ED-4DB2-BD59-A6C34878D82A}">
                    <a16:rowId xmlns:a16="http://schemas.microsoft.com/office/drawing/2014/main" val="2490549711"/>
                  </a:ext>
                </a:extLst>
              </a:tr>
            </a:tbl>
          </a:graphicData>
        </a:graphic>
      </p:graphicFrame>
      <p:sp>
        <p:nvSpPr>
          <p:cNvPr id="4" name="Text Placeholder 3">
            <a:extLst>
              <a:ext uri="{FF2B5EF4-FFF2-40B4-BE49-F238E27FC236}">
                <a16:creationId xmlns:a16="http://schemas.microsoft.com/office/drawing/2014/main" id="{651841BB-E4C6-45A0-9B4A-BF79F11C439F}"/>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34998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918B8-EA9F-46EF-95D0-C6DA7BFDF46C}"/>
              </a:ext>
            </a:extLst>
          </p:cNvPr>
          <p:cNvSpPr>
            <a:spLocks noGrp="1"/>
          </p:cNvSpPr>
          <p:nvPr>
            <p:ph type="title"/>
          </p:nvPr>
        </p:nvSpPr>
        <p:spPr/>
        <p:txBody>
          <a:bodyPr/>
          <a:lstStyle/>
          <a:p>
            <a:r>
              <a:rPr lang="en-US"/>
              <a:t>Facebook BR-Facebook-Basic: Post Overview | BR-KLASSIK - 8 of 26</a:t>
            </a:r>
          </a:p>
        </p:txBody>
      </p:sp>
      <p:graphicFrame>
        <p:nvGraphicFramePr>
          <p:cNvPr id="5" name="Table Placeholder 4">
            <a:extLst>
              <a:ext uri="{FF2B5EF4-FFF2-40B4-BE49-F238E27FC236}">
                <a16:creationId xmlns:a16="http://schemas.microsoft.com/office/drawing/2014/main" id="{68E2498C-71DA-451B-8223-5BDD539AA60B}"/>
              </a:ext>
            </a:extLst>
          </p:cNvPr>
          <p:cNvGraphicFramePr>
            <a:graphicFrameLocks noGrp="1"/>
          </p:cNvGraphicFramePr>
          <p:nvPr>
            <p:ph type="tbl" sz="quarter" idx="13"/>
            <p:extLst>
              <p:ext uri="{D42A27DB-BD31-4B8C-83A1-F6EECF244321}">
                <p14:modId xmlns:p14="http://schemas.microsoft.com/office/powerpoint/2010/main" val="3824393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416628150"/>
                    </a:ext>
                  </a:extLst>
                </a:gridCol>
                <a:gridCol w="246888">
                  <a:extLst>
                    <a:ext uri="{9D8B030D-6E8A-4147-A177-3AD203B41FA5}">
                      <a16:colId xmlns:a16="http://schemas.microsoft.com/office/drawing/2014/main" val="251456303"/>
                    </a:ext>
                  </a:extLst>
                </a:gridCol>
                <a:gridCol w="411480">
                  <a:extLst>
                    <a:ext uri="{9D8B030D-6E8A-4147-A177-3AD203B41FA5}">
                      <a16:colId xmlns:a16="http://schemas.microsoft.com/office/drawing/2014/main" val="1823028752"/>
                    </a:ext>
                  </a:extLst>
                </a:gridCol>
                <a:gridCol w="246888">
                  <a:extLst>
                    <a:ext uri="{9D8B030D-6E8A-4147-A177-3AD203B41FA5}">
                      <a16:colId xmlns:a16="http://schemas.microsoft.com/office/drawing/2014/main" val="1277625684"/>
                    </a:ext>
                  </a:extLst>
                </a:gridCol>
                <a:gridCol w="246888">
                  <a:extLst>
                    <a:ext uri="{9D8B030D-6E8A-4147-A177-3AD203B41FA5}">
                      <a16:colId xmlns:a16="http://schemas.microsoft.com/office/drawing/2014/main" val="887295976"/>
                    </a:ext>
                  </a:extLst>
                </a:gridCol>
                <a:gridCol w="246888">
                  <a:extLst>
                    <a:ext uri="{9D8B030D-6E8A-4147-A177-3AD203B41FA5}">
                      <a16:colId xmlns:a16="http://schemas.microsoft.com/office/drawing/2014/main" val="2464999863"/>
                    </a:ext>
                  </a:extLst>
                </a:gridCol>
                <a:gridCol w="246888">
                  <a:extLst>
                    <a:ext uri="{9D8B030D-6E8A-4147-A177-3AD203B41FA5}">
                      <a16:colId xmlns:a16="http://schemas.microsoft.com/office/drawing/2014/main" val="1376889979"/>
                    </a:ext>
                  </a:extLst>
                </a:gridCol>
                <a:gridCol w="246888">
                  <a:extLst>
                    <a:ext uri="{9D8B030D-6E8A-4147-A177-3AD203B41FA5}">
                      <a16:colId xmlns:a16="http://schemas.microsoft.com/office/drawing/2014/main" val="1861125901"/>
                    </a:ext>
                  </a:extLst>
                </a:gridCol>
                <a:gridCol w="246888">
                  <a:extLst>
                    <a:ext uri="{9D8B030D-6E8A-4147-A177-3AD203B41FA5}">
                      <a16:colId xmlns:a16="http://schemas.microsoft.com/office/drawing/2014/main" val="2417308804"/>
                    </a:ext>
                  </a:extLst>
                </a:gridCol>
                <a:gridCol w="246888">
                  <a:extLst>
                    <a:ext uri="{9D8B030D-6E8A-4147-A177-3AD203B41FA5}">
                      <a16:colId xmlns:a16="http://schemas.microsoft.com/office/drawing/2014/main" val="926325391"/>
                    </a:ext>
                  </a:extLst>
                </a:gridCol>
                <a:gridCol w="246888">
                  <a:extLst>
                    <a:ext uri="{9D8B030D-6E8A-4147-A177-3AD203B41FA5}">
                      <a16:colId xmlns:a16="http://schemas.microsoft.com/office/drawing/2014/main" val="3885248176"/>
                    </a:ext>
                  </a:extLst>
                </a:gridCol>
                <a:gridCol w="246888">
                  <a:extLst>
                    <a:ext uri="{9D8B030D-6E8A-4147-A177-3AD203B41FA5}">
                      <a16:colId xmlns:a16="http://schemas.microsoft.com/office/drawing/2014/main" val="3706876668"/>
                    </a:ext>
                  </a:extLst>
                </a:gridCol>
                <a:gridCol w="246888">
                  <a:extLst>
                    <a:ext uri="{9D8B030D-6E8A-4147-A177-3AD203B41FA5}">
                      <a16:colId xmlns:a16="http://schemas.microsoft.com/office/drawing/2014/main" val="2171641033"/>
                    </a:ext>
                  </a:extLst>
                </a:gridCol>
                <a:gridCol w="246888">
                  <a:extLst>
                    <a:ext uri="{9D8B030D-6E8A-4147-A177-3AD203B41FA5}">
                      <a16:colId xmlns:a16="http://schemas.microsoft.com/office/drawing/2014/main" val="2869580872"/>
                    </a:ext>
                  </a:extLst>
                </a:gridCol>
                <a:gridCol w="246888">
                  <a:extLst>
                    <a:ext uri="{9D8B030D-6E8A-4147-A177-3AD203B41FA5}">
                      <a16:colId xmlns:a16="http://schemas.microsoft.com/office/drawing/2014/main" val="4012664645"/>
                    </a:ext>
                  </a:extLst>
                </a:gridCol>
                <a:gridCol w="246888">
                  <a:extLst>
                    <a:ext uri="{9D8B030D-6E8A-4147-A177-3AD203B41FA5}">
                      <a16:colId xmlns:a16="http://schemas.microsoft.com/office/drawing/2014/main" val="1314195688"/>
                    </a:ext>
                  </a:extLst>
                </a:gridCol>
                <a:gridCol w="246888">
                  <a:extLst>
                    <a:ext uri="{9D8B030D-6E8A-4147-A177-3AD203B41FA5}">
                      <a16:colId xmlns:a16="http://schemas.microsoft.com/office/drawing/2014/main" val="1774312933"/>
                    </a:ext>
                  </a:extLst>
                </a:gridCol>
                <a:gridCol w="246888">
                  <a:extLst>
                    <a:ext uri="{9D8B030D-6E8A-4147-A177-3AD203B41FA5}">
                      <a16:colId xmlns:a16="http://schemas.microsoft.com/office/drawing/2014/main" val="3994279131"/>
                    </a:ext>
                  </a:extLst>
                </a:gridCol>
                <a:gridCol w="246888">
                  <a:extLst>
                    <a:ext uri="{9D8B030D-6E8A-4147-A177-3AD203B41FA5}">
                      <a16:colId xmlns:a16="http://schemas.microsoft.com/office/drawing/2014/main" val="3418808527"/>
                    </a:ext>
                  </a:extLst>
                </a:gridCol>
                <a:gridCol w="246888">
                  <a:extLst>
                    <a:ext uri="{9D8B030D-6E8A-4147-A177-3AD203B41FA5}">
                      <a16:colId xmlns:a16="http://schemas.microsoft.com/office/drawing/2014/main" val="2871087714"/>
                    </a:ext>
                  </a:extLst>
                </a:gridCol>
                <a:gridCol w="246888">
                  <a:extLst>
                    <a:ext uri="{9D8B030D-6E8A-4147-A177-3AD203B41FA5}">
                      <a16:colId xmlns:a16="http://schemas.microsoft.com/office/drawing/2014/main" val="4258468108"/>
                    </a:ext>
                  </a:extLst>
                </a:gridCol>
                <a:gridCol w="246888">
                  <a:extLst>
                    <a:ext uri="{9D8B030D-6E8A-4147-A177-3AD203B41FA5}">
                      <a16:colId xmlns:a16="http://schemas.microsoft.com/office/drawing/2014/main" val="233388528"/>
                    </a:ext>
                  </a:extLst>
                </a:gridCol>
                <a:gridCol w="246888">
                  <a:extLst>
                    <a:ext uri="{9D8B030D-6E8A-4147-A177-3AD203B41FA5}">
                      <a16:colId xmlns:a16="http://schemas.microsoft.com/office/drawing/2014/main" val="92595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15547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- 2020-04-09 16:33:00</a:t>
                      </a:r>
                      <a:r>
                        <a:rPr kumimoji="0" lang="de-DE" sz="1000" b="0" i="0" u="none" strike="noStrike" kern="1200" cap="none" spc="0" normalizeH="0" baseline="0" noProof="0">
                          <a:ln>
                            <a:noFill/>
                          </a:ln>
                          <a:solidFill>
                            <a:prstClr val="black"/>
                          </a:solidFill>
                          <a:effectLst/>
                          <a:uLnTx/>
                          <a:uFillTx/>
                          <a:latin typeface="+mn-lt"/>
                          <a:ea typeface="+mn-ea"/>
                          <a:cs typeface="+mn-cs"/>
                        </a:rPr>
                        <a:t>
 Für alle Menschen die gerade besonderen Schutz brauchen 💞👼  Felix Mendelssohn Bartholdy: "Denn er hat seinen Engeln befohlen über dir, dass sie dich behüten auf allen deinen Wegen" - Mehr Pilgermusik mit Voces8 https://www.br-klassik.de/s/3zd2F1H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49757.540966667</a:t>
                      </a:r>
                    </a:p>
                  </a:txBody>
                  <a:tcPr/>
                </a:tc>
                <a:extLst>
                  <a:ext uri="{0D108BD9-81ED-4DB2-BD59-A6C34878D82A}">
                    <a16:rowId xmlns:a16="http://schemas.microsoft.com/office/drawing/2014/main" val="1856103535"/>
                  </a:ext>
                </a:extLst>
              </a:tr>
            </a:tbl>
          </a:graphicData>
        </a:graphic>
      </p:graphicFrame>
      <p:sp>
        <p:nvSpPr>
          <p:cNvPr id="4" name="Text Placeholder 3">
            <a:extLst>
              <a:ext uri="{FF2B5EF4-FFF2-40B4-BE49-F238E27FC236}">
                <a16:creationId xmlns:a16="http://schemas.microsoft.com/office/drawing/2014/main" id="{6DC966B6-4A12-425D-8A7D-5A5CE2E93A59}"/>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931862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7F5E8B-367D-410E-A441-68AD488BE370}"/>
              </a:ext>
            </a:extLst>
          </p:cNvPr>
          <p:cNvSpPr>
            <a:spLocks noGrp="1"/>
          </p:cNvSpPr>
          <p:nvPr>
            <p:ph type="title"/>
          </p:nvPr>
        </p:nvSpPr>
        <p:spPr/>
        <p:txBody>
          <a:bodyPr/>
          <a:lstStyle/>
          <a:p>
            <a:r>
              <a:rPr lang="en-US"/>
              <a:t>Facebook BR-Facebook-Basic: Post Overview | BR-KLASSIK - 9 of 26</a:t>
            </a:r>
          </a:p>
        </p:txBody>
      </p:sp>
      <p:graphicFrame>
        <p:nvGraphicFramePr>
          <p:cNvPr id="5" name="Table Placeholder 4">
            <a:extLst>
              <a:ext uri="{FF2B5EF4-FFF2-40B4-BE49-F238E27FC236}">
                <a16:creationId xmlns:a16="http://schemas.microsoft.com/office/drawing/2014/main" id="{52A0CBFF-2629-4663-8DAE-F5239F0B81ED}"/>
              </a:ext>
            </a:extLst>
          </p:cNvPr>
          <p:cNvGraphicFramePr>
            <a:graphicFrameLocks noGrp="1"/>
          </p:cNvGraphicFramePr>
          <p:nvPr>
            <p:ph type="tbl" sz="quarter" idx="13"/>
            <p:extLst>
              <p:ext uri="{D42A27DB-BD31-4B8C-83A1-F6EECF244321}">
                <p14:modId xmlns:p14="http://schemas.microsoft.com/office/powerpoint/2010/main" val="2921660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517899608"/>
                    </a:ext>
                  </a:extLst>
                </a:gridCol>
                <a:gridCol w="246888">
                  <a:extLst>
                    <a:ext uri="{9D8B030D-6E8A-4147-A177-3AD203B41FA5}">
                      <a16:colId xmlns:a16="http://schemas.microsoft.com/office/drawing/2014/main" val="993981875"/>
                    </a:ext>
                  </a:extLst>
                </a:gridCol>
                <a:gridCol w="411480">
                  <a:extLst>
                    <a:ext uri="{9D8B030D-6E8A-4147-A177-3AD203B41FA5}">
                      <a16:colId xmlns:a16="http://schemas.microsoft.com/office/drawing/2014/main" val="3237161269"/>
                    </a:ext>
                  </a:extLst>
                </a:gridCol>
                <a:gridCol w="246888">
                  <a:extLst>
                    <a:ext uri="{9D8B030D-6E8A-4147-A177-3AD203B41FA5}">
                      <a16:colId xmlns:a16="http://schemas.microsoft.com/office/drawing/2014/main" val="2559029458"/>
                    </a:ext>
                  </a:extLst>
                </a:gridCol>
                <a:gridCol w="246888">
                  <a:extLst>
                    <a:ext uri="{9D8B030D-6E8A-4147-A177-3AD203B41FA5}">
                      <a16:colId xmlns:a16="http://schemas.microsoft.com/office/drawing/2014/main" val="868876465"/>
                    </a:ext>
                  </a:extLst>
                </a:gridCol>
                <a:gridCol w="246888">
                  <a:extLst>
                    <a:ext uri="{9D8B030D-6E8A-4147-A177-3AD203B41FA5}">
                      <a16:colId xmlns:a16="http://schemas.microsoft.com/office/drawing/2014/main" val="2596174587"/>
                    </a:ext>
                  </a:extLst>
                </a:gridCol>
                <a:gridCol w="246888">
                  <a:extLst>
                    <a:ext uri="{9D8B030D-6E8A-4147-A177-3AD203B41FA5}">
                      <a16:colId xmlns:a16="http://schemas.microsoft.com/office/drawing/2014/main" val="1869620638"/>
                    </a:ext>
                  </a:extLst>
                </a:gridCol>
                <a:gridCol w="246888">
                  <a:extLst>
                    <a:ext uri="{9D8B030D-6E8A-4147-A177-3AD203B41FA5}">
                      <a16:colId xmlns:a16="http://schemas.microsoft.com/office/drawing/2014/main" val="337742421"/>
                    </a:ext>
                  </a:extLst>
                </a:gridCol>
                <a:gridCol w="246888">
                  <a:extLst>
                    <a:ext uri="{9D8B030D-6E8A-4147-A177-3AD203B41FA5}">
                      <a16:colId xmlns:a16="http://schemas.microsoft.com/office/drawing/2014/main" val="4067653115"/>
                    </a:ext>
                  </a:extLst>
                </a:gridCol>
                <a:gridCol w="246888">
                  <a:extLst>
                    <a:ext uri="{9D8B030D-6E8A-4147-A177-3AD203B41FA5}">
                      <a16:colId xmlns:a16="http://schemas.microsoft.com/office/drawing/2014/main" val="1144566696"/>
                    </a:ext>
                  </a:extLst>
                </a:gridCol>
                <a:gridCol w="246888">
                  <a:extLst>
                    <a:ext uri="{9D8B030D-6E8A-4147-A177-3AD203B41FA5}">
                      <a16:colId xmlns:a16="http://schemas.microsoft.com/office/drawing/2014/main" val="3477641232"/>
                    </a:ext>
                  </a:extLst>
                </a:gridCol>
                <a:gridCol w="246888">
                  <a:extLst>
                    <a:ext uri="{9D8B030D-6E8A-4147-A177-3AD203B41FA5}">
                      <a16:colId xmlns:a16="http://schemas.microsoft.com/office/drawing/2014/main" val="3304092803"/>
                    </a:ext>
                  </a:extLst>
                </a:gridCol>
                <a:gridCol w="246888">
                  <a:extLst>
                    <a:ext uri="{9D8B030D-6E8A-4147-A177-3AD203B41FA5}">
                      <a16:colId xmlns:a16="http://schemas.microsoft.com/office/drawing/2014/main" val="2634829749"/>
                    </a:ext>
                  </a:extLst>
                </a:gridCol>
                <a:gridCol w="246888">
                  <a:extLst>
                    <a:ext uri="{9D8B030D-6E8A-4147-A177-3AD203B41FA5}">
                      <a16:colId xmlns:a16="http://schemas.microsoft.com/office/drawing/2014/main" val="2518793227"/>
                    </a:ext>
                  </a:extLst>
                </a:gridCol>
                <a:gridCol w="246888">
                  <a:extLst>
                    <a:ext uri="{9D8B030D-6E8A-4147-A177-3AD203B41FA5}">
                      <a16:colId xmlns:a16="http://schemas.microsoft.com/office/drawing/2014/main" val="32522164"/>
                    </a:ext>
                  </a:extLst>
                </a:gridCol>
                <a:gridCol w="246888">
                  <a:extLst>
                    <a:ext uri="{9D8B030D-6E8A-4147-A177-3AD203B41FA5}">
                      <a16:colId xmlns:a16="http://schemas.microsoft.com/office/drawing/2014/main" val="2046845800"/>
                    </a:ext>
                  </a:extLst>
                </a:gridCol>
                <a:gridCol w="246888">
                  <a:extLst>
                    <a:ext uri="{9D8B030D-6E8A-4147-A177-3AD203B41FA5}">
                      <a16:colId xmlns:a16="http://schemas.microsoft.com/office/drawing/2014/main" val="228136651"/>
                    </a:ext>
                  </a:extLst>
                </a:gridCol>
                <a:gridCol w="246888">
                  <a:extLst>
                    <a:ext uri="{9D8B030D-6E8A-4147-A177-3AD203B41FA5}">
                      <a16:colId xmlns:a16="http://schemas.microsoft.com/office/drawing/2014/main" val="400935978"/>
                    </a:ext>
                  </a:extLst>
                </a:gridCol>
                <a:gridCol w="246888">
                  <a:extLst>
                    <a:ext uri="{9D8B030D-6E8A-4147-A177-3AD203B41FA5}">
                      <a16:colId xmlns:a16="http://schemas.microsoft.com/office/drawing/2014/main" val="1966609719"/>
                    </a:ext>
                  </a:extLst>
                </a:gridCol>
                <a:gridCol w="246888">
                  <a:extLst>
                    <a:ext uri="{9D8B030D-6E8A-4147-A177-3AD203B41FA5}">
                      <a16:colId xmlns:a16="http://schemas.microsoft.com/office/drawing/2014/main" val="3566669113"/>
                    </a:ext>
                  </a:extLst>
                </a:gridCol>
                <a:gridCol w="246888">
                  <a:extLst>
                    <a:ext uri="{9D8B030D-6E8A-4147-A177-3AD203B41FA5}">
                      <a16:colId xmlns:a16="http://schemas.microsoft.com/office/drawing/2014/main" val="1703700769"/>
                    </a:ext>
                  </a:extLst>
                </a:gridCol>
                <a:gridCol w="246888">
                  <a:extLst>
                    <a:ext uri="{9D8B030D-6E8A-4147-A177-3AD203B41FA5}">
                      <a16:colId xmlns:a16="http://schemas.microsoft.com/office/drawing/2014/main" val="2454945909"/>
                    </a:ext>
                  </a:extLst>
                </a:gridCol>
                <a:gridCol w="246888">
                  <a:extLst>
                    <a:ext uri="{9D8B030D-6E8A-4147-A177-3AD203B41FA5}">
                      <a16:colId xmlns:a16="http://schemas.microsoft.com/office/drawing/2014/main" val="2410557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048983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- 2020-04-25 16:29:00</a:t>
                      </a:r>
                      <a:r>
                        <a:rPr kumimoji="0" lang="de-DE" sz="1000" b="0" i="0" u="none" strike="noStrike" kern="1200" cap="none" spc="0" normalizeH="0" baseline="0" noProof="0">
                          <a:ln>
                            <a:noFill/>
                          </a:ln>
                          <a:solidFill>
                            <a:prstClr val="black"/>
                          </a:solidFill>
                          <a:effectLst/>
                          <a:uLnTx/>
                          <a:uFillTx/>
                          <a:latin typeface="+mn-lt"/>
                          <a:ea typeface="+mn-ea"/>
                          <a:cs typeface="+mn-cs"/>
                        </a:rPr>
                        <a:t>
 🎺 Atemberaubend präzise! Oder ist einer von euch doch schneller als Sergei Nakariakov 😉 in unserem Video des Tages? Mehr davon bekommt ihr hier: br-klassik.de/concert/ausstrahlung-701588.html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49651.490133333</a:t>
                      </a:r>
                    </a:p>
                  </a:txBody>
                  <a:tcPr/>
                </a:tc>
                <a:extLst>
                  <a:ext uri="{0D108BD9-81ED-4DB2-BD59-A6C34878D82A}">
                    <a16:rowId xmlns:a16="http://schemas.microsoft.com/office/drawing/2014/main" val="1751024662"/>
                  </a:ext>
                </a:extLst>
              </a:tr>
            </a:tbl>
          </a:graphicData>
        </a:graphic>
      </p:graphicFrame>
      <p:sp>
        <p:nvSpPr>
          <p:cNvPr id="4" name="Text Placeholder 3">
            <a:extLst>
              <a:ext uri="{FF2B5EF4-FFF2-40B4-BE49-F238E27FC236}">
                <a16:creationId xmlns:a16="http://schemas.microsoft.com/office/drawing/2014/main" id="{4777B30D-97F6-4AE7-BFDB-F5D3417300E7}"/>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5392076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A19DF-5140-4C56-A93A-25D9D1DAEA47}"/>
              </a:ext>
            </a:extLst>
          </p:cNvPr>
          <p:cNvSpPr>
            <a:spLocks noGrp="1"/>
          </p:cNvSpPr>
          <p:nvPr>
            <p:ph type="title"/>
          </p:nvPr>
        </p:nvSpPr>
        <p:spPr/>
        <p:txBody>
          <a:bodyPr/>
          <a:lstStyle/>
          <a:p>
            <a:r>
              <a:rPr lang="en-US"/>
              <a:t>Facebook BR-Facebook-Basic: Post Overview | BR-KLASSIK - 10 of 26</a:t>
            </a:r>
          </a:p>
        </p:txBody>
      </p:sp>
      <p:graphicFrame>
        <p:nvGraphicFramePr>
          <p:cNvPr id="5" name="Table Placeholder 4">
            <a:extLst>
              <a:ext uri="{FF2B5EF4-FFF2-40B4-BE49-F238E27FC236}">
                <a16:creationId xmlns:a16="http://schemas.microsoft.com/office/drawing/2014/main" id="{AC38B16A-7C1B-4317-84E8-73940C418CF7}"/>
              </a:ext>
            </a:extLst>
          </p:cNvPr>
          <p:cNvGraphicFramePr>
            <a:graphicFrameLocks noGrp="1"/>
          </p:cNvGraphicFramePr>
          <p:nvPr>
            <p:ph type="tbl" sz="quarter" idx="13"/>
            <p:extLst>
              <p:ext uri="{D42A27DB-BD31-4B8C-83A1-F6EECF244321}">
                <p14:modId xmlns:p14="http://schemas.microsoft.com/office/powerpoint/2010/main" val="241190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247868961"/>
                    </a:ext>
                  </a:extLst>
                </a:gridCol>
                <a:gridCol w="246888">
                  <a:extLst>
                    <a:ext uri="{9D8B030D-6E8A-4147-A177-3AD203B41FA5}">
                      <a16:colId xmlns:a16="http://schemas.microsoft.com/office/drawing/2014/main" val="3071724394"/>
                    </a:ext>
                  </a:extLst>
                </a:gridCol>
                <a:gridCol w="411480">
                  <a:extLst>
                    <a:ext uri="{9D8B030D-6E8A-4147-A177-3AD203B41FA5}">
                      <a16:colId xmlns:a16="http://schemas.microsoft.com/office/drawing/2014/main" val="3847263960"/>
                    </a:ext>
                  </a:extLst>
                </a:gridCol>
                <a:gridCol w="246888">
                  <a:extLst>
                    <a:ext uri="{9D8B030D-6E8A-4147-A177-3AD203B41FA5}">
                      <a16:colId xmlns:a16="http://schemas.microsoft.com/office/drawing/2014/main" val="589420965"/>
                    </a:ext>
                  </a:extLst>
                </a:gridCol>
                <a:gridCol w="246888">
                  <a:extLst>
                    <a:ext uri="{9D8B030D-6E8A-4147-A177-3AD203B41FA5}">
                      <a16:colId xmlns:a16="http://schemas.microsoft.com/office/drawing/2014/main" val="2730181387"/>
                    </a:ext>
                  </a:extLst>
                </a:gridCol>
                <a:gridCol w="246888">
                  <a:extLst>
                    <a:ext uri="{9D8B030D-6E8A-4147-A177-3AD203B41FA5}">
                      <a16:colId xmlns:a16="http://schemas.microsoft.com/office/drawing/2014/main" val="1099266204"/>
                    </a:ext>
                  </a:extLst>
                </a:gridCol>
                <a:gridCol w="246888">
                  <a:extLst>
                    <a:ext uri="{9D8B030D-6E8A-4147-A177-3AD203B41FA5}">
                      <a16:colId xmlns:a16="http://schemas.microsoft.com/office/drawing/2014/main" val="1325584939"/>
                    </a:ext>
                  </a:extLst>
                </a:gridCol>
                <a:gridCol w="246888">
                  <a:extLst>
                    <a:ext uri="{9D8B030D-6E8A-4147-A177-3AD203B41FA5}">
                      <a16:colId xmlns:a16="http://schemas.microsoft.com/office/drawing/2014/main" val="423459341"/>
                    </a:ext>
                  </a:extLst>
                </a:gridCol>
                <a:gridCol w="246888">
                  <a:extLst>
                    <a:ext uri="{9D8B030D-6E8A-4147-A177-3AD203B41FA5}">
                      <a16:colId xmlns:a16="http://schemas.microsoft.com/office/drawing/2014/main" val="584318822"/>
                    </a:ext>
                  </a:extLst>
                </a:gridCol>
                <a:gridCol w="246888">
                  <a:extLst>
                    <a:ext uri="{9D8B030D-6E8A-4147-A177-3AD203B41FA5}">
                      <a16:colId xmlns:a16="http://schemas.microsoft.com/office/drawing/2014/main" val="1783597354"/>
                    </a:ext>
                  </a:extLst>
                </a:gridCol>
                <a:gridCol w="246888">
                  <a:extLst>
                    <a:ext uri="{9D8B030D-6E8A-4147-A177-3AD203B41FA5}">
                      <a16:colId xmlns:a16="http://schemas.microsoft.com/office/drawing/2014/main" val="947396439"/>
                    </a:ext>
                  </a:extLst>
                </a:gridCol>
                <a:gridCol w="246888">
                  <a:extLst>
                    <a:ext uri="{9D8B030D-6E8A-4147-A177-3AD203B41FA5}">
                      <a16:colId xmlns:a16="http://schemas.microsoft.com/office/drawing/2014/main" val="3327266549"/>
                    </a:ext>
                  </a:extLst>
                </a:gridCol>
                <a:gridCol w="246888">
                  <a:extLst>
                    <a:ext uri="{9D8B030D-6E8A-4147-A177-3AD203B41FA5}">
                      <a16:colId xmlns:a16="http://schemas.microsoft.com/office/drawing/2014/main" val="267744524"/>
                    </a:ext>
                  </a:extLst>
                </a:gridCol>
                <a:gridCol w="246888">
                  <a:extLst>
                    <a:ext uri="{9D8B030D-6E8A-4147-A177-3AD203B41FA5}">
                      <a16:colId xmlns:a16="http://schemas.microsoft.com/office/drawing/2014/main" val="3737567291"/>
                    </a:ext>
                  </a:extLst>
                </a:gridCol>
                <a:gridCol w="246888">
                  <a:extLst>
                    <a:ext uri="{9D8B030D-6E8A-4147-A177-3AD203B41FA5}">
                      <a16:colId xmlns:a16="http://schemas.microsoft.com/office/drawing/2014/main" val="2180843716"/>
                    </a:ext>
                  </a:extLst>
                </a:gridCol>
                <a:gridCol w="246888">
                  <a:extLst>
                    <a:ext uri="{9D8B030D-6E8A-4147-A177-3AD203B41FA5}">
                      <a16:colId xmlns:a16="http://schemas.microsoft.com/office/drawing/2014/main" val="2329168848"/>
                    </a:ext>
                  </a:extLst>
                </a:gridCol>
                <a:gridCol w="246888">
                  <a:extLst>
                    <a:ext uri="{9D8B030D-6E8A-4147-A177-3AD203B41FA5}">
                      <a16:colId xmlns:a16="http://schemas.microsoft.com/office/drawing/2014/main" val="1969105115"/>
                    </a:ext>
                  </a:extLst>
                </a:gridCol>
                <a:gridCol w="246888">
                  <a:extLst>
                    <a:ext uri="{9D8B030D-6E8A-4147-A177-3AD203B41FA5}">
                      <a16:colId xmlns:a16="http://schemas.microsoft.com/office/drawing/2014/main" val="1548358228"/>
                    </a:ext>
                  </a:extLst>
                </a:gridCol>
                <a:gridCol w="246888">
                  <a:extLst>
                    <a:ext uri="{9D8B030D-6E8A-4147-A177-3AD203B41FA5}">
                      <a16:colId xmlns:a16="http://schemas.microsoft.com/office/drawing/2014/main" val="1756168091"/>
                    </a:ext>
                  </a:extLst>
                </a:gridCol>
                <a:gridCol w="246888">
                  <a:extLst>
                    <a:ext uri="{9D8B030D-6E8A-4147-A177-3AD203B41FA5}">
                      <a16:colId xmlns:a16="http://schemas.microsoft.com/office/drawing/2014/main" val="2881096879"/>
                    </a:ext>
                  </a:extLst>
                </a:gridCol>
                <a:gridCol w="246888">
                  <a:extLst>
                    <a:ext uri="{9D8B030D-6E8A-4147-A177-3AD203B41FA5}">
                      <a16:colId xmlns:a16="http://schemas.microsoft.com/office/drawing/2014/main" val="1750739351"/>
                    </a:ext>
                  </a:extLst>
                </a:gridCol>
                <a:gridCol w="246888">
                  <a:extLst>
                    <a:ext uri="{9D8B030D-6E8A-4147-A177-3AD203B41FA5}">
                      <a16:colId xmlns:a16="http://schemas.microsoft.com/office/drawing/2014/main" val="1556151735"/>
                    </a:ext>
                  </a:extLst>
                </a:gridCol>
                <a:gridCol w="246888">
                  <a:extLst>
                    <a:ext uri="{9D8B030D-6E8A-4147-A177-3AD203B41FA5}">
                      <a16:colId xmlns:a16="http://schemas.microsoft.com/office/drawing/2014/main" val="1802641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5366074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- 2020-09-22 09:03:02</a:t>
                      </a:r>
                      <a:r>
                        <a:rPr kumimoji="0" lang="en-US" sz="1000" b="0" i="0" u="none" strike="noStrike" kern="1200" cap="none" spc="0" normalizeH="0" baseline="0" noProof="0">
                          <a:ln>
                            <a:noFill/>
                          </a:ln>
                          <a:solidFill>
                            <a:prstClr val="black"/>
                          </a:solidFill>
                          <a:effectLst/>
                          <a:uLnTx/>
                          <a:uFillTx/>
                          <a:latin typeface="+mn-lt"/>
                          <a:ea typeface="+mn-ea"/>
                          <a:cs typeface="+mn-cs"/>
                        </a:rPr>
                        <a:t>
 Verwandelt euren Lieblingsplatz in euren persönlichen Konzertsaal. 🎶 Klickt hier: br-klassik.de/concert/ausstrahlung-2295462.html und genießt die Münchner Philharmoniker mit Mozarts Hornkonzert, Rossinis Ouvertüre zu "La Cenerentola" und Ludwig van Beethovens 7. Symphonie zu der Zeit, die euch am besten passt.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39760.765283333</a:t>
                      </a:r>
                    </a:p>
                  </a:txBody>
                  <a:tcPr/>
                </a:tc>
                <a:extLst>
                  <a:ext uri="{0D108BD9-81ED-4DB2-BD59-A6C34878D82A}">
                    <a16:rowId xmlns:a16="http://schemas.microsoft.com/office/drawing/2014/main" val="1204929442"/>
                  </a:ext>
                </a:extLst>
              </a:tr>
            </a:tbl>
          </a:graphicData>
        </a:graphic>
      </p:graphicFrame>
      <p:sp>
        <p:nvSpPr>
          <p:cNvPr id="4" name="Text Placeholder 3">
            <a:extLst>
              <a:ext uri="{FF2B5EF4-FFF2-40B4-BE49-F238E27FC236}">
                <a16:creationId xmlns:a16="http://schemas.microsoft.com/office/drawing/2014/main" id="{45C05C12-12E8-4053-9040-7700B4395A1E}"/>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349305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DE5A4-3CBA-4367-913B-A688E1ACB523}"/>
              </a:ext>
            </a:extLst>
          </p:cNvPr>
          <p:cNvSpPr>
            <a:spLocks noGrp="1"/>
          </p:cNvSpPr>
          <p:nvPr>
            <p:ph type="title"/>
          </p:nvPr>
        </p:nvSpPr>
        <p:spPr/>
        <p:txBody>
          <a:bodyPr/>
          <a:lstStyle/>
          <a:p>
            <a:r>
              <a:rPr lang="en-US"/>
              <a:t>Facebook BR-Facebook-Basic: Post Overview | BR-KLASSIK - 11 of 26</a:t>
            </a:r>
          </a:p>
        </p:txBody>
      </p:sp>
      <p:graphicFrame>
        <p:nvGraphicFramePr>
          <p:cNvPr id="5" name="Table Placeholder 4">
            <a:extLst>
              <a:ext uri="{FF2B5EF4-FFF2-40B4-BE49-F238E27FC236}">
                <a16:creationId xmlns:a16="http://schemas.microsoft.com/office/drawing/2014/main" id="{584CC175-E824-44B7-9ED1-44EA8482EA46}"/>
              </a:ext>
            </a:extLst>
          </p:cNvPr>
          <p:cNvGraphicFramePr>
            <a:graphicFrameLocks noGrp="1"/>
          </p:cNvGraphicFramePr>
          <p:nvPr>
            <p:ph type="tbl" sz="quarter" idx="13"/>
            <p:extLst>
              <p:ext uri="{D42A27DB-BD31-4B8C-83A1-F6EECF244321}">
                <p14:modId xmlns:p14="http://schemas.microsoft.com/office/powerpoint/2010/main" val="3335208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011836833"/>
                    </a:ext>
                  </a:extLst>
                </a:gridCol>
                <a:gridCol w="246888">
                  <a:extLst>
                    <a:ext uri="{9D8B030D-6E8A-4147-A177-3AD203B41FA5}">
                      <a16:colId xmlns:a16="http://schemas.microsoft.com/office/drawing/2014/main" val="1521728681"/>
                    </a:ext>
                  </a:extLst>
                </a:gridCol>
                <a:gridCol w="411480">
                  <a:extLst>
                    <a:ext uri="{9D8B030D-6E8A-4147-A177-3AD203B41FA5}">
                      <a16:colId xmlns:a16="http://schemas.microsoft.com/office/drawing/2014/main" val="3306823856"/>
                    </a:ext>
                  </a:extLst>
                </a:gridCol>
                <a:gridCol w="246888">
                  <a:extLst>
                    <a:ext uri="{9D8B030D-6E8A-4147-A177-3AD203B41FA5}">
                      <a16:colId xmlns:a16="http://schemas.microsoft.com/office/drawing/2014/main" val="3474860456"/>
                    </a:ext>
                  </a:extLst>
                </a:gridCol>
                <a:gridCol w="246888">
                  <a:extLst>
                    <a:ext uri="{9D8B030D-6E8A-4147-A177-3AD203B41FA5}">
                      <a16:colId xmlns:a16="http://schemas.microsoft.com/office/drawing/2014/main" val="2928218570"/>
                    </a:ext>
                  </a:extLst>
                </a:gridCol>
                <a:gridCol w="246888">
                  <a:extLst>
                    <a:ext uri="{9D8B030D-6E8A-4147-A177-3AD203B41FA5}">
                      <a16:colId xmlns:a16="http://schemas.microsoft.com/office/drawing/2014/main" val="4240376235"/>
                    </a:ext>
                  </a:extLst>
                </a:gridCol>
                <a:gridCol w="246888">
                  <a:extLst>
                    <a:ext uri="{9D8B030D-6E8A-4147-A177-3AD203B41FA5}">
                      <a16:colId xmlns:a16="http://schemas.microsoft.com/office/drawing/2014/main" val="2534562361"/>
                    </a:ext>
                  </a:extLst>
                </a:gridCol>
                <a:gridCol w="246888">
                  <a:extLst>
                    <a:ext uri="{9D8B030D-6E8A-4147-A177-3AD203B41FA5}">
                      <a16:colId xmlns:a16="http://schemas.microsoft.com/office/drawing/2014/main" val="3205529157"/>
                    </a:ext>
                  </a:extLst>
                </a:gridCol>
                <a:gridCol w="246888">
                  <a:extLst>
                    <a:ext uri="{9D8B030D-6E8A-4147-A177-3AD203B41FA5}">
                      <a16:colId xmlns:a16="http://schemas.microsoft.com/office/drawing/2014/main" val="2364201434"/>
                    </a:ext>
                  </a:extLst>
                </a:gridCol>
                <a:gridCol w="246888">
                  <a:extLst>
                    <a:ext uri="{9D8B030D-6E8A-4147-A177-3AD203B41FA5}">
                      <a16:colId xmlns:a16="http://schemas.microsoft.com/office/drawing/2014/main" val="1170463880"/>
                    </a:ext>
                  </a:extLst>
                </a:gridCol>
                <a:gridCol w="246888">
                  <a:extLst>
                    <a:ext uri="{9D8B030D-6E8A-4147-A177-3AD203B41FA5}">
                      <a16:colId xmlns:a16="http://schemas.microsoft.com/office/drawing/2014/main" val="3385162457"/>
                    </a:ext>
                  </a:extLst>
                </a:gridCol>
                <a:gridCol w="246888">
                  <a:extLst>
                    <a:ext uri="{9D8B030D-6E8A-4147-A177-3AD203B41FA5}">
                      <a16:colId xmlns:a16="http://schemas.microsoft.com/office/drawing/2014/main" val="3124040752"/>
                    </a:ext>
                  </a:extLst>
                </a:gridCol>
                <a:gridCol w="246888">
                  <a:extLst>
                    <a:ext uri="{9D8B030D-6E8A-4147-A177-3AD203B41FA5}">
                      <a16:colId xmlns:a16="http://schemas.microsoft.com/office/drawing/2014/main" val="694408395"/>
                    </a:ext>
                  </a:extLst>
                </a:gridCol>
                <a:gridCol w="246888">
                  <a:extLst>
                    <a:ext uri="{9D8B030D-6E8A-4147-A177-3AD203B41FA5}">
                      <a16:colId xmlns:a16="http://schemas.microsoft.com/office/drawing/2014/main" val="3513414539"/>
                    </a:ext>
                  </a:extLst>
                </a:gridCol>
                <a:gridCol w="246888">
                  <a:extLst>
                    <a:ext uri="{9D8B030D-6E8A-4147-A177-3AD203B41FA5}">
                      <a16:colId xmlns:a16="http://schemas.microsoft.com/office/drawing/2014/main" val="928519347"/>
                    </a:ext>
                  </a:extLst>
                </a:gridCol>
                <a:gridCol w="246888">
                  <a:extLst>
                    <a:ext uri="{9D8B030D-6E8A-4147-A177-3AD203B41FA5}">
                      <a16:colId xmlns:a16="http://schemas.microsoft.com/office/drawing/2014/main" val="3861350835"/>
                    </a:ext>
                  </a:extLst>
                </a:gridCol>
                <a:gridCol w="246888">
                  <a:extLst>
                    <a:ext uri="{9D8B030D-6E8A-4147-A177-3AD203B41FA5}">
                      <a16:colId xmlns:a16="http://schemas.microsoft.com/office/drawing/2014/main" val="3086479294"/>
                    </a:ext>
                  </a:extLst>
                </a:gridCol>
                <a:gridCol w="246888">
                  <a:extLst>
                    <a:ext uri="{9D8B030D-6E8A-4147-A177-3AD203B41FA5}">
                      <a16:colId xmlns:a16="http://schemas.microsoft.com/office/drawing/2014/main" val="770914417"/>
                    </a:ext>
                  </a:extLst>
                </a:gridCol>
                <a:gridCol w="246888">
                  <a:extLst>
                    <a:ext uri="{9D8B030D-6E8A-4147-A177-3AD203B41FA5}">
                      <a16:colId xmlns:a16="http://schemas.microsoft.com/office/drawing/2014/main" val="1977088646"/>
                    </a:ext>
                  </a:extLst>
                </a:gridCol>
                <a:gridCol w="246888">
                  <a:extLst>
                    <a:ext uri="{9D8B030D-6E8A-4147-A177-3AD203B41FA5}">
                      <a16:colId xmlns:a16="http://schemas.microsoft.com/office/drawing/2014/main" val="2207626509"/>
                    </a:ext>
                  </a:extLst>
                </a:gridCol>
                <a:gridCol w="246888">
                  <a:extLst>
                    <a:ext uri="{9D8B030D-6E8A-4147-A177-3AD203B41FA5}">
                      <a16:colId xmlns:a16="http://schemas.microsoft.com/office/drawing/2014/main" val="4257701828"/>
                    </a:ext>
                  </a:extLst>
                </a:gridCol>
                <a:gridCol w="246888">
                  <a:extLst>
                    <a:ext uri="{9D8B030D-6E8A-4147-A177-3AD203B41FA5}">
                      <a16:colId xmlns:a16="http://schemas.microsoft.com/office/drawing/2014/main" val="2209657450"/>
                    </a:ext>
                  </a:extLst>
                </a:gridCol>
                <a:gridCol w="246888">
                  <a:extLst>
                    <a:ext uri="{9D8B030D-6E8A-4147-A177-3AD203B41FA5}">
                      <a16:colId xmlns:a16="http://schemas.microsoft.com/office/drawing/2014/main" val="362846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32527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- 2020-09-23 09:12:00</a:t>
                      </a:r>
                      <a:r>
                        <a:rPr kumimoji="0" lang="de-DE" sz="1000" b="0" i="0" u="none" strike="noStrike" kern="1200" cap="none" spc="0" normalizeH="0" baseline="0" noProof="0">
                          <a:ln>
                            <a:noFill/>
                          </a:ln>
                          <a:solidFill>
                            <a:prstClr val="black"/>
                          </a:solidFill>
                          <a:effectLst/>
                          <a:uLnTx/>
                          <a:uFillTx/>
                          <a:latin typeface="+mn-lt"/>
                          <a:ea typeface="+mn-ea"/>
                          <a:cs typeface="+mn-cs"/>
                        </a:rPr>
                        <a:t>
 🎺 Alison Balsom OBE ist eine Powerfrau. Eine außergewöhnliche Trompeterin, vielfach ausgezeichnet und nebenbei eine begeisterte Seglerin ⛵. Und mit welchen Tipps sie den Jungs im Studium geholfen hat, erfahrt ihr ab Minute 1'30 😍. Mehr von ihr gibt es heute bei uns in den Klassik Stars um 18:05 Uhr im Radio.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50603.22155</a:t>
                      </a:r>
                    </a:p>
                  </a:txBody>
                  <a:tcPr/>
                </a:tc>
                <a:extLst>
                  <a:ext uri="{0D108BD9-81ED-4DB2-BD59-A6C34878D82A}">
                    <a16:rowId xmlns:a16="http://schemas.microsoft.com/office/drawing/2014/main" val="3976046068"/>
                  </a:ext>
                </a:extLst>
              </a:tr>
            </a:tbl>
          </a:graphicData>
        </a:graphic>
      </p:graphicFrame>
      <p:sp>
        <p:nvSpPr>
          <p:cNvPr id="4" name="Text Placeholder 3">
            <a:extLst>
              <a:ext uri="{FF2B5EF4-FFF2-40B4-BE49-F238E27FC236}">
                <a16:creationId xmlns:a16="http://schemas.microsoft.com/office/drawing/2014/main" id="{E0393871-8147-4CC4-B6AA-5098C76B5008}"/>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1007308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76AA3-76D8-46EB-97A5-1940323F790D}"/>
              </a:ext>
            </a:extLst>
          </p:cNvPr>
          <p:cNvSpPr>
            <a:spLocks noGrp="1"/>
          </p:cNvSpPr>
          <p:nvPr>
            <p:ph type="title"/>
          </p:nvPr>
        </p:nvSpPr>
        <p:spPr/>
        <p:txBody>
          <a:bodyPr/>
          <a:lstStyle/>
          <a:p>
            <a:r>
              <a:rPr lang="en-US"/>
              <a:t>Facebook BR-Facebook-Basic: Post Overview | BR-KLASSIK - 12 of 26</a:t>
            </a:r>
          </a:p>
        </p:txBody>
      </p:sp>
      <p:graphicFrame>
        <p:nvGraphicFramePr>
          <p:cNvPr id="5" name="Table Placeholder 4">
            <a:extLst>
              <a:ext uri="{FF2B5EF4-FFF2-40B4-BE49-F238E27FC236}">
                <a16:creationId xmlns:a16="http://schemas.microsoft.com/office/drawing/2014/main" id="{04386D03-0A5B-4FD0-806B-B79319E703E3}"/>
              </a:ext>
            </a:extLst>
          </p:cNvPr>
          <p:cNvGraphicFramePr>
            <a:graphicFrameLocks noGrp="1"/>
          </p:cNvGraphicFramePr>
          <p:nvPr>
            <p:ph type="tbl" sz="quarter" idx="13"/>
            <p:extLst>
              <p:ext uri="{D42A27DB-BD31-4B8C-83A1-F6EECF244321}">
                <p14:modId xmlns:p14="http://schemas.microsoft.com/office/powerpoint/2010/main" val="2422934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84211439"/>
                    </a:ext>
                  </a:extLst>
                </a:gridCol>
                <a:gridCol w="246888">
                  <a:extLst>
                    <a:ext uri="{9D8B030D-6E8A-4147-A177-3AD203B41FA5}">
                      <a16:colId xmlns:a16="http://schemas.microsoft.com/office/drawing/2014/main" val="4055866781"/>
                    </a:ext>
                  </a:extLst>
                </a:gridCol>
                <a:gridCol w="411480">
                  <a:extLst>
                    <a:ext uri="{9D8B030D-6E8A-4147-A177-3AD203B41FA5}">
                      <a16:colId xmlns:a16="http://schemas.microsoft.com/office/drawing/2014/main" val="113425468"/>
                    </a:ext>
                  </a:extLst>
                </a:gridCol>
                <a:gridCol w="246888">
                  <a:extLst>
                    <a:ext uri="{9D8B030D-6E8A-4147-A177-3AD203B41FA5}">
                      <a16:colId xmlns:a16="http://schemas.microsoft.com/office/drawing/2014/main" val="239843150"/>
                    </a:ext>
                  </a:extLst>
                </a:gridCol>
                <a:gridCol w="246888">
                  <a:extLst>
                    <a:ext uri="{9D8B030D-6E8A-4147-A177-3AD203B41FA5}">
                      <a16:colId xmlns:a16="http://schemas.microsoft.com/office/drawing/2014/main" val="774947338"/>
                    </a:ext>
                  </a:extLst>
                </a:gridCol>
                <a:gridCol w="246888">
                  <a:extLst>
                    <a:ext uri="{9D8B030D-6E8A-4147-A177-3AD203B41FA5}">
                      <a16:colId xmlns:a16="http://schemas.microsoft.com/office/drawing/2014/main" val="2265995617"/>
                    </a:ext>
                  </a:extLst>
                </a:gridCol>
                <a:gridCol w="246888">
                  <a:extLst>
                    <a:ext uri="{9D8B030D-6E8A-4147-A177-3AD203B41FA5}">
                      <a16:colId xmlns:a16="http://schemas.microsoft.com/office/drawing/2014/main" val="4263698114"/>
                    </a:ext>
                  </a:extLst>
                </a:gridCol>
                <a:gridCol w="246888">
                  <a:extLst>
                    <a:ext uri="{9D8B030D-6E8A-4147-A177-3AD203B41FA5}">
                      <a16:colId xmlns:a16="http://schemas.microsoft.com/office/drawing/2014/main" val="2125787986"/>
                    </a:ext>
                  </a:extLst>
                </a:gridCol>
                <a:gridCol w="246888">
                  <a:extLst>
                    <a:ext uri="{9D8B030D-6E8A-4147-A177-3AD203B41FA5}">
                      <a16:colId xmlns:a16="http://schemas.microsoft.com/office/drawing/2014/main" val="3761369569"/>
                    </a:ext>
                  </a:extLst>
                </a:gridCol>
                <a:gridCol w="246888">
                  <a:extLst>
                    <a:ext uri="{9D8B030D-6E8A-4147-A177-3AD203B41FA5}">
                      <a16:colId xmlns:a16="http://schemas.microsoft.com/office/drawing/2014/main" val="2092658567"/>
                    </a:ext>
                  </a:extLst>
                </a:gridCol>
                <a:gridCol w="246888">
                  <a:extLst>
                    <a:ext uri="{9D8B030D-6E8A-4147-A177-3AD203B41FA5}">
                      <a16:colId xmlns:a16="http://schemas.microsoft.com/office/drawing/2014/main" val="14166945"/>
                    </a:ext>
                  </a:extLst>
                </a:gridCol>
                <a:gridCol w="246888">
                  <a:extLst>
                    <a:ext uri="{9D8B030D-6E8A-4147-A177-3AD203B41FA5}">
                      <a16:colId xmlns:a16="http://schemas.microsoft.com/office/drawing/2014/main" val="478964722"/>
                    </a:ext>
                  </a:extLst>
                </a:gridCol>
                <a:gridCol w="246888">
                  <a:extLst>
                    <a:ext uri="{9D8B030D-6E8A-4147-A177-3AD203B41FA5}">
                      <a16:colId xmlns:a16="http://schemas.microsoft.com/office/drawing/2014/main" val="1446815689"/>
                    </a:ext>
                  </a:extLst>
                </a:gridCol>
                <a:gridCol w="246888">
                  <a:extLst>
                    <a:ext uri="{9D8B030D-6E8A-4147-A177-3AD203B41FA5}">
                      <a16:colId xmlns:a16="http://schemas.microsoft.com/office/drawing/2014/main" val="475643965"/>
                    </a:ext>
                  </a:extLst>
                </a:gridCol>
                <a:gridCol w="246888">
                  <a:extLst>
                    <a:ext uri="{9D8B030D-6E8A-4147-A177-3AD203B41FA5}">
                      <a16:colId xmlns:a16="http://schemas.microsoft.com/office/drawing/2014/main" val="1999651948"/>
                    </a:ext>
                  </a:extLst>
                </a:gridCol>
                <a:gridCol w="246888">
                  <a:extLst>
                    <a:ext uri="{9D8B030D-6E8A-4147-A177-3AD203B41FA5}">
                      <a16:colId xmlns:a16="http://schemas.microsoft.com/office/drawing/2014/main" val="1102369124"/>
                    </a:ext>
                  </a:extLst>
                </a:gridCol>
                <a:gridCol w="246888">
                  <a:extLst>
                    <a:ext uri="{9D8B030D-6E8A-4147-A177-3AD203B41FA5}">
                      <a16:colId xmlns:a16="http://schemas.microsoft.com/office/drawing/2014/main" val="1735078107"/>
                    </a:ext>
                  </a:extLst>
                </a:gridCol>
                <a:gridCol w="246888">
                  <a:extLst>
                    <a:ext uri="{9D8B030D-6E8A-4147-A177-3AD203B41FA5}">
                      <a16:colId xmlns:a16="http://schemas.microsoft.com/office/drawing/2014/main" val="2838102043"/>
                    </a:ext>
                  </a:extLst>
                </a:gridCol>
                <a:gridCol w="246888">
                  <a:extLst>
                    <a:ext uri="{9D8B030D-6E8A-4147-A177-3AD203B41FA5}">
                      <a16:colId xmlns:a16="http://schemas.microsoft.com/office/drawing/2014/main" val="4007273014"/>
                    </a:ext>
                  </a:extLst>
                </a:gridCol>
                <a:gridCol w="246888">
                  <a:extLst>
                    <a:ext uri="{9D8B030D-6E8A-4147-A177-3AD203B41FA5}">
                      <a16:colId xmlns:a16="http://schemas.microsoft.com/office/drawing/2014/main" val="824240587"/>
                    </a:ext>
                  </a:extLst>
                </a:gridCol>
                <a:gridCol w="246888">
                  <a:extLst>
                    <a:ext uri="{9D8B030D-6E8A-4147-A177-3AD203B41FA5}">
                      <a16:colId xmlns:a16="http://schemas.microsoft.com/office/drawing/2014/main" val="2890635179"/>
                    </a:ext>
                  </a:extLst>
                </a:gridCol>
                <a:gridCol w="246888">
                  <a:extLst>
                    <a:ext uri="{9D8B030D-6E8A-4147-A177-3AD203B41FA5}">
                      <a16:colId xmlns:a16="http://schemas.microsoft.com/office/drawing/2014/main" val="4174283226"/>
                    </a:ext>
                  </a:extLst>
                </a:gridCol>
                <a:gridCol w="246888">
                  <a:extLst>
                    <a:ext uri="{9D8B030D-6E8A-4147-A177-3AD203B41FA5}">
                      <a16:colId xmlns:a16="http://schemas.microsoft.com/office/drawing/2014/main" val="29027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057455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a-DK" sz="1000" b="1" i="0" u="none" strike="noStrike" kern="1200" cap="none" spc="0" normalizeH="0" baseline="0" noProof="0">
                          <a:ln>
                            <a:noFill/>
                          </a:ln>
                          <a:solidFill>
                            <a:prstClr val="black"/>
                          </a:solidFill>
                          <a:effectLst/>
                          <a:uLnTx/>
                          <a:uFillTx/>
                          <a:latin typeface="+mn-lt"/>
                          <a:ea typeface="+mn-ea"/>
                          <a:cs typeface="+mn-cs"/>
                        </a:rPr>
                        <a:t>BR-KLASSIK - 2020-09-16 06:15:00</a:t>
                      </a:r>
                      <a:r>
                        <a:rPr kumimoji="0" lang="da-DK"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98854421"/>
                  </a:ext>
                </a:extLst>
              </a:tr>
            </a:tbl>
          </a:graphicData>
        </a:graphic>
      </p:graphicFrame>
      <p:sp>
        <p:nvSpPr>
          <p:cNvPr id="4" name="Text Placeholder 3">
            <a:extLst>
              <a:ext uri="{FF2B5EF4-FFF2-40B4-BE49-F238E27FC236}">
                <a16:creationId xmlns:a16="http://schemas.microsoft.com/office/drawing/2014/main" id="{374E53D8-DFBE-4422-8831-6E960F2C2737}"/>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658691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1D421-775E-4DFD-BDD2-1B9DDF0CF880}"/>
              </a:ext>
            </a:extLst>
          </p:cNvPr>
          <p:cNvSpPr>
            <a:spLocks noGrp="1"/>
          </p:cNvSpPr>
          <p:nvPr>
            <p:ph type="title"/>
          </p:nvPr>
        </p:nvSpPr>
        <p:spPr/>
        <p:txBody>
          <a:bodyPr/>
          <a:lstStyle/>
          <a:p>
            <a:r>
              <a:rPr lang="en-US"/>
              <a:t>Facebook BR-Facebook-Basic: Post Overview | BR-KLASSIK - 13 of 26</a:t>
            </a:r>
          </a:p>
        </p:txBody>
      </p:sp>
      <p:graphicFrame>
        <p:nvGraphicFramePr>
          <p:cNvPr id="5" name="Table Placeholder 4">
            <a:extLst>
              <a:ext uri="{FF2B5EF4-FFF2-40B4-BE49-F238E27FC236}">
                <a16:creationId xmlns:a16="http://schemas.microsoft.com/office/drawing/2014/main" id="{BFF72A24-A500-4694-BF86-29932BA09D30}"/>
              </a:ext>
            </a:extLst>
          </p:cNvPr>
          <p:cNvGraphicFramePr>
            <a:graphicFrameLocks noGrp="1"/>
          </p:cNvGraphicFramePr>
          <p:nvPr>
            <p:ph type="tbl" sz="quarter" idx="13"/>
            <p:extLst>
              <p:ext uri="{D42A27DB-BD31-4B8C-83A1-F6EECF244321}">
                <p14:modId xmlns:p14="http://schemas.microsoft.com/office/powerpoint/2010/main" val="1714819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857711806"/>
                    </a:ext>
                  </a:extLst>
                </a:gridCol>
                <a:gridCol w="246888">
                  <a:extLst>
                    <a:ext uri="{9D8B030D-6E8A-4147-A177-3AD203B41FA5}">
                      <a16:colId xmlns:a16="http://schemas.microsoft.com/office/drawing/2014/main" val="4035548353"/>
                    </a:ext>
                  </a:extLst>
                </a:gridCol>
                <a:gridCol w="411480">
                  <a:extLst>
                    <a:ext uri="{9D8B030D-6E8A-4147-A177-3AD203B41FA5}">
                      <a16:colId xmlns:a16="http://schemas.microsoft.com/office/drawing/2014/main" val="75108000"/>
                    </a:ext>
                  </a:extLst>
                </a:gridCol>
                <a:gridCol w="246888">
                  <a:extLst>
                    <a:ext uri="{9D8B030D-6E8A-4147-A177-3AD203B41FA5}">
                      <a16:colId xmlns:a16="http://schemas.microsoft.com/office/drawing/2014/main" val="1714940325"/>
                    </a:ext>
                  </a:extLst>
                </a:gridCol>
                <a:gridCol w="246888">
                  <a:extLst>
                    <a:ext uri="{9D8B030D-6E8A-4147-A177-3AD203B41FA5}">
                      <a16:colId xmlns:a16="http://schemas.microsoft.com/office/drawing/2014/main" val="3990518264"/>
                    </a:ext>
                  </a:extLst>
                </a:gridCol>
                <a:gridCol w="246888">
                  <a:extLst>
                    <a:ext uri="{9D8B030D-6E8A-4147-A177-3AD203B41FA5}">
                      <a16:colId xmlns:a16="http://schemas.microsoft.com/office/drawing/2014/main" val="95214492"/>
                    </a:ext>
                  </a:extLst>
                </a:gridCol>
                <a:gridCol w="246888">
                  <a:extLst>
                    <a:ext uri="{9D8B030D-6E8A-4147-A177-3AD203B41FA5}">
                      <a16:colId xmlns:a16="http://schemas.microsoft.com/office/drawing/2014/main" val="1022976883"/>
                    </a:ext>
                  </a:extLst>
                </a:gridCol>
                <a:gridCol w="246888">
                  <a:extLst>
                    <a:ext uri="{9D8B030D-6E8A-4147-A177-3AD203B41FA5}">
                      <a16:colId xmlns:a16="http://schemas.microsoft.com/office/drawing/2014/main" val="1990935160"/>
                    </a:ext>
                  </a:extLst>
                </a:gridCol>
                <a:gridCol w="246888">
                  <a:extLst>
                    <a:ext uri="{9D8B030D-6E8A-4147-A177-3AD203B41FA5}">
                      <a16:colId xmlns:a16="http://schemas.microsoft.com/office/drawing/2014/main" val="2316248056"/>
                    </a:ext>
                  </a:extLst>
                </a:gridCol>
                <a:gridCol w="246888">
                  <a:extLst>
                    <a:ext uri="{9D8B030D-6E8A-4147-A177-3AD203B41FA5}">
                      <a16:colId xmlns:a16="http://schemas.microsoft.com/office/drawing/2014/main" val="2050989634"/>
                    </a:ext>
                  </a:extLst>
                </a:gridCol>
                <a:gridCol w="246888">
                  <a:extLst>
                    <a:ext uri="{9D8B030D-6E8A-4147-A177-3AD203B41FA5}">
                      <a16:colId xmlns:a16="http://schemas.microsoft.com/office/drawing/2014/main" val="3757576716"/>
                    </a:ext>
                  </a:extLst>
                </a:gridCol>
                <a:gridCol w="246888">
                  <a:extLst>
                    <a:ext uri="{9D8B030D-6E8A-4147-A177-3AD203B41FA5}">
                      <a16:colId xmlns:a16="http://schemas.microsoft.com/office/drawing/2014/main" val="2286525211"/>
                    </a:ext>
                  </a:extLst>
                </a:gridCol>
                <a:gridCol w="246888">
                  <a:extLst>
                    <a:ext uri="{9D8B030D-6E8A-4147-A177-3AD203B41FA5}">
                      <a16:colId xmlns:a16="http://schemas.microsoft.com/office/drawing/2014/main" val="172846578"/>
                    </a:ext>
                  </a:extLst>
                </a:gridCol>
                <a:gridCol w="246888">
                  <a:extLst>
                    <a:ext uri="{9D8B030D-6E8A-4147-A177-3AD203B41FA5}">
                      <a16:colId xmlns:a16="http://schemas.microsoft.com/office/drawing/2014/main" val="1441677055"/>
                    </a:ext>
                  </a:extLst>
                </a:gridCol>
                <a:gridCol w="246888">
                  <a:extLst>
                    <a:ext uri="{9D8B030D-6E8A-4147-A177-3AD203B41FA5}">
                      <a16:colId xmlns:a16="http://schemas.microsoft.com/office/drawing/2014/main" val="885958213"/>
                    </a:ext>
                  </a:extLst>
                </a:gridCol>
                <a:gridCol w="246888">
                  <a:extLst>
                    <a:ext uri="{9D8B030D-6E8A-4147-A177-3AD203B41FA5}">
                      <a16:colId xmlns:a16="http://schemas.microsoft.com/office/drawing/2014/main" val="397727851"/>
                    </a:ext>
                  </a:extLst>
                </a:gridCol>
                <a:gridCol w="246888">
                  <a:extLst>
                    <a:ext uri="{9D8B030D-6E8A-4147-A177-3AD203B41FA5}">
                      <a16:colId xmlns:a16="http://schemas.microsoft.com/office/drawing/2014/main" val="1783200536"/>
                    </a:ext>
                  </a:extLst>
                </a:gridCol>
                <a:gridCol w="246888">
                  <a:extLst>
                    <a:ext uri="{9D8B030D-6E8A-4147-A177-3AD203B41FA5}">
                      <a16:colId xmlns:a16="http://schemas.microsoft.com/office/drawing/2014/main" val="4201258230"/>
                    </a:ext>
                  </a:extLst>
                </a:gridCol>
                <a:gridCol w="246888">
                  <a:extLst>
                    <a:ext uri="{9D8B030D-6E8A-4147-A177-3AD203B41FA5}">
                      <a16:colId xmlns:a16="http://schemas.microsoft.com/office/drawing/2014/main" val="2407209187"/>
                    </a:ext>
                  </a:extLst>
                </a:gridCol>
                <a:gridCol w="246888">
                  <a:extLst>
                    <a:ext uri="{9D8B030D-6E8A-4147-A177-3AD203B41FA5}">
                      <a16:colId xmlns:a16="http://schemas.microsoft.com/office/drawing/2014/main" val="2673553765"/>
                    </a:ext>
                  </a:extLst>
                </a:gridCol>
                <a:gridCol w="246888">
                  <a:extLst>
                    <a:ext uri="{9D8B030D-6E8A-4147-A177-3AD203B41FA5}">
                      <a16:colId xmlns:a16="http://schemas.microsoft.com/office/drawing/2014/main" val="588175462"/>
                    </a:ext>
                  </a:extLst>
                </a:gridCol>
                <a:gridCol w="246888">
                  <a:extLst>
                    <a:ext uri="{9D8B030D-6E8A-4147-A177-3AD203B41FA5}">
                      <a16:colId xmlns:a16="http://schemas.microsoft.com/office/drawing/2014/main" val="2933204841"/>
                    </a:ext>
                  </a:extLst>
                </a:gridCol>
                <a:gridCol w="246888">
                  <a:extLst>
                    <a:ext uri="{9D8B030D-6E8A-4147-A177-3AD203B41FA5}">
                      <a16:colId xmlns:a16="http://schemas.microsoft.com/office/drawing/2014/main" val="220214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271093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- 2020-11-17 11:08:21</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Ellis Kaut 💐! An ihrem 100. Geburtstag erinnern wir an die Pumuckl-Erfinderin mit einem ganz besonderen Ständchen 🎺🥁: NoPhilBrass und Schlagzeuger Christian Pilz - alle Mitglieder im Symphonieorchester des Bayerischen Rundfunks - spielen die Pumuckl-Titelmusik! Übrigens, mehr von NoPhilBrass hört ihr heute um 14 Uhr im Radio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41635.202816667</a:t>
                      </a:r>
                    </a:p>
                  </a:txBody>
                  <a:tcPr/>
                </a:tc>
                <a:extLst>
                  <a:ext uri="{0D108BD9-81ED-4DB2-BD59-A6C34878D82A}">
                    <a16:rowId xmlns:a16="http://schemas.microsoft.com/office/drawing/2014/main" val="1704964047"/>
                  </a:ext>
                </a:extLst>
              </a:tr>
            </a:tbl>
          </a:graphicData>
        </a:graphic>
      </p:graphicFrame>
      <p:sp>
        <p:nvSpPr>
          <p:cNvPr id="4" name="Text Placeholder 3">
            <a:extLst>
              <a:ext uri="{FF2B5EF4-FFF2-40B4-BE49-F238E27FC236}">
                <a16:creationId xmlns:a16="http://schemas.microsoft.com/office/drawing/2014/main" id="{092435D6-D0DE-40BF-818D-4003BBB16F2B}"/>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2088600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69951-7AFC-438C-9A71-A9749D5D1372}"/>
              </a:ext>
            </a:extLst>
          </p:cNvPr>
          <p:cNvSpPr>
            <a:spLocks noGrp="1"/>
          </p:cNvSpPr>
          <p:nvPr>
            <p:ph type="title"/>
          </p:nvPr>
        </p:nvSpPr>
        <p:spPr/>
        <p:txBody>
          <a:bodyPr/>
          <a:lstStyle/>
          <a:p>
            <a:r>
              <a:rPr lang="en-US"/>
              <a:t>Facebook BR-Facebook-Basic: Post Overview | BR-KLASSIK - 14 of 26</a:t>
            </a:r>
          </a:p>
        </p:txBody>
      </p:sp>
      <p:graphicFrame>
        <p:nvGraphicFramePr>
          <p:cNvPr id="5" name="Table Placeholder 4">
            <a:extLst>
              <a:ext uri="{FF2B5EF4-FFF2-40B4-BE49-F238E27FC236}">
                <a16:creationId xmlns:a16="http://schemas.microsoft.com/office/drawing/2014/main" id="{0CD47543-88F6-4C4E-9ACA-D95094EB5B51}"/>
              </a:ext>
            </a:extLst>
          </p:cNvPr>
          <p:cNvGraphicFramePr>
            <a:graphicFrameLocks noGrp="1"/>
          </p:cNvGraphicFramePr>
          <p:nvPr>
            <p:ph type="tbl" sz="quarter" idx="13"/>
            <p:extLst>
              <p:ext uri="{D42A27DB-BD31-4B8C-83A1-F6EECF244321}">
                <p14:modId xmlns:p14="http://schemas.microsoft.com/office/powerpoint/2010/main" val="2111744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862936252"/>
                    </a:ext>
                  </a:extLst>
                </a:gridCol>
                <a:gridCol w="246888">
                  <a:extLst>
                    <a:ext uri="{9D8B030D-6E8A-4147-A177-3AD203B41FA5}">
                      <a16:colId xmlns:a16="http://schemas.microsoft.com/office/drawing/2014/main" val="2673631461"/>
                    </a:ext>
                  </a:extLst>
                </a:gridCol>
                <a:gridCol w="411480">
                  <a:extLst>
                    <a:ext uri="{9D8B030D-6E8A-4147-A177-3AD203B41FA5}">
                      <a16:colId xmlns:a16="http://schemas.microsoft.com/office/drawing/2014/main" val="4176976838"/>
                    </a:ext>
                  </a:extLst>
                </a:gridCol>
                <a:gridCol w="246888">
                  <a:extLst>
                    <a:ext uri="{9D8B030D-6E8A-4147-A177-3AD203B41FA5}">
                      <a16:colId xmlns:a16="http://schemas.microsoft.com/office/drawing/2014/main" val="3431821267"/>
                    </a:ext>
                  </a:extLst>
                </a:gridCol>
                <a:gridCol w="246888">
                  <a:extLst>
                    <a:ext uri="{9D8B030D-6E8A-4147-A177-3AD203B41FA5}">
                      <a16:colId xmlns:a16="http://schemas.microsoft.com/office/drawing/2014/main" val="434486160"/>
                    </a:ext>
                  </a:extLst>
                </a:gridCol>
                <a:gridCol w="246888">
                  <a:extLst>
                    <a:ext uri="{9D8B030D-6E8A-4147-A177-3AD203B41FA5}">
                      <a16:colId xmlns:a16="http://schemas.microsoft.com/office/drawing/2014/main" val="541120293"/>
                    </a:ext>
                  </a:extLst>
                </a:gridCol>
                <a:gridCol w="246888">
                  <a:extLst>
                    <a:ext uri="{9D8B030D-6E8A-4147-A177-3AD203B41FA5}">
                      <a16:colId xmlns:a16="http://schemas.microsoft.com/office/drawing/2014/main" val="342554383"/>
                    </a:ext>
                  </a:extLst>
                </a:gridCol>
                <a:gridCol w="246888">
                  <a:extLst>
                    <a:ext uri="{9D8B030D-6E8A-4147-A177-3AD203B41FA5}">
                      <a16:colId xmlns:a16="http://schemas.microsoft.com/office/drawing/2014/main" val="2299743928"/>
                    </a:ext>
                  </a:extLst>
                </a:gridCol>
                <a:gridCol w="246888">
                  <a:extLst>
                    <a:ext uri="{9D8B030D-6E8A-4147-A177-3AD203B41FA5}">
                      <a16:colId xmlns:a16="http://schemas.microsoft.com/office/drawing/2014/main" val="2118360922"/>
                    </a:ext>
                  </a:extLst>
                </a:gridCol>
                <a:gridCol w="246888">
                  <a:extLst>
                    <a:ext uri="{9D8B030D-6E8A-4147-A177-3AD203B41FA5}">
                      <a16:colId xmlns:a16="http://schemas.microsoft.com/office/drawing/2014/main" val="3013969811"/>
                    </a:ext>
                  </a:extLst>
                </a:gridCol>
                <a:gridCol w="246888">
                  <a:extLst>
                    <a:ext uri="{9D8B030D-6E8A-4147-A177-3AD203B41FA5}">
                      <a16:colId xmlns:a16="http://schemas.microsoft.com/office/drawing/2014/main" val="2501478730"/>
                    </a:ext>
                  </a:extLst>
                </a:gridCol>
                <a:gridCol w="246888">
                  <a:extLst>
                    <a:ext uri="{9D8B030D-6E8A-4147-A177-3AD203B41FA5}">
                      <a16:colId xmlns:a16="http://schemas.microsoft.com/office/drawing/2014/main" val="390296842"/>
                    </a:ext>
                  </a:extLst>
                </a:gridCol>
                <a:gridCol w="246888">
                  <a:extLst>
                    <a:ext uri="{9D8B030D-6E8A-4147-A177-3AD203B41FA5}">
                      <a16:colId xmlns:a16="http://schemas.microsoft.com/office/drawing/2014/main" val="3367371806"/>
                    </a:ext>
                  </a:extLst>
                </a:gridCol>
                <a:gridCol w="246888">
                  <a:extLst>
                    <a:ext uri="{9D8B030D-6E8A-4147-A177-3AD203B41FA5}">
                      <a16:colId xmlns:a16="http://schemas.microsoft.com/office/drawing/2014/main" val="782624767"/>
                    </a:ext>
                  </a:extLst>
                </a:gridCol>
                <a:gridCol w="246888">
                  <a:extLst>
                    <a:ext uri="{9D8B030D-6E8A-4147-A177-3AD203B41FA5}">
                      <a16:colId xmlns:a16="http://schemas.microsoft.com/office/drawing/2014/main" val="631887532"/>
                    </a:ext>
                  </a:extLst>
                </a:gridCol>
                <a:gridCol w="246888">
                  <a:extLst>
                    <a:ext uri="{9D8B030D-6E8A-4147-A177-3AD203B41FA5}">
                      <a16:colId xmlns:a16="http://schemas.microsoft.com/office/drawing/2014/main" val="1273700700"/>
                    </a:ext>
                  </a:extLst>
                </a:gridCol>
                <a:gridCol w="246888">
                  <a:extLst>
                    <a:ext uri="{9D8B030D-6E8A-4147-A177-3AD203B41FA5}">
                      <a16:colId xmlns:a16="http://schemas.microsoft.com/office/drawing/2014/main" val="1889190519"/>
                    </a:ext>
                  </a:extLst>
                </a:gridCol>
                <a:gridCol w="246888">
                  <a:extLst>
                    <a:ext uri="{9D8B030D-6E8A-4147-A177-3AD203B41FA5}">
                      <a16:colId xmlns:a16="http://schemas.microsoft.com/office/drawing/2014/main" val="2588727396"/>
                    </a:ext>
                  </a:extLst>
                </a:gridCol>
                <a:gridCol w="246888">
                  <a:extLst>
                    <a:ext uri="{9D8B030D-6E8A-4147-A177-3AD203B41FA5}">
                      <a16:colId xmlns:a16="http://schemas.microsoft.com/office/drawing/2014/main" val="3116676073"/>
                    </a:ext>
                  </a:extLst>
                </a:gridCol>
                <a:gridCol w="246888">
                  <a:extLst>
                    <a:ext uri="{9D8B030D-6E8A-4147-A177-3AD203B41FA5}">
                      <a16:colId xmlns:a16="http://schemas.microsoft.com/office/drawing/2014/main" val="3680301426"/>
                    </a:ext>
                  </a:extLst>
                </a:gridCol>
                <a:gridCol w="246888">
                  <a:extLst>
                    <a:ext uri="{9D8B030D-6E8A-4147-A177-3AD203B41FA5}">
                      <a16:colId xmlns:a16="http://schemas.microsoft.com/office/drawing/2014/main" val="2943922447"/>
                    </a:ext>
                  </a:extLst>
                </a:gridCol>
                <a:gridCol w="246888">
                  <a:extLst>
                    <a:ext uri="{9D8B030D-6E8A-4147-A177-3AD203B41FA5}">
                      <a16:colId xmlns:a16="http://schemas.microsoft.com/office/drawing/2014/main" val="1873554792"/>
                    </a:ext>
                  </a:extLst>
                </a:gridCol>
                <a:gridCol w="246888">
                  <a:extLst>
                    <a:ext uri="{9D8B030D-6E8A-4147-A177-3AD203B41FA5}">
                      <a16:colId xmlns:a16="http://schemas.microsoft.com/office/drawing/2014/main" val="236886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73249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- 2020-04-04 15:11:00</a:t>
                      </a:r>
                      <a:r>
                        <a:rPr kumimoji="0" lang="de-DE" sz="1000" b="0" i="0" u="none" strike="noStrike" kern="1200" cap="none" spc="0" normalizeH="0" baseline="0" noProof="0">
                          <a:ln>
                            <a:noFill/>
                          </a:ln>
                          <a:solidFill>
                            <a:prstClr val="black"/>
                          </a:solidFill>
                          <a:effectLst/>
                          <a:uLnTx/>
                          <a:uFillTx/>
                          <a:latin typeface="+mn-lt"/>
                          <a:ea typeface="+mn-ea"/>
                          <a:cs typeface="+mn-cs"/>
                        </a:rPr>
                        <a:t>
 Es ist wohl das bekannteste klassische Werk überhaupt: die Moldau 🌊. Komponiert von Friedrich, dem Sohn der Bierbrauerfamilie Smetana. Heute vor genau 145 Jahren wurde es uraufgeführt ❤. ANNELEEN LENAERTS spielte es 2015 in einer Bearbeitung für Harfe bei U21-VERNETZT - heute SWEET SPOT.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43891.436616667</a:t>
                      </a:r>
                    </a:p>
                  </a:txBody>
                  <a:tcPr/>
                </a:tc>
                <a:extLst>
                  <a:ext uri="{0D108BD9-81ED-4DB2-BD59-A6C34878D82A}">
                    <a16:rowId xmlns:a16="http://schemas.microsoft.com/office/drawing/2014/main" val="2427577360"/>
                  </a:ext>
                </a:extLst>
              </a:tr>
            </a:tbl>
          </a:graphicData>
        </a:graphic>
      </p:graphicFrame>
      <p:sp>
        <p:nvSpPr>
          <p:cNvPr id="4" name="Text Placeholder 3">
            <a:extLst>
              <a:ext uri="{FF2B5EF4-FFF2-40B4-BE49-F238E27FC236}">
                <a16:creationId xmlns:a16="http://schemas.microsoft.com/office/drawing/2014/main" id="{CC3DEDD1-982A-4393-8A07-D03CCF0BFD57}"/>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6408607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85D05-EAC8-4812-9D66-956CFB64D180}"/>
              </a:ext>
            </a:extLst>
          </p:cNvPr>
          <p:cNvSpPr>
            <a:spLocks noGrp="1"/>
          </p:cNvSpPr>
          <p:nvPr>
            <p:ph type="title"/>
          </p:nvPr>
        </p:nvSpPr>
        <p:spPr/>
        <p:txBody>
          <a:bodyPr/>
          <a:lstStyle/>
          <a:p>
            <a:r>
              <a:rPr lang="en-US"/>
              <a:t>Facebook BR-Facebook-Basic: Post Overview | BR-KLASSIK - 15 of 26</a:t>
            </a:r>
          </a:p>
        </p:txBody>
      </p:sp>
      <p:graphicFrame>
        <p:nvGraphicFramePr>
          <p:cNvPr id="5" name="Table Placeholder 4">
            <a:extLst>
              <a:ext uri="{FF2B5EF4-FFF2-40B4-BE49-F238E27FC236}">
                <a16:creationId xmlns:a16="http://schemas.microsoft.com/office/drawing/2014/main" id="{F0826B7C-9011-42B3-BED6-D3F982E62D81}"/>
              </a:ext>
            </a:extLst>
          </p:cNvPr>
          <p:cNvGraphicFramePr>
            <a:graphicFrameLocks noGrp="1"/>
          </p:cNvGraphicFramePr>
          <p:nvPr>
            <p:ph type="tbl" sz="quarter" idx="13"/>
            <p:extLst>
              <p:ext uri="{D42A27DB-BD31-4B8C-83A1-F6EECF244321}">
                <p14:modId xmlns:p14="http://schemas.microsoft.com/office/powerpoint/2010/main" val="2033981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58945812"/>
                    </a:ext>
                  </a:extLst>
                </a:gridCol>
                <a:gridCol w="246888">
                  <a:extLst>
                    <a:ext uri="{9D8B030D-6E8A-4147-A177-3AD203B41FA5}">
                      <a16:colId xmlns:a16="http://schemas.microsoft.com/office/drawing/2014/main" val="4104291837"/>
                    </a:ext>
                  </a:extLst>
                </a:gridCol>
                <a:gridCol w="411480">
                  <a:extLst>
                    <a:ext uri="{9D8B030D-6E8A-4147-A177-3AD203B41FA5}">
                      <a16:colId xmlns:a16="http://schemas.microsoft.com/office/drawing/2014/main" val="840841937"/>
                    </a:ext>
                  </a:extLst>
                </a:gridCol>
                <a:gridCol w="246888">
                  <a:extLst>
                    <a:ext uri="{9D8B030D-6E8A-4147-A177-3AD203B41FA5}">
                      <a16:colId xmlns:a16="http://schemas.microsoft.com/office/drawing/2014/main" val="202870496"/>
                    </a:ext>
                  </a:extLst>
                </a:gridCol>
                <a:gridCol w="246888">
                  <a:extLst>
                    <a:ext uri="{9D8B030D-6E8A-4147-A177-3AD203B41FA5}">
                      <a16:colId xmlns:a16="http://schemas.microsoft.com/office/drawing/2014/main" val="1280478446"/>
                    </a:ext>
                  </a:extLst>
                </a:gridCol>
                <a:gridCol w="246888">
                  <a:extLst>
                    <a:ext uri="{9D8B030D-6E8A-4147-A177-3AD203B41FA5}">
                      <a16:colId xmlns:a16="http://schemas.microsoft.com/office/drawing/2014/main" val="1201226129"/>
                    </a:ext>
                  </a:extLst>
                </a:gridCol>
                <a:gridCol w="246888">
                  <a:extLst>
                    <a:ext uri="{9D8B030D-6E8A-4147-A177-3AD203B41FA5}">
                      <a16:colId xmlns:a16="http://schemas.microsoft.com/office/drawing/2014/main" val="262018839"/>
                    </a:ext>
                  </a:extLst>
                </a:gridCol>
                <a:gridCol w="246888">
                  <a:extLst>
                    <a:ext uri="{9D8B030D-6E8A-4147-A177-3AD203B41FA5}">
                      <a16:colId xmlns:a16="http://schemas.microsoft.com/office/drawing/2014/main" val="1334508459"/>
                    </a:ext>
                  </a:extLst>
                </a:gridCol>
                <a:gridCol w="246888">
                  <a:extLst>
                    <a:ext uri="{9D8B030D-6E8A-4147-A177-3AD203B41FA5}">
                      <a16:colId xmlns:a16="http://schemas.microsoft.com/office/drawing/2014/main" val="1527086492"/>
                    </a:ext>
                  </a:extLst>
                </a:gridCol>
                <a:gridCol w="246888">
                  <a:extLst>
                    <a:ext uri="{9D8B030D-6E8A-4147-A177-3AD203B41FA5}">
                      <a16:colId xmlns:a16="http://schemas.microsoft.com/office/drawing/2014/main" val="261108251"/>
                    </a:ext>
                  </a:extLst>
                </a:gridCol>
                <a:gridCol w="246888">
                  <a:extLst>
                    <a:ext uri="{9D8B030D-6E8A-4147-A177-3AD203B41FA5}">
                      <a16:colId xmlns:a16="http://schemas.microsoft.com/office/drawing/2014/main" val="1782310458"/>
                    </a:ext>
                  </a:extLst>
                </a:gridCol>
                <a:gridCol w="246888">
                  <a:extLst>
                    <a:ext uri="{9D8B030D-6E8A-4147-A177-3AD203B41FA5}">
                      <a16:colId xmlns:a16="http://schemas.microsoft.com/office/drawing/2014/main" val="664621163"/>
                    </a:ext>
                  </a:extLst>
                </a:gridCol>
                <a:gridCol w="246888">
                  <a:extLst>
                    <a:ext uri="{9D8B030D-6E8A-4147-A177-3AD203B41FA5}">
                      <a16:colId xmlns:a16="http://schemas.microsoft.com/office/drawing/2014/main" val="1553704207"/>
                    </a:ext>
                  </a:extLst>
                </a:gridCol>
                <a:gridCol w="246888">
                  <a:extLst>
                    <a:ext uri="{9D8B030D-6E8A-4147-A177-3AD203B41FA5}">
                      <a16:colId xmlns:a16="http://schemas.microsoft.com/office/drawing/2014/main" val="1022802468"/>
                    </a:ext>
                  </a:extLst>
                </a:gridCol>
                <a:gridCol w="246888">
                  <a:extLst>
                    <a:ext uri="{9D8B030D-6E8A-4147-A177-3AD203B41FA5}">
                      <a16:colId xmlns:a16="http://schemas.microsoft.com/office/drawing/2014/main" val="2644761864"/>
                    </a:ext>
                  </a:extLst>
                </a:gridCol>
                <a:gridCol w="246888">
                  <a:extLst>
                    <a:ext uri="{9D8B030D-6E8A-4147-A177-3AD203B41FA5}">
                      <a16:colId xmlns:a16="http://schemas.microsoft.com/office/drawing/2014/main" val="244509960"/>
                    </a:ext>
                  </a:extLst>
                </a:gridCol>
                <a:gridCol w="246888">
                  <a:extLst>
                    <a:ext uri="{9D8B030D-6E8A-4147-A177-3AD203B41FA5}">
                      <a16:colId xmlns:a16="http://schemas.microsoft.com/office/drawing/2014/main" val="85811481"/>
                    </a:ext>
                  </a:extLst>
                </a:gridCol>
                <a:gridCol w="246888">
                  <a:extLst>
                    <a:ext uri="{9D8B030D-6E8A-4147-A177-3AD203B41FA5}">
                      <a16:colId xmlns:a16="http://schemas.microsoft.com/office/drawing/2014/main" val="1727762424"/>
                    </a:ext>
                  </a:extLst>
                </a:gridCol>
                <a:gridCol w="246888">
                  <a:extLst>
                    <a:ext uri="{9D8B030D-6E8A-4147-A177-3AD203B41FA5}">
                      <a16:colId xmlns:a16="http://schemas.microsoft.com/office/drawing/2014/main" val="4235252035"/>
                    </a:ext>
                  </a:extLst>
                </a:gridCol>
                <a:gridCol w="246888">
                  <a:extLst>
                    <a:ext uri="{9D8B030D-6E8A-4147-A177-3AD203B41FA5}">
                      <a16:colId xmlns:a16="http://schemas.microsoft.com/office/drawing/2014/main" val="474382846"/>
                    </a:ext>
                  </a:extLst>
                </a:gridCol>
                <a:gridCol w="246888">
                  <a:extLst>
                    <a:ext uri="{9D8B030D-6E8A-4147-A177-3AD203B41FA5}">
                      <a16:colId xmlns:a16="http://schemas.microsoft.com/office/drawing/2014/main" val="1286989509"/>
                    </a:ext>
                  </a:extLst>
                </a:gridCol>
                <a:gridCol w="246888">
                  <a:extLst>
                    <a:ext uri="{9D8B030D-6E8A-4147-A177-3AD203B41FA5}">
                      <a16:colId xmlns:a16="http://schemas.microsoft.com/office/drawing/2014/main" val="1012587695"/>
                    </a:ext>
                  </a:extLst>
                </a:gridCol>
                <a:gridCol w="246888">
                  <a:extLst>
                    <a:ext uri="{9D8B030D-6E8A-4147-A177-3AD203B41FA5}">
                      <a16:colId xmlns:a16="http://schemas.microsoft.com/office/drawing/2014/main" val="3489990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1693908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- 2020-06-16 08:13:00</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dem legendären Kapitän der USS Enterprise zum #CaptainPicardDay 😉 🚀 🌌 Und das natürlich mit Musik! 🎶 Das Münchner Rundfunkorchester spielt „Star Trek: Insurrection“; es dirigiert Patrick Hahn. Das ganze Konzert: br-klassik.de/s/3z5VIzM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40667.054883333</a:t>
                      </a:r>
                    </a:p>
                  </a:txBody>
                  <a:tcPr/>
                </a:tc>
                <a:extLst>
                  <a:ext uri="{0D108BD9-81ED-4DB2-BD59-A6C34878D82A}">
                    <a16:rowId xmlns:a16="http://schemas.microsoft.com/office/drawing/2014/main" val="1384707991"/>
                  </a:ext>
                </a:extLst>
              </a:tr>
            </a:tbl>
          </a:graphicData>
        </a:graphic>
      </p:graphicFrame>
      <p:sp>
        <p:nvSpPr>
          <p:cNvPr id="4" name="Text Placeholder 3">
            <a:extLst>
              <a:ext uri="{FF2B5EF4-FFF2-40B4-BE49-F238E27FC236}">
                <a16:creationId xmlns:a16="http://schemas.microsoft.com/office/drawing/2014/main" id="{8E94883F-0F35-43A7-8E1C-6E897905C0C5}"/>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078360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FEF371-F02B-4D34-BDCF-A218B81BCF4F}"/>
              </a:ext>
            </a:extLst>
          </p:cNvPr>
          <p:cNvSpPr>
            <a:spLocks noGrp="1"/>
          </p:cNvSpPr>
          <p:nvPr>
            <p:ph type="title"/>
          </p:nvPr>
        </p:nvSpPr>
        <p:spPr/>
        <p:txBody>
          <a:bodyPr/>
          <a:lstStyle/>
          <a:p>
            <a:r>
              <a:rPr lang="en-US"/>
              <a:t>Facebook BR-Facebook-Basic: Post Overview | BR-KLASSIK - 16 of 26</a:t>
            </a:r>
          </a:p>
        </p:txBody>
      </p:sp>
      <p:graphicFrame>
        <p:nvGraphicFramePr>
          <p:cNvPr id="5" name="Table Placeholder 4">
            <a:extLst>
              <a:ext uri="{FF2B5EF4-FFF2-40B4-BE49-F238E27FC236}">
                <a16:creationId xmlns:a16="http://schemas.microsoft.com/office/drawing/2014/main" id="{810F7FB0-1B51-4685-B254-0E9748926A06}"/>
              </a:ext>
            </a:extLst>
          </p:cNvPr>
          <p:cNvGraphicFramePr>
            <a:graphicFrameLocks noGrp="1"/>
          </p:cNvGraphicFramePr>
          <p:nvPr>
            <p:ph type="tbl" sz="quarter" idx="13"/>
            <p:extLst>
              <p:ext uri="{D42A27DB-BD31-4B8C-83A1-F6EECF244321}">
                <p14:modId xmlns:p14="http://schemas.microsoft.com/office/powerpoint/2010/main" val="237807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38775142"/>
                    </a:ext>
                  </a:extLst>
                </a:gridCol>
                <a:gridCol w="246888">
                  <a:extLst>
                    <a:ext uri="{9D8B030D-6E8A-4147-A177-3AD203B41FA5}">
                      <a16:colId xmlns:a16="http://schemas.microsoft.com/office/drawing/2014/main" val="3530603822"/>
                    </a:ext>
                  </a:extLst>
                </a:gridCol>
                <a:gridCol w="411480">
                  <a:extLst>
                    <a:ext uri="{9D8B030D-6E8A-4147-A177-3AD203B41FA5}">
                      <a16:colId xmlns:a16="http://schemas.microsoft.com/office/drawing/2014/main" val="1646467709"/>
                    </a:ext>
                  </a:extLst>
                </a:gridCol>
                <a:gridCol w="246888">
                  <a:extLst>
                    <a:ext uri="{9D8B030D-6E8A-4147-A177-3AD203B41FA5}">
                      <a16:colId xmlns:a16="http://schemas.microsoft.com/office/drawing/2014/main" val="768131903"/>
                    </a:ext>
                  </a:extLst>
                </a:gridCol>
                <a:gridCol w="246888">
                  <a:extLst>
                    <a:ext uri="{9D8B030D-6E8A-4147-A177-3AD203B41FA5}">
                      <a16:colId xmlns:a16="http://schemas.microsoft.com/office/drawing/2014/main" val="1763411311"/>
                    </a:ext>
                  </a:extLst>
                </a:gridCol>
                <a:gridCol w="246888">
                  <a:extLst>
                    <a:ext uri="{9D8B030D-6E8A-4147-A177-3AD203B41FA5}">
                      <a16:colId xmlns:a16="http://schemas.microsoft.com/office/drawing/2014/main" val="3861392508"/>
                    </a:ext>
                  </a:extLst>
                </a:gridCol>
                <a:gridCol w="246888">
                  <a:extLst>
                    <a:ext uri="{9D8B030D-6E8A-4147-A177-3AD203B41FA5}">
                      <a16:colId xmlns:a16="http://schemas.microsoft.com/office/drawing/2014/main" val="2278814825"/>
                    </a:ext>
                  </a:extLst>
                </a:gridCol>
                <a:gridCol w="246888">
                  <a:extLst>
                    <a:ext uri="{9D8B030D-6E8A-4147-A177-3AD203B41FA5}">
                      <a16:colId xmlns:a16="http://schemas.microsoft.com/office/drawing/2014/main" val="1758544512"/>
                    </a:ext>
                  </a:extLst>
                </a:gridCol>
                <a:gridCol w="246888">
                  <a:extLst>
                    <a:ext uri="{9D8B030D-6E8A-4147-A177-3AD203B41FA5}">
                      <a16:colId xmlns:a16="http://schemas.microsoft.com/office/drawing/2014/main" val="4249436563"/>
                    </a:ext>
                  </a:extLst>
                </a:gridCol>
                <a:gridCol w="246888">
                  <a:extLst>
                    <a:ext uri="{9D8B030D-6E8A-4147-A177-3AD203B41FA5}">
                      <a16:colId xmlns:a16="http://schemas.microsoft.com/office/drawing/2014/main" val="176187449"/>
                    </a:ext>
                  </a:extLst>
                </a:gridCol>
                <a:gridCol w="246888">
                  <a:extLst>
                    <a:ext uri="{9D8B030D-6E8A-4147-A177-3AD203B41FA5}">
                      <a16:colId xmlns:a16="http://schemas.microsoft.com/office/drawing/2014/main" val="2891774102"/>
                    </a:ext>
                  </a:extLst>
                </a:gridCol>
                <a:gridCol w="246888">
                  <a:extLst>
                    <a:ext uri="{9D8B030D-6E8A-4147-A177-3AD203B41FA5}">
                      <a16:colId xmlns:a16="http://schemas.microsoft.com/office/drawing/2014/main" val="1335221097"/>
                    </a:ext>
                  </a:extLst>
                </a:gridCol>
                <a:gridCol w="246888">
                  <a:extLst>
                    <a:ext uri="{9D8B030D-6E8A-4147-A177-3AD203B41FA5}">
                      <a16:colId xmlns:a16="http://schemas.microsoft.com/office/drawing/2014/main" val="539303869"/>
                    </a:ext>
                  </a:extLst>
                </a:gridCol>
                <a:gridCol w="246888">
                  <a:extLst>
                    <a:ext uri="{9D8B030D-6E8A-4147-A177-3AD203B41FA5}">
                      <a16:colId xmlns:a16="http://schemas.microsoft.com/office/drawing/2014/main" val="122468953"/>
                    </a:ext>
                  </a:extLst>
                </a:gridCol>
                <a:gridCol w="246888">
                  <a:extLst>
                    <a:ext uri="{9D8B030D-6E8A-4147-A177-3AD203B41FA5}">
                      <a16:colId xmlns:a16="http://schemas.microsoft.com/office/drawing/2014/main" val="3561230706"/>
                    </a:ext>
                  </a:extLst>
                </a:gridCol>
                <a:gridCol w="246888">
                  <a:extLst>
                    <a:ext uri="{9D8B030D-6E8A-4147-A177-3AD203B41FA5}">
                      <a16:colId xmlns:a16="http://schemas.microsoft.com/office/drawing/2014/main" val="692753027"/>
                    </a:ext>
                  </a:extLst>
                </a:gridCol>
                <a:gridCol w="246888">
                  <a:extLst>
                    <a:ext uri="{9D8B030D-6E8A-4147-A177-3AD203B41FA5}">
                      <a16:colId xmlns:a16="http://schemas.microsoft.com/office/drawing/2014/main" val="3319891146"/>
                    </a:ext>
                  </a:extLst>
                </a:gridCol>
                <a:gridCol w="246888">
                  <a:extLst>
                    <a:ext uri="{9D8B030D-6E8A-4147-A177-3AD203B41FA5}">
                      <a16:colId xmlns:a16="http://schemas.microsoft.com/office/drawing/2014/main" val="3414269376"/>
                    </a:ext>
                  </a:extLst>
                </a:gridCol>
                <a:gridCol w="246888">
                  <a:extLst>
                    <a:ext uri="{9D8B030D-6E8A-4147-A177-3AD203B41FA5}">
                      <a16:colId xmlns:a16="http://schemas.microsoft.com/office/drawing/2014/main" val="2459405250"/>
                    </a:ext>
                  </a:extLst>
                </a:gridCol>
                <a:gridCol w="246888">
                  <a:extLst>
                    <a:ext uri="{9D8B030D-6E8A-4147-A177-3AD203B41FA5}">
                      <a16:colId xmlns:a16="http://schemas.microsoft.com/office/drawing/2014/main" val="3537129751"/>
                    </a:ext>
                  </a:extLst>
                </a:gridCol>
                <a:gridCol w="246888">
                  <a:extLst>
                    <a:ext uri="{9D8B030D-6E8A-4147-A177-3AD203B41FA5}">
                      <a16:colId xmlns:a16="http://schemas.microsoft.com/office/drawing/2014/main" val="3872815128"/>
                    </a:ext>
                  </a:extLst>
                </a:gridCol>
                <a:gridCol w="246888">
                  <a:extLst>
                    <a:ext uri="{9D8B030D-6E8A-4147-A177-3AD203B41FA5}">
                      <a16:colId xmlns:a16="http://schemas.microsoft.com/office/drawing/2014/main" val="4008837830"/>
                    </a:ext>
                  </a:extLst>
                </a:gridCol>
                <a:gridCol w="246888">
                  <a:extLst>
                    <a:ext uri="{9D8B030D-6E8A-4147-A177-3AD203B41FA5}">
                      <a16:colId xmlns:a16="http://schemas.microsoft.com/office/drawing/2014/main" val="895760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6016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- 2020-05-24 19:00:09</a:t>
                      </a:r>
                      <a:r>
                        <a:rPr kumimoji="0" lang="de-DE" sz="1000" b="0" i="0" u="none" strike="noStrike" kern="1200" cap="none" spc="0" normalizeH="0" baseline="0" noProof="0">
                          <a:ln>
                            <a:noFill/>
                          </a:ln>
                          <a:solidFill>
                            <a:prstClr val="black"/>
                          </a:solidFill>
                          <a:effectLst/>
                          <a:uLnTx/>
                          <a:uFillTx/>
                          <a:latin typeface="+mn-lt"/>
                          <a:ea typeface="+mn-ea"/>
                          <a:cs typeface="+mn-cs"/>
                        </a:rPr>
                        <a:t>
 Musikerinnen und Musiker von Chor und Symphonieorchester des Bayerischen Rundfunks sowie des Münchner Rundfunkorchesters haben ein klingendes Zeichen für die Kultur und deren Bedeutung in Zeiten der Krise gegeben. Mit dabei waren Regula Mühlemann, Lisa Batiashvili und Christian Gerhaher. Das ganze Konzert hier im Video.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59816.25445</a:t>
                      </a:r>
                    </a:p>
                  </a:txBody>
                  <a:tcPr/>
                </a:tc>
                <a:extLst>
                  <a:ext uri="{0D108BD9-81ED-4DB2-BD59-A6C34878D82A}">
                    <a16:rowId xmlns:a16="http://schemas.microsoft.com/office/drawing/2014/main" val="1973548547"/>
                  </a:ext>
                </a:extLst>
              </a:tr>
            </a:tbl>
          </a:graphicData>
        </a:graphic>
      </p:graphicFrame>
      <p:sp>
        <p:nvSpPr>
          <p:cNvPr id="4" name="Text Placeholder 3">
            <a:extLst>
              <a:ext uri="{FF2B5EF4-FFF2-40B4-BE49-F238E27FC236}">
                <a16:creationId xmlns:a16="http://schemas.microsoft.com/office/drawing/2014/main" id="{5ED0A366-8442-441C-B013-56CEFA5C1583}"/>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9744528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10BE7-E9EF-4F0E-9B09-AD82F690451E}"/>
              </a:ext>
            </a:extLst>
          </p:cNvPr>
          <p:cNvSpPr>
            <a:spLocks noGrp="1"/>
          </p:cNvSpPr>
          <p:nvPr>
            <p:ph type="title"/>
          </p:nvPr>
        </p:nvSpPr>
        <p:spPr/>
        <p:txBody>
          <a:bodyPr/>
          <a:lstStyle/>
          <a:p>
            <a:r>
              <a:rPr lang="en-US"/>
              <a:t>Facebook BR-Facebook-Basic: Post Overview | BR-KLASSIK - 17 of 26</a:t>
            </a:r>
          </a:p>
        </p:txBody>
      </p:sp>
      <p:graphicFrame>
        <p:nvGraphicFramePr>
          <p:cNvPr id="5" name="Table Placeholder 4">
            <a:extLst>
              <a:ext uri="{FF2B5EF4-FFF2-40B4-BE49-F238E27FC236}">
                <a16:creationId xmlns:a16="http://schemas.microsoft.com/office/drawing/2014/main" id="{13AA8855-CE42-4DDB-805B-C1C4CDFF12C7}"/>
              </a:ext>
            </a:extLst>
          </p:cNvPr>
          <p:cNvGraphicFramePr>
            <a:graphicFrameLocks noGrp="1"/>
          </p:cNvGraphicFramePr>
          <p:nvPr>
            <p:ph type="tbl" sz="quarter" idx="13"/>
            <p:extLst>
              <p:ext uri="{D42A27DB-BD31-4B8C-83A1-F6EECF244321}">
                <p14:modId xmlns:p14="http://schemas.microsoft.com/office/powerpoint/2010/main" val="1016545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707504439"/>
                    </a:ext>
                  </a:extLst>
                </a:gridCol>
                <a:gridCol w="246888">
                  <a:extLst>
                    <a:ext uri="{9D8B030D-6E8A-4147-A177-3AD203B41FA5}">
                      <a16:colId xmlns:a16="http://schemas.microsoft.com/office/drawing/2014/main" val="744987186"/>
                    </a:ext>
                  </a:extLst>
                </a:gridCol>
                <a:gridCol w="411480">
                  <a:extLst>
                    <a:ext uri="{9D8B030D-6E8A-4147-A177-3AD203B41FA5}">
                      <a16:colId xmlns:a16="http://schemas.microsoft.com/office/drawing/2014/main" val="3898729478"/>
                    </a:ext>
                  </a:extLst>
                </a:gridCol>
                <a:gridCol w="246888">
                  <a:extLst>
                    <a:ext uri="{9D8B030D-6E8A-4147-A177-3AD203B41FA5}">
                      <a16:colId xmlns:a16="http://schemas.microsoft.com/office/drawing/2014/main" val="280254945"/>
                    </a:ext>
                  </a:extLst>
                </a:gridCol>
                <a:gridCol w="246888">
                  <a:extLst>
                    <a:ext uri="{9D8B030D-6E8A-4147-A177-3AD203B41FA5}">
                      <a16:colId xmlns:a16="http://schemas.microsoft.com/office/drawing/2014/main" val="2500980989"/>
                    </a:ext>
                  </a:extLst>
                </a:gridCol>
                <a:gridCol w="246888">
                  <a:extLst>
                    <a:ext uri="{9D8B030D-6E8A-4147-A177-3AD203B41FA5}">
                      <a16:colId xmlns:a16="http://schemas.microsoft.com/office/drawing/2014/main" val="3368074978"/>
                    </a:ext>
                  </a:extLst>
                </a:gridCol>
                <a:gridCol w="246888">
                  <a:extLst>
                    <a:ext uri="{9D8B030D-6E8A-4147-A177-3AD203B41FA5}">
                      <a16:colId xmlns:a16="http://schemas.microsoft.com/office/drawing/2014/main" val="986865091"/>
                    </a:ext>
                  </a:extLst>
                </a:gridCol>
                <a:gridCol w="246888">
                  <a:extLst>
                    <a:ext uri="{9D8B030D-6E8A-4147-A177-3AD203B41FA5}">
                      <a16:colId xmlns:a16="http://schemas.microsoft.com/office/drawing/2014/main" val="1443179556"/>
                    </a:ext>
                  </a:extLst>
                </a:gridCol>
                <a:gridCol w="246888">
                  <a:extLst>
                    <a:ext uri="{9D8B030D-6E8A-4147-A177-3AD203B41FA5}">
                      <a16:colId xmlns:a16="http://schemas.microsoft.com/office/drawing/2014/main" val="191383265"/>
                    </a:ext>
                  </a:extLst>
                </a:gridCol>
                <a:gridCol w="246888">
                  <a:extLst>
                    <a:ext uri="{9D8B030D-6E8A-4147-A177-3AD203B41FA5}">
                      <a16:colId xmlns:a16="http://schemas.microsoft.com/office/drawing/2014/main" val="4025525792"/>
                    </a:ext>
                  </a:extLst>
                </a:gridCol>
                <a:gridCol w="246888">
                  <a:extLst>
                    <a:ext uri="{9D8B030D-6E8A-4147-A177-3AD203B41FA5}">
                      <a16:colId xmlns:a16="http://schemas.microsoft.com/office/drawing/2014/main" val="730920749"/>
                    </a:ext>
                  </a:extLst>
                </a:gridCol>
                <a:gridCol w="246888">
                  <a:extLst>
                    <a:ext uri="{9D8B030D-6E8A-4147-A177-3AD203B41FA5}">
                      <a16:colId xmlns:a16="http://schemas.microsoft.com/office/drawing/2014/main" val="3501579934"/>
                    </a:ext>
                  </a:extLst>
                </a:gridCol>
                <a:gridCol w="246888">
                  <a:extLst>
                    <a:ext uri="{9D8B030D-6E8A-4147-A177-3AD203B41FA5}">
                      <a16:colId xmlns:a16="http://schemas.microsoft.com/office/drawing/2014/main" val="520944375"/>
                    </a:ext>
                  </a:extLst>
                </a:gridCol>
                <a:gridCol w="246888">
                  <a:extLst>
                    <a:ext uri="{9D8B030D-6E8A-4147-A177-3AD203B41FA5}">
                      <a16:colId xmlns:a16="http://schemas.microsoft.com/office/drawing/2014/main" val="1643986883"/>
                    </a:ext>
                  </a:extLst>
                </a:gridCol>
                <a:gridCol w="246888">
                  <a:extLst>
                    <a:ext uri="{9D8B030D-6E8A-4147-A177-3AD203B41FA5}">
                      <a16:colId xmlns:a16="http://schemas.microsoft.com/office/drawing/2014/main" val="895160534"/>
                    </a:ext>
                  </a:extLst>
                </a:gridCol>
                <a:gridCol w="246888">
                  <a:extLst>
                    <a:ext uri="{9D8B030D-6E8A-4147-A177-3AD203B41FA5}">
                      <a16:colId xmlns:a16="http://schemas.microsoft.com/office/drawing/2014/main" val="2356468965"/>
                    </a:ext>
                  </a:extLst>
                </a:gridCol>
                <a:gridCol w="246888">
                  <a:extLst>
                    <a:ext uri="{9D8B030D-6E8A-4147-A177-3AD203B41FA5}">
                      <a16:colId xmlns:a16="http://schemas.microsoft.com/office/drawing/2014/main" val="1553034085"/>
                    </a:ext>
                  </a:extLst>
                </a:gridCol>
                <a:gridCol w="246888">
                  <a:extLst>
                    <a:ext uri="{9D8B030D-6E8A-4147-A177-3AD203B41FA5}">
                      <a16:colId xmlns:a16="http://schemas.microsoft.com/office/drawing/2014/main" val="940431958"/>
                    </a:ext>
                  </a:extLst>
                </a:gridCol>
                <a:gridCol w="246888">
                  <a:extLst>
                    <a:ext uri="{9D8B030D-6E8A-4147-A177-3AD203B41FA5}">
                      <a16:colId xmlns:a16="http://schemas.microsoft.com/office/drawing/2014/main" val="235837826"/>
                    </a:ext>
                  </a:extLst>
                </a:gridCol>
                <a:gridCol w="246888">
                  <a:extLst>
                    <a:ext uri="{9D8B030D-6E8A-4147-A177-3AD203B41FA5}">
                      <a16:colId xmlns:a16="http://schemas.microsoft.com/office/drawing/2014/main" val="3986301223"/>
                    </a:ext>
                  </a:extLst>
                </a:gridCol>
                <a:gridCol w="246888">
                  <a:extLst>
                    <a:ext uri="{9D8B030D-6E8A-4147-A177-3AD203B41FA5}">
                      <a16:colId xmlns:a16="http://schemas.microsoft.com/office/drawing/2014/main" val="2715318931"/>
                    </a:ext>
                  </a:extLst>
                </a:gridCol>
                <a:gridCol w="246888">
                  <a:extLst>
                    <a:ext uri="{9D8B030D-6E8A-4147-A177-3AD203B41FA5}">
                      <a16:colId xmlns:a16="http://schemas.microsoft.com/office/drawing/2014/main" val="3187741387"/>
                    </a:ext>
                  </a:extLst>
                </a:gridCol>
                <a:gridCol w="246888">
                  <a:extLst>
                    <a:ext uri="{9D8B030D-6E8A-4147-A177-3AD203B41FA5}">
                      <a16:colId xmlns:a16="http://schemas.microsoft.com/office/drawing/2014/main" val="3976936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83989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- 2020-01-11 07:43:09</a:t>
                      </a:r>
                      <a:r>
                        <a:rPr kumimoji="0" lang="de-DE" sz="1000" b="0" i="0" u="none" strike="noStrike" kern="1200" cap="none" spc="0" normalizeH="0" baseline="0" noProof="0">
                          <a:ln>
                            <a:noFill/>
                          </a:ln>
                          <a:solidFill>
                            <a:prstClr val="black"/>
                          </a:solidFill>
                          <a:effectLst/>
                          <a:uLnTx/>
                          <a:uFillTx/>
                          <a:latin typeface="+mn-lt"/>
                          <a:ea typeface="+mn-ea"/>
                          <a:cs typeface="+mn-cs"/>
                        </a:rPr>
                        <a:t>
 Unser Tipp für euren Spieleabend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59940092"/>
                  </a:ext>
                </a:extLst>
              </a:tr>
            </a:tbl>
          </a:graphicData>
        </a:graphic>
      </p:graphicFrame>
      <p:sp>
        <p:nvSpPr>
          <p:cNvPr id="4" name="Text Placeholder 3">
            <a:extLst>
              <a:ext uri="{FF2B5EF4-FFF2-40B4-BE49-F238E27FC236}">
                <a16:creationId xmlns:a16="http://schemas.microsoft.com/office/drawing/2014/main" id="{EF2AECB5-5CC6-42F8-A14E-0F094FABD7BC}"/>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008754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6129E-7C47-4229-B231-221014E1B059}"/>
              </a:ext>
            </a:extLst>
          </p:cNvPr>
          <p:cNvSpPr>
            <a:spLocks noGrp="1"/>
          </p:cNvSpPr>
          <p:nvPr>
            <p:ph type="title"/>
          </p:nvPr>
        </p:nvSpPr>
        <p:spPr/>
        <p:txBody>
          <a:bodyPr/>
          <a:lstStyle/>
          <a:p>
            <a:r>
              <a:rPr lang="en-US"/>
              <a:t>Facebook BR-Facebook-Basic: Post Overview | BR-KLASSIK - 18 of 26</a:t>
            </a:r>
          </a:p>
        </p:txBody>
      </p:sp>
      <p:graphicFrame>
        <p:nvGraphicFramePr>
          <p:cNvPr id="5" name="Table Placeholder 4">
            <a:extLst>
              <a:ext uri="{FF2B5EF4-FFF2-40B4-BE49-F238E27FC236}">
                <a16:creationId xmlns:a16="http://schemas.microsoft.com/office/drawing/2014/main" id="{9782C684-3ABF-454B-BE6F-16721CD390CC}"/>
              </a:ext>
            </a:extLst>
          </p:cNvPr>
          <p:cNvGraphicFramePr>
            <a:graphicFrameLocks noGrp="1"/>
          </p:cNvGraphicFramePr>
          <p:nvPr>
            <p:ph type="tbl" sz="quarter" idx="13"/>
            <p:extLst>
              <p:ext uri="{D42A27DB-BD31-4B8C-83A1-F6EECF244321}">
                <p14:modId xmlns:p14="http://schemas.microsoft.com/office/powerpoint/2010/main" val="2472117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840714670"/>
                    </a:ext>
                  </a:extLst>
                </a:gridCol>
                <a:gridCol w="246888">
                  <a:extLst>
                    <a:ext uri="{9D8B030D-6E8A-4147-A177-3AD203B41FA5}">
                      <a16:colId xmlns:a16="http://schemas.microsoft.com/office/drawing/2014/main" val="147847357"/>
                    </a:ext>
                  </a:extLst>
                </a:gridCol>
                <a:gridCol w="411480">
                  <a:extLst>
                    <a:ext uri="{9D8B030D-6E8A-4147-A177-3AD203B41FA5}">
                      <a16:colId xmlns:a16="http://schemas.microsoft.com/office/drawing/2014/main" val="2302398861"/>
                    </a:ext>
                  </a:extLst>
                </a:gridCol>
                <a:gridCol w="246888">
                  <a:extLst>
                    <a:ext uri="{9D8B030D-6E8A-4147-A177-3AD203B41FA5}">
                      <a16:colId xmlns:a16="http://schemas.microsoft.com/office/drawing/2014/main" val="3113016114"/>
                    </a:ext>
                  </a:extLst>
                </a:gridCol>
                <a:gridCol w="246888">
                  <a:extLst>
                    <a:ext uri="{9D8B030D-6E8A-4147-A177-3AD203B41FA5}">
                      <a16:colId xmlns:a16="http://schemas.microsoft.com/office/drawing/2014/main" val="185217335"/>
                    </a:ext>
                  </a:extLst>
                </a:gridCol>
                <a:gridCol w="246888">
                  <a:extLst>
                    <a:ext uri="{9D8B030D-6E8A-4147-A177-3AD203B41FA5}">
                      <a16:colId xmlns:a16="http://schemas.microsoft.com/office/drawing/2014/main" val="4240832543"/>
                    </a:ext>
                  </a:extLst>
                </a:gridCol>
                <a:gridCol w="246888">
                  <a:extLst>
                    <a:ext uri="{9D8B030D-6E8A-4147-A177-3AD203B41FA5}">
                      <a16:colId xmlns:a16="http://schemas.microsoft.com/office/drawing/2014/main" val="3632636235"/>
                    </a:ext>
                  </a:extLst>
                </a:gridCol>
                <a:gridCol w="246888">
                  <a:extLst>
                    <a:ext uri="{9D8B030D-6E8A-4147-A177-3AD203B41FA5}">
                      <a16:colId xmlns:a16="http://schemas.microsoft.com/office/drawing/2014/main" val="402449896"/>
                    </a:ext>
                  </a:extLst>
                </a:gridCol>
                <a:gridCol w="246888">
                  <a:extLst>
                    <a:ext uri="{9D8B030D-6E8A-4147-A177-3AD203B41FA5}">
                      <a16:colId xmlns:a16="http://schemas.microsoft.com/office/drawing/2014/main" val="1410277882"/>
                    </a:ext>
                  </a:extLst>
                </a:gridCol>
                <a:gridCol w="246888">
                  <a:extLst>
                    <a:ext uri="{9D8B030D-6E8A-4147-A177-3AD203B41FA5}">
                      <a16:colId xmlns:a16="http://schemas.microsoft.com/office/drawing/2014/main" val="49357061"/>
                    </a:ext>
                  </a:extLst>
                </a:gridCol>
                <a:gridCol w="246888">
                  <a:extLst>
                    <a:ext uri="{9D8B030D-6E8A-4147-A177-3AD203B41FA5}">
                      <a16:colId xmlns:a16="http://schemas.microsoft.com/office/drawing/2014/main" val="2669470812"/>
                    </a:ext>
                  </a:extLst>
                </a:gridCol>
                <a:gridCol w="246888">
                  <a:extLst>
                    <a:ext uri="{9D8B030D-6E8A-4147-A177-3AD203B41FA5}">
                      <a16:colId xmlns:a16="http://schemas.microsoft.com/office/drawing/2014/main" val="3442654823"/>
                    </a:ext>
                  </a:extLst>
                </a:gridCol>
                <a:gridCol w="246888">
                  <a:extLst>
                    <a:ext uri="{9D8B030D-6E8A-4147-A177-3AD203B41FA5}">
                      <a16:colId xmlns:a16="http://schemas.microsoft.com/office/drawing/2014/main" val="4281323610"/>
                    </a:ext>
                  </a:extLst>
                </a:gridCol>
                <a:gridCol w="246888">
                  <a:extLst>
                    <a:ext uri="{9D8B030D-6E8A-4147-A177-3AD203B41FA5}">
                      <a16:colId xmlns:a16="http://schemas.microsoft.com/office/drawing/2014/main" val="30227194"/>
                    </a:ext>
                  </a:extLst>
                </a:gridCol>
                <a:gridCol w="246888">
                  <a:extLst>
                    <a:ext uri="{9D8B030D-6E8A-4147-A177-3AD203B41FA5}">
                      <a16:colId xmlns:a16="http://schemas.microsoft.com/office/drawing/2014/main" val="3917437718"/>
                    </a:ext>
                  </a:extLst>
                </a:gridCol>
                <a:gridCol w="246888">
                  <a:extLst>
                    <a:ext uri="{9D8B030D-6E8A-4147-A177-3AD203B41FA5}">
                      <a16:colId xmlns:a16="http://schemas.microsoft.com/office/drawing/2014/main" val="861810706"/>
                    </a:ext>
                  </a:extLst>
                </a:gridCol>
                <a:gridCol w="246888">
                  <a:extLst>
                    <a:ext uri="{9D8B030D-6E8A-4147-A177-3AD203B41FA5}">
                      <a16:colId xmlns:a16="http://schemas.microsoft.com/office/drawing/2014/main" val="1876207178"/>
                    </a:ext>
                  </a:extLst>
                </a:gridCol>
                <a:gridCol w="246888">
                  <a:extLst>
                    <a:ext uri="{9D8B030D-6E8A-4147-A177-3AD203B41FA5}">
                      <a16:colId xmlns:a16="http://schemas.microsoft.com/office/drawing/2014/main" val="1731368520"/>
                    </a:ext>
                  </a:extLst>
                </a:gridCol>
                <a:gridCol w="246888">
                  <a:extLst>
                    <a:ext uri="{9D8B030D-6E8A-4147-A177-3AD203B41FA5}">
                      <a16:colId xmlns:a16="http://schemas.microsoft.com/office/drawing/2014/main" val="720523714"/>
                    </a:ext>
                  </a:extLst>
                </a:gridCol>
                <a:gridCol w="246888">
                  <a:extLst>
                    <a:ext uri="{9D8B030D-6E8A-4147-A177-3AD203B41FA5}">
                      <a16:colId xmlns:a16="http://schemas.microsoft.com/office/drawing/2014/main" val="2099818253"/>
                    </a:ext>
                  </a:extLst>
                </a:gridCol>
                <a:gridCol w="246888">
                  <a:extLst>
                    <a:ext uri="{9D8B030D-6E8A-4147-A177-3AD203B41FA5}">
                      <a16:colId xmlns:a16="http://schemas.microsoft.com/office/drawing/2014/main" val="961690860"/>
                    </a:ext>
                  </a:extLst>
                </a:gridCol>
                <a:gridCol w="246888">
                  <a:extLst>
                    <a:ext uri="{9D8B030D-6E8A-4147-A177-3AD203B41FA5}">
                      <a16:colId xmlns:a16="http://schemas.microsoft.com/office/drawing/2014/main" val="2150061757"/>
                    </a:ext>
                  </a:extLst>
                </a:gridCol>
                <a:gridCol w="246888">
                  <a:extLst>
                    <a:ext uri="{9D8B030D-6E8A-4147-A177-3AD203B41FA5}">
                      <a16:colId xmlns:a16="http://schemas.microsoft.com/office/drawing/2014/main" val="280913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52488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- 2020-05-23 07:30:00</a:t>
                      </a:r>
                      <a:r>
                        <a:rPr kumimoji="0" lang="de-DE" sz="1000" b="0" i="0" u="none" strike="noStrike" kern="1200" cap="none" spc="0" normalizeH="0" baseline="0" noProof="0">
                          <a:ln>
                            <a:noFill/>
                          </a:ln>
                          <a:solidFill>
                            <a:prstClr val="black"/>
                          </a:solidFill>
                          <a:effectLst/>
                          <a:uLnTx/>
                          <a:uFillTx/>
                          <a:latin typeface="+mn-lt"/>
                          <a:ea typeface="+mn-ea"/>
                          <a:cs typeface="+mn-cs"/>
                        </a:rPr>
                        <a:t>
 Wo er recht hat, hat er recht! 😉#quoteoftheday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9790696"/>
                  </a:ext>
                </a:extLst>
              </a:tr>
            </a:tbl>
          </a:graphicData>
        </a:graphic>
      </p:graphicFrame>
      <p:sp>
        <p:nvSpPr>
          <p:cNvPr id="4" name="Text Placeholder 3">
            <a:extLst>
              <a:ext uri="{FF2B5EF4-FFF2-40B4-BE49-F238E27FC236}">
                <a16:creationId xmlns:a16="http://schemas.microsoft.com/office/drawing/2014/main" id="{C9585178-B022-4B11-8142-97BF9657349D}"/>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2347952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392E1-A848-428B-B21E-EE520DD222BB}"/>
              </a:ext>
            </a:extLst>
          </p:cNvPr>
          <p:cNvSpPr>
            <a:spLocks noGrp="1"/>
          </p:cNvSpPr>
          <p:nvPr>
            <p:ph type="title"/>
          </p:nvPr>
        </p:nvSpPr>
        <p:spPr/>
        <p:txBody>
          <a:bodyPr/>
          <a:lstStyle/>
          <a:p>
            <a:r>
              <a:rPr lang="en-US"/>
              <a:t>Facebook BR-Facebook-Basic: Post Overview | BR-KLASSIK - 19 of 26</a:t>
            </a:r>
          </a:p>
        </p:txBody>
      </p:sp>
      <p:graphicFrame>
        <p:nvGraphicFramePr>
          <p:cNvPr id="5" name="Table Placeholder 4">
            <a:extLst>
              <a:ext uri="{FF2B5EF4-FFF2-40B4-BE49-F238E27FC236}">
                <a16:creationId xmlns:a16="http://schemas.microsoft.com/office/drawing/2014/main" id="{916D6D98-CB18-4D93-964E-6FD53A317303}"/>
              </a:ext>
            </a:extLst>
          </p:cNvPr>
          <p:cNvGraphicFramePr>
            <a:graphicFrameLocks noGrp="1"/>
          </p:cNvGraphicFramePr>
          <p:nvPr>
            <p:ph type="tbl" sz="quarter" idx="13"/>
            <p:extLst>
              <p:ext uri="{D42A27DB-BD31-4B8C-83A1-F6EECF244321}">
                <p14:modId xmlns:p14="http://schemas.microsoft.com/office/powerpoint/2010/main" val="2783582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922311932"/>
                    </a:ext>
                  </a:extLst>
                </a:gridCol>
                <a:gridCol w="246888">
                  <a:extLst>
                    <a:ext uri="{9D8B030D-6E8A-4147-A177-3AD203B41FA5}">
                      <a16:colId xmlns:a16="http://schemas.microsoft.com/office/drawing/2014/main" val="3783698766"/>
                    </a:ext>
                  </a:extLst>
                </a:gridCol>
                <a:gridCol w="411480">
                  <a:extLst>
                    <a:ext uri="{9D8B030D-6E8A-4147-A177-3AD203B41FA5}">
                      <a16:colId xmlns:a16="http://schemas.microsoft.com/office/drawing/2014/main" val="534541141"/>
                    </a:ext>
                  </a:extLst>
                </a:gridCol>
                <a:gridCol w="246888">
                  <a:extLst>
                    <a:ext uri="{9D8B030D-6E8A-4147-A177-3AD203B41FA5}">
                      <a16:colId xmlns:a16="http://schemas.microsoft.com/office/drawing/2014/main" val="1613771740"/>
                    </a:ext>
                  </a:extLst>
                </a:gridCol>
                <a:gridCol w="246888">
                  <a:extLst>
                    <a:ext uri="{9D8B030D-6E8A-4147-A177-3AD203B41FA5}">
                      <a16:colId xmlns:a16="http://schemas.microsoft.com/office/drawing/2014/main" val="2639416664"/>
                    </a:ext>
                  </a:extLst>
                </a:gridCol>
                <a:gridCol w="246888">
                  <a:extLst>
                    <a:ext uri="{9D8B030D-6E8A-4147-A177-3AD203B41FA5}">
                      <a16:colId xmlns:a16="http://schemas.microsoft.com/office/drawing/2014/main" val="472472339"/>
                    </a:ext>
                  </a:extLst>
                </a:gridCol>
                <a:gridCol w="246888">
                  <a:extLst>
                    <a:ext uri="{9D8B030D-6E8A-4147-A177-3AD203B41FA5}">
                      <a16:colId xmlns:a16="http://schemas.microsoft.com/office/drawing/2014/main" val="999445617"/>
                    </a:ext>
                  </a:extLst>
                </a:gridCol>
                <a:gridCol w="246888">
                  <a:extLst>
                    <a:ext uri="{9D8B030D-6E8A-4147-A177-3AD203B41FA5}">
                      <a16:colId xmlns:a16="http://schemas.microsoft.com/office/drawing/2014/main" val="259250668"/>
                    </a:ext>
                  </a:extLst>
                </a:gridCol>
                <a:gridCol w="246888">
                  <a:extLst>
                    <a:ext uri="{9D8B030D-6E8A-4147-A177-3AD203B41FA5}">
                      <a16:colId xmlns:a16="http://schemas.microsoft.com/office/drawing/2014/main" val="4236528095"/>
                    </a:ext>
                  </a:extLst>
                </a:gridCol>
                <a:gridCol w="246888">
                  <a:extLst>
                    <a:ext uri="{9D8B030D-6E8A-4147-A177-3AD203B41FA5}">
                      <a16:colId xmlns:a16="http://schemas.microsoft.com/office/drawing/2014/main" val="912445326"/>
                    </a:ext>
                  </a:extLst>
                </a:gridCol>
                <a:gridCol w="246888">
                  <a:extLst>
                    <a:ext uri="{9D8B030D-6E8A-4147-A177-3AD203B41FA5}">
                      <a16:colId xmlns:a16="http://schemas.microsoft.com/office/drawing/2014/main" val="3693965915"/>
                    </a:ext>
                  </a:extLst>
                </a:gridCol>
                <a:gridCol w="246888">
                  <a:extLst>
                    <a:ext uri="{9D8B030D-6E8A-4147-A177-3AD203B41FA5}">
                      <a16:colId xmlns:a16="http://schemas.microsoft.com/office/drawing/2014/main" val="1622645113"/>
                    </a:ext>
                  </a:extLst>
                </a:gridCol>
                <a:gridCol w="246888">
                  <a:extLst>
                    <a:ext uri="{9D8B030D-6E8A-4147-A177-3AD203B41FA5}">
                      <a16:colId xmlns:a16="http://schemas.microsoft.com/office/drawing/2014/main" val="315708991"/>
                    </a:ext>
                  </a:extLst>
                </a:gridCol>
                <a:gridCol w="246888">
                  <a:extLst>
                    <a:ext uri="{9D8B030D-6E8A-4147-A177-3AD203B41FA5}">
                      <a16:colId xmlns:a16="http://schemas.microsoft.com/office/drawing/2014/main" val="2388827306"/>
                    </a:ext>
                  </a:extLst>
                </a:gridCol>
                <a:gridCol w="246888">
                  <a:extLst>
                    <a:ext uri="{9D8B030D-6E8A-4147-A177-3AD203B41FA5}">
                      <a16:colId xmlns:a16="http://schemas.microsoft.com/office/drawing/2014/main" val="3800600498"/>
                    </a:ext>
                  </a:extLst>
                </a:gridCol>
                <a:gridCol w="246888">
                  <a:extLst>
                    <a:ext uri="{9D8B030D-6E8A-4147-A177-3AD203B41FA5}">
                      <a16:colId xmlns:a16="http://schemas.microsoft.com/office/drawing/2014/main" val="920444551"/>
                    </a:ext>
                  </a:extLst>
                </a:gridCol>
                <a:gridCol w="246888">
                  <a:extLst>
                    <a:ext uri="{9D8B030D-6E8A-4147-A177-3AD203B41FA5}">
                      <a16:colId xmlns:a16="http://schemas.microsoft.com/office/drawing/2014/main" val="1108412951"/>
                    </a:ext>
                  </a:extLst>
                </a:gridCol>
                <a:gridCol w="246888">
                  <a:extLst>
                    <a:ext uri="{9D8B030D-6E8A-4147-A177-3AD203B41FA5}">
                      <a16:colId xmlns:a16="http://schemas.microsoft.com/office/drawing/2014/main" val="3318021700"/>
                    </a:ext>
                  </a:extLst>
                </a:gridCol>
                <a:gridCol w="246888">
                  <a:extLst>
                    <a:ext uri="{9D8B030D-6E8A-4147-A177-3AD203B41FA5}">
                      <a16:colId xmlns:a16="http://schemas.microsoft.com/office/drawing/2014/main" val="108223370"/>
                    </a:ext>
                  </a:extLst>
                </a:gridCol>
                <a:gridCol w="246888">
                  <a:extLst>
                    <a:ext uri="{9D8B030D-6E8A-4147-A177-3AD203B41FA5}">
                      <a16:colId xmlns:a16="http://schemas.microsoft.com/office/drawing/2014/main" val="873453473"/>
                    </a:ext>
                  </a:extLst>
                </a:gridCol>
                <a:gridCol w="246888">
                  <a:extLst>
                    <a:ext uri="{9D8B030D-6E8A-4147-A177-3AD203B41FA5}">
                      <a16:colId xmlns:a16="http://schemas.microsoft.com/office/drawing/2014/main" val="350474261"/>
                    </a:ext>
                  </a:extLst>
                </a:gridCol>
                <a:gridCol w="246888">
                  <a:extLst>
                    <a:ext uri="{9D8B030D-6E8A-4147-A177-3AD203B41FA5}">
                      <a16:colId xmlns:a16="http://schemas.microsoft.com/office/drawing/2014/main" val="3917740238"/>
                    </a:ext>
                  </a:extLst>
                </a:gridCol>
                <a:gridCol w="246888">
                  <a:extLst>
                    <a:ext uri="{9D8B030D-6E8A-4147-A177-3AD203B41FA5}">
                      <a16:colId xmlns:a16="http://schemas.microsoft.com/office/drawing/2014/main" val="2555865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666882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- 2020-09-13 17:27:45</a:t>
                      </a:r>
                      <a:r>
                        <a:rPr kumimoji="0" lang="en-US" sz="1000" b="0" i="0" u="none" strike="noStrike" kern="1200" cap="none" spc="0" normalizeH="0" baseline="0" noProof="0">
                          <a:ln>
                            <a:noFill/>
                          </a:ln>
                          <a:solidFill>
                            <a:prstClr val="black"/>
                          </a:solidFill>
                          <a:effectLst/>
                          <a:uLnTx/>
                          <a:uFillTx/>
                          <a:latin typeface="+mn-lt"/>
                          <a:ea typeface="+mn-ea"/>
                          <a:cs typeface="+mn-cs"/>
                        </a:rPr>
                        <a:t>
 Ein Highlight beim Internationaler Musikwettbewerb der ARD 2018: Trompeterin Selina Ott spielt das Giocoso aus dem Trompetenkonzert Nr. 2 von André Jolivet. 🤩 Für Interpretin Selina Ott gab's damals den 1. Preis. 🥇
👉 Das ganze Konzert: www.br-klassik.de/s/4fMPvr3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29164.39145</a:t>
                      </a:r>
                    </a:p>
                  </a:txBody>
                  <a:tcPr/>
                </a:tc>
                <a:extLst>
                  <a:ext uri="{0D108BD9-81ED-4DB2-BD59-A6C34878D82A}">
                    <a16:rowId xmlns:a16="http://schemas.microsoft.com/office/drawing/2014/main" val="3792031291"/>
                  </a:ext>
                </a:extLst>
              </a:tr>
            </a:tbl>
          </a:graphicData>
        </a:graphic>
      </p:graphicFrame>
      <p:sp>
        <p:nvSpPr>
          <p:cNvPr id="4" name="Text Placeholder 3">
            <a:extLst>
              <a:ext uri="{FF2B5EF4-FFF2-40B4-BE49-F238E27FC236}">
                <a16:creationId xmlns:a16="http://schemas.microsoft.com/office/drawing/2014/main" id="{B38E6433-3BBA-4F99-BE9E-8D634BDD2EA4}"/>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2383326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FA03F-4E19-4EBF-946B-A48F72199CF3}"/>
              </a:ext>
            </a:extLst>
          </p:cNvPr>
          <p:cNvSpPr>
            <a:spLocks noGrp="1"/>
          </p:cNvSpPr>
          <p:nvPr>
            <p:ph type="title"/>
          </p:nvPr>
        </p:nvSpPr>
        <p:spPr/>
        <p:txBody>
          <a:bodyPr/>
          <a:lstStyle/>
          <a:p>
            <a:r>
              <a:rPr lang="en-US"/>
              <a:t>Facebook BR-Facebook-Basic: Post Overview | BR-KLASSIK - 20 of 26</a:t>
            </a:r>
          </a:p>
        </p:txBody>
      </p:sp>
      <p:graphicFrame>
        <p:nvGraphicFramePr>
          <p:cNvPr id="5" name="Table Placeholder 4">
            <a:extLst>
              <a:ext uri="{FF2B5EF4-FFF2-40B4-BE49-F238E27FC236}">
                <a16:creationId xmlns:a16="http://schemas.microsoft.com/office/drawing/2014/main" id="{8912CD00-6292-446E-8D44-5AC0FD936D3A}"/>
              </a:ext>
            </a:extLst>
          </p:cNvPr>
          <p:cNvGraphicFramePr>
            <a:graphicFrameLocks noGrp="1"/>
          </p:cNvGraphicFramePr>
          <p:nvPr>
            <p:ph type="tbl" sz="quarter" idx="13"/>
            <p:extLst>
              <p:ext uri="{D42A27DB-BD31-4B8C-83A1-F6EECF244321}">
                <p14:modId xmlns:p14="http://schemas.microsoft.com/office/powerpoint/2010/main" val="3009172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289323528"/>
                    </a:ext>
                  </a:extLst>
                </a:gridCol>
                <a:gridCol w="246888">
                  <a:extLst>
                    <a:ext uri="{9D8B030D-6E8A-4147-A177-3AD203B41FA5}">
                      <a16:colId xmlns:a16="http://schemas.microsoft.com/office/drawing/2014/main" val="326980531"/>
                    </a:ext>
                  </a:extLst>
                </a:gridCol>
                <a:gridCol w="411480">
                  <a:extLst>
                    <a:ext uri="{9D8B030D-6E8A-4147-A177-3AD203B41FA5}">
                      <a16:colId xmlns:a16="http://schemas.microsoft.com/office/drawing/2014/main" val="3075809154"/>
                    </a:ext>
                  </a:extLst>
                </a:gridCol>
                <a:gridCol w="246888">
                  <a:extLst>
                    <a:ext uri="{9D8B030D-6E8A-4147-A177-3AD203B41FA5}">
                      <a16:colId xmlns:a16="http://schemas.microsoft.com/office/drawing/2014/main" val="395133018"/>
                    </a:ext>
                  </a:extLst>
                </a:gridCol>
                <a:gridCol w="246888">
                  <a:extLst>
                    <a:ext uri="{9D8B030D-6E8A-4147-A177-3AD203B41FA5}">
                      <a16:colId xmlns:a16="http://schemas.microsoft.com/office/drawing/2014/main" val="388606688"/>
                    </a:ext>
                  </a:extLst>
                </a:gridCol>
                <a:gridCol w="246888">
                  <a:extLst>
                    <a:ext uri="{9D8B030D-6E8A-4147-A177-3AD203B41FA5}">
                      <a16:colId xmlns:a16="http://schemas.microsoft.com/office/drawing/2014/main" val="651890593"/>
                    </a:ext>
                  </a:extLst>
                </a:gridCol>
                <a:gridCol w="246888">
                  <a:extLst>
                    <a:ext uri="{9D8B030D-6E8A-4147-A177-3AD203B41FA5}">
                      <a16:colId xmlns:a16="http://schemas.microsoft.com/office/drawing/2014/main" val="2504054311"/>
                    </a:ext>
                  </a:extLst>
                </a:gridCol>
                <a:gridCol w="246888">
                  <a:extLst>
                    <a:ext uri="{9D8B030D-6E8A-4147-A177-3AD203B41FA5}">
                      <a16:colId xmlns:a16="http://schemas.microsoft.com/office/drawing/2014/main" val="1964810296"/>
                    </a:ext>
                  </a:extLst>
                </a:gridCol>
                <a:gridCol w="246888">
                  <a:extLst>
                    <a:ext uri="{9D8B030D-6E8A-4147-A177-3AD203B41FA5}">
                      <a16:colId xmlns:a16="http://schemas.microsoft.com/office/drawing/2014/main" val="1564088946"/>
                    </a:ext>
                  </a:extLst>
                </a:gridCol>
                <a:gridCol w="246888">
                  <a:extLst>
                    <a:ext uri="{9D8B030D-6E8A-4147-A177-3AD203B41FA5}">
                      <a16:colId xmlns:a16="http://schemas.microsoft.com/office/drawing/2014/main" val="1358195682"/>
                    </a:ext>
                  </a:extLst>
                </a:gridCol>
                <a:gridCol w="246888">
                  <a:extLst>
                    <a:ext uri="{9D8B030D-6E8A-4147-A177-3AD203B41FA5}">
                      <a16:colId xmlns:a16="http://schemas.microsoft.com/office/drawing/2014/main" val="3720092197"/>
                    </a:ext>
                  </a:extLst>
                </a:gridCol>
                <a:gridCol w="246888">
                  <a:extLst>
                    <a:ext uri="{9D8B030D-6E8A-4147-A177-3AD203B41FA5}">
                      <a16:colId xmlns:a16="http://schemas.microsoft.com/office/drawing/2014/main" val="501573319"/>
                    </a:ext>
                  </a:extLst>
                </a:gridCol>
                <a:gridCol w="246888">
                  <a:extLst>
                    <a:ext uri="{9D8B030D-6E8A-4147-A177-3AD203B41FA5}">
                      <a16:colId xmlns:a16="http://schemas.microsoft.com/office/drawing/2014/main" val="3589112258"/>
                    </a:ext>
                  </a:extLst>
                </a:gridCol>
                <a:gridCol w="246888">
                  <a:extLst>
                    <a:ext uri="{9D8B030D-6E8A-4147-A177-3AD203B41FA5}">
                      <a16:colId xmlns:a16="http://schemas.microsoft.com/office/drawing/2014/main" val="3686875730"/>
                    </a:ext>
                  </a:extLst>
                </a:gridCol>
                <a:gridCol w="246888">
                  <a:extLst>
                    <a:ext uri="{9D8B030D-6E8A-4147-A177-3AD203B41FA5}">
                      <a16:colId xmlns:a16="http://schemas.microsoft.com/office/drawing/2014/main" val="3627882449"/>
                    </a:ext>
                  </a:extLst>
                </a:gridCol>
                <a:gridCol w="246888">
                  <a:extLst>
                    <a:ext uri="{9D8B030D-6E8A-4147-A177-3AD203B41FA5}">
                      <a16:colId xmlns:a16="http://schemas.microsoft.com/office/drawing/2014/main" val="994310068"/>
                    </a:ext>
                  </a:extLst>
                </a:gridCol>
                <a:gridCol w="246888">
                  <a:extLst>
                    <a:ext uri="{9D8B030D-6E8A-4147-A177-3AD203B41FA5}">
                      <a16:colId xmlns:a16="http://schemas.microsoft.com/office/drawing/2014/main" val="2033065836"/>
                    </a:ext>
                  </a:extLst>
                </a:gridCol>
                <a:gridCol w="246888">
                  <a:extLst>
                    <a:ext uri="{9D8B030D-6E8A-4147-A177-3AD203B41FA5}">
                      <a16:colId xmlns:a16="http://schemas.microsoft.com/office/drawing/2014/main" val="1644186676"/>
                    </a:ext>
                  </a:extLst>
                </a:gridCol>
                <a:gridCol w="246888">
                  <a:extLst>
                    <a:ext uri="{9D8B030D-6E8A-4147-A177-3AD203B41FA5}">
                      <a16:colId xmlns:a16="http://schemas.microsoft.com/office/drawing/2014/main" val="256298697"/>
                    </a:ext>
                  </a:extLst>
                </a:gridCol>
                <a:gridCol w="246888">
                  <a:extLst>
                    <a:ext uri="{9D8B030D-6E8A-4147-A177-3AD203B41FA5}">
                      <a16:colId xmlns:a16="http://schemas.microsoft.com/office/drawing/2014/main" val="1749507089"/>
                    </a:ext>
                  </a:extLst>
                </a:gridCol>
                <a:gridCol w="246888">
                  <a:extLst>
                    <a:ext uri="{9D8B030D-6E8A-4147-A177-3AD203B41FA5}">
                      <a16:colId xmlns:a16="http://schemas.microsoft.com/office/drawing/2014/main" val="2813645651"/>
                    </a:ext>
                  </a:extLst>
                </a:gridCol>
                <a:gridCol w="246888">
                  <a:extLst>
                    <a:ext uri="{9D8B030D-6E8A-4147-A177-3AD203B41FA5}">
                      <a16:colId xmlns:a16="http://schemas.microsoft.com/office/drawing/2014/main" val="3402264878"/>
                    </a:ext>
                  </a:extLst>
                </a:gridCol>
                <a:gridCol w="246888">
                  <a:extLst>
                    <a:ext uri="{9D8B030D-6E8A-4147-A177-3AD203B41FA5}">
                      <a16:colId xmlns:a16="http://schemas.microsoft.com/office/drawing/2014/main" val="32672624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233528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BR-KLASSIK - 2020-12-13 12:00:03</a:t>
                      </a:r>
                      <a:r>
                        <a:rPr kumimoji="0" lang="en-US" sz="1000" b="0" i="0" u="none" strike="noStrike" kern="1200" cap="none" spc="0" normalizeH="0" baseline="0" noProof="0">
                          <a:ln>
                            <a:noFill/>
                          </a:ln>
                          <a:solidFill>
                            <a:prstClr val="black"/>
                          </a:solidFill>
                          <a:effectLst/>
                          <a:uLnTx/>
                          <a:uFillTx/>
                          <a:latin typeface="+mn-lt"/>
                          <a:ea typeface="+mn-ea"/>
                          <a:cs typeface="+mn-cs"/>
                        </a:rPr>
                        <a:t>
 Die Orgel wird das Instrument des Jahres 2021! Wie GROß sie klingen kann, hört ihr hier im 2. Satz aus der Orgelsinfonie von Camille Saint-Saëns mit Iveta Apkalna. 🎹🎹🎹🎹 IVETA APKALNA FANS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12.01.2021 07:16:41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47743.838216667</a:t>
                      </a:r>
                    </a:p>
                  </a:txBody>
                  <a:tcPr/>
                </a:tc>
                <a:extLst>
                  <a:ext uri="{0D108BD9-81ED-4DB2-BD59-A6C34878D82A}">
                    <a16:rowId xmlns:a16="http://schemas.microsoft.com/office/drawing/2014/main" val="1478182568"/>
                  </a:ext>
                </a:extLst>
              </a:tr>
            </a:tbl>
          </a:graphicData>
        </a:graphic>
      </p:graphicFrame>
      <p:sp>
        <p:nvSpPr>
          <p:cNvPr id="4" name="Text Placeholder 3">
            <a:extLst>
              <a:ext uri="{FF2B5EF4-FFF2-40B4-BE49-F238E27FC236}">
                <a16:creationId xmlns:a16="http://schemas.microsoft.com/office/drawing/2014/main" id="{A3177DBB-F259-42BF-8E91-C4BE757DBC41}"/>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722399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0E9564-8B39-4710-8CB2-8C0EEA2DDBC5}"/>
              </a:ext>
            </a:extLst>
          </p:cNvPr>
          <p:cNvSpPr>
            <a:spLocks noGrp="1"/>
          </p:cNvSpPr>
          <p:nvPr>
            <p:ph type="title"/>
          </p:nvPr>
        </p:nvSpPr>
        <p:spPr/>
        <p:txBody>
          <a:bodyPr/>
          <a:lstStyle/>
          <a:p>
            <a:r>
              <a:rPr lang="en-US"/>
              <a:t>Facebook BR-Facebook-Basic: Post Overview | BR-KLASSIK - 21 of 26</a:t>
            </a:r>
          </a:p>
        </p:txBody>
      </p:sp>
      <p:graphicFrame>
        <p:nvGraphicFramePr>
          <p:cNvPr id="5" name="Table Placeholder 4">
            <a:extLst>
              <a:ext uri="{FF2B5EF4-FFF2-40B4-BE49-F238E27FC236}">
                <a16:creationId xmlns:a16="http://schemas.microsoft.com/office/drawing/2014/main" id="{97558162-6EF0-4C28-A793-62E9FD7977DD}"/>
              </a:ext>
            </a:extLst>
          </p:cNvPr>
          <p:cNvGraphicFramePr>
            <a:graphicFrameLocks noGrp="1"/>
          </p:cNvGraphicFramePr>
          <p:nvPr>
            <p:ph type="tbl" sz="quarter" idx="13"/>
            <p:extLst>
              <p:ext uri="{D42A27DB-BD31-4B8C-83A1-F6EECF244321}">
                <p14:modId xmlns:p14="http://schemas.microsoft.com/office/powerpoint/2010/main" val="2193718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382469178"/>
                    </a:ext>
                  </a:extLst>
                </a:gridCol>
                <a:gridCol w="246888">
                  <a:extLst>
                    <a:ext uri="{9D8B030D-6E8A-4147-A177-3AD203B41FA5}">
                      <a16:colId xmlns:a16="http://schemas.microsoft.com/office/drawing/2014/main" val="2950119579"/>
                    </a:ext>
                  </a:extLst>
                </a:gridCol>
                <a:gridCol w="411480">
                  <a:extLst>
                    <a:ext uri="{9D8B030D-6E8A-4147-A177-3AD203B41FA5}">
                      <a16:colId xmlns:a16="http://schemas.microsoft.com/office/drawing/2014/main" val="572084667"/>
                    </a:ext>
                  </a:extLst>
                </a:gridCol>
                <a:gridCol w="246888">
                  <a:extLst>
                    <a:ext uri="{9D8B030D-6E8A-4147-A177-3AD203B41FA5}">
                      <a16:colId xmlns:a16="http://schemas.microsoft.com/office/drawing/2014/main" val="3451359376"/>
                    </a:ext>
                  </a:extLst>
                </a:gridCol>
                <a:gridCol w="246888">
                  <a:extLst>
                    <a:ext uri="{9D8B030D-6E8A-4147-A177-3AD203B41FA5}">
                      <a16:colId xmlns:a16="http://schemas.microsoft.com/office/drawing/2014/main" val="3847467821"/>
                    </a:ext>
                  </a:extLst>
                </a:gridCol>
                <a:gridCol w="246888">
                  <a:extLst>
                    <a:ext uri="{9D8B030D-6E8A-4147-A177-3AD203B41FA5}">
                      <a16:colId xmlns:a16="http://schemas.microsoft.com/office/drawing/2014/main" val="998798394"/>
                    </a:ext>
                  </a:extLst>
                </a:gridCol>
                <a:gridCol w="246888">
                  <a:extLst>
                    <a:ext uri="{9D8B030D-6E8A-4147-A177-3AD203B41FA5}">
                      <a16:colId xmlns:a16="http://schemas.microsoft.com/office/drawing/2014/main" val="512162283"/>
                    </a:ext>
                  </a:extLst>
                </a:gridCol>
                <a:gridCol w="246888">
                  <a:extLst>
                    <a:ext uri="{9D8B030D-6E8A-4147-A177-3AD203B41FA5}">
                      <a16:colId xmlns:a16="http://schemas.microsoft.com/office/drawing/2014/main" val="1848781437"/>
                    </a:ext>
                  </a:extLst>
                </a:gridCol>
                <a:gridCol w="246888">
                  <a:extLst>
                    <a:ext uri="{9D8B030D-6E8A-4147-A177-3AD203B41FA5}">
                      <a16:colId xmlns:a16="http://schemas.microsoft.com/office/drawing/2014/main" val="574042459"/>
                    </a:ext>
                  </a:extLst>
                </a:gridCol>
                <a:gridCol w="246888">
                  <a:extLst>
                    <a:ext uri="{9D8B030D-6E8A-4147-A177-3AD203B41FA5}">
                      <a16:colId xmlns:a16="http://schemas.microsoft.com/office/drawing/2014/main" val="3187101262"/>
                    </a:ext>
                  </a:extLst>
                </a:gridCol>
                <a:gridCol w="246888">
                  <a:extLst>
                    <a:ext uri="{9D8B030D-6E8A-4147-A177-3AD203B41FA5}">
                      <a16:colId xmlns:a16="http://schemas.microsoft.com/office/drawing/2014/main" val="3805205483"/>
                    </a:ext>
                  </a:extLst>
                </a:gridCol>
                <a:gridCol w="246888">
                  <a:extLst>
                    <a:ext uri="{9D8B030D-6E8A-4147-A177-3AD203B41FA5}">
                      <a16:colId xmlns:a16="http://schemas.microsoft.com/office/drawing/2014/main" val="74869248"/>
                    </a:ext>
                  </a:extLst>
                </a:gridCol>
                <a:gridCol w="246888">
                  <a:extLst>
                    <a:ext uri="{9D8B030D-6E8A-4147-A177-3AD203B41FA5}">
                      <a16:colId xmlns:a16="http://schemas.microsoft.com/office/drawing/2014/main" val="1448936127"/>
                    </a:ext>
                  </a:extLst>
                </a:gridCol>
                <a:gridCol w="246888">
                  <a:extLst>
                    <a:ext uri="{9D8B030D-6E8A-4147-A177-3AD203B41FA5}">
                      <a16:colId xmlns:a16="http://schemas.microsoft.com/office/drawing/2014/main" val="976398638"/>
                    </a:ext>
                  </a:extLst>
                </a:gridCol>
                <a:gridCol w="246888">
                  <a:extLst>
                    <a:ext uri="{9D8B030D-6E8A-4147-A177-3AD203B41FA5}">
                      <a16:colId xmlns:a16="http://schemas.microsoft.com/office/drawing/2014/main" val="865553725"/>
                    </a:ext>
                  </a:extLst>
                </a:gridCol>
                <a:gridCol w="246888">
                  <a:extLst>
                    <a:ext uri="{9D8B030D-6E8A-4147-A177-3AD203B41FA5}">
                      <a16:colId xmlns:a16="http://schemas.microsoft.com/office/drawing/2014/main" val="3513189596"/>
                    </a:ext>
                  </a:extLst>
                </a:gridCol>
                <a:gridCol w="246888">
                  <a:extLst>
                    <a:ext uri="{9D8B030D-6E8A-4147-A177-3AD203B41FA5}">
                      <a16:colId xmlns:a16="http://schemas.microsoft.com/office/drawing/2014/main" val="4155484464"/>
                    </a:ext>
                  </a:extLst>
                </a:gridCol>
                <a:gridCol w="246888">
                  <a:extLst>
                    <a:ext uri="{9D8B030D-6E8A-4147-A177-3AD203B41FA5}">
                      <a16:colId xmlns:a16="http://schemas.microsoft.com/office/drawing/2014/main" val="1531964189"/>
                    </a:ext>
                  </a:extLst>
                </a:gridCol>
                <a:gridCol w="246888">
                  <a:extLst>
                    <a:ext uri="{9D8B030D-6E8A-4147-A177-3AD203B41FA5}">
                      <a16:colId xmlns:a16="http://schemas.microsoft.com/office/drawing/2014/main" val="3847296439"/>
                    </a:ext>
                  </a:extLst>
                </a:gridCol>
                <a:gridCol w="246888">
                  <a:extLst>
                    <a:ext uri="{9D8B030D-6E8A-4147-A177-3AD203B41FA5}">
                      <a16:colId xmlns:a16="http://schemas.microsoft.com/office/drawing/2014/main" val="1759764220"/>
                    </a:ext>
                  </a:extLst>
                </a:gridCol>
                <a:gridCol w="246888">
                  <a:extLst>
                    <a:ext uri="{9D8B030D-6E8A-4147-A177-3AD203B41FA5}">
                      <a16:colId xmlns:a16="http://schemas.microsoft.com/office/drawing/2014/main" val="4247333199"/>
                    </a:ext>
                  </a:extLst>
                </a:gridCol>
                <a:gridCol w="246888">
                  <a:extLst>
                    <a:ext uri="{9D8B030D-6E8A-4147-A177-3AD203B41FA5}">
                      <a16:colId xmlns:a16="http://schemas.microsoft.com/office/drawing/2014/main" val="1748197070"/>
                    </a:ext>
                  </a:extLst>
                </a:gridCol>
                <a:gridCol w="246888">
                  <a:extLst>
                    <a:ext uri="{9D8B030D-6E8A-4147-A177-3AD203B41FA5}">
                      <a16:colId xmlns:a16="http://schemas.microsoft.com/office/drawing/2014/main" val="5563953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16882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- 2020-01-17 20:01:54</a:t>
                      </a:r>
                      <a:r>
                        <a:rPr kumimoji="0" lang="de-DE" sz="1000" b="0" i="0" u="none" strike="noStrike" kern="1200" cap="none" spc="0" normalizeH="0" baseline="0" noProof="0">
                          <a:ln>
                            <a:noFill/>
                          </a:ln>
                          <a:solidFill>
                            <a:prstClr val="black"/>
                          </a:solidFill>
                          <a:effectLst/>
                          <a:uLnTx/>
                          <a:uFillTx/>
                          <a:latin typeface="+mn-lt"/>
                          <a:ea typeface="+mn-ea"/>
                          <a:cs typeface="+mn-cs"/>
                        </a:rPr>
                        <a:t>
 Zum SZ-Benefizkonzert gibt sich dieses Mal der 32-jährige Star-Pianist Igor Levit die Ehre und spielt mit KV 482 eines von Mozarts feierlichsten und farbprächtigsten Klavierkonzerten. Anschließend steht Tschaikowskys Vierte Symphonie auf dem Programm. Am Pult des Symphonieorchester des Bayerischen Rundfunks steht Iván Fischer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56200.682783333</a:t>
                      </a:r>
                    </a:p>
                  </a:txBody>
                  <a:tcPr/>
                </a:tc>
                <a:extLst>
                  <a:ext uri="{0D108BD9-81ED-4DB2-BD59-A6C34878D82A}">
                    <a16:rowId xmlns:a16="http://schemas.microsoft.com/office/drawing/2014/main" val="603666439"/>
                  </a:ext>
                </a:extLst>
              </a:tr>
            </a:tbl>
          </a:graphicData>
        </a:graphic>
      </p:graphicFrame>
      <p:sp>
        <p:nvSpPr>
          <p:cNvPr id="4" name="Text Placeholder 3">
            <a:extLst>
              <a:ext uri="{FF2B5EF4-FFF2-40B4-BE49-F238E27FC236}">
                <a16:creationId xmlns:a16="http://schemas.microsoft.com/office/drawing/2014/main" id="{662E80B6-D28E-403F-9651-01AFF3BC6A17}"/>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2919737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03B92-29B9-4815-9CE4-98CA4D42FCF8}"/>
              </a:ext>
            </a:extLst>
          </p:cNvPr>
          <p:cNvSpPr>
            <a:spLocks noGrp="1"/>
          </p:cNvSpPr>
          <p:nvPr>
            <p:ph type="title"/>
          </p:nvPr>
        </p:nvSpPr>
        <p:spPr/>
        <p:txBody>
          <a:bodyPr/>
          <a:lstStyle/>
          <a:p>
            <a:r>
              <a:rPr lang="en-US"/>
              <a:t>Facebook BR-Facebook-Basic: Post Overview | BR-KLASSIK - 22 of 26</a:t>
            </a:r>
          </a:p>
        </p:txBody>
      </p:sp>
      <p:graphicFrame>
        <p:nvGraphicFramePr>
          <p:cNvPr id="5" name="Table Placeholder 4">
            <a:extLst>
              <a:ext uri="{FF2B5EF4-FFF2-40B4-BE49-F238E27FC236}">
                <a16:creationId xmlns:a16="http://schemas.microsoft.com/office/drawing/2014/main" id="{CD67FFDC-FC18-4972-B210-2CCC8F80A98A}"/>
              </a:ext>
            </a:extLst>
          </p:cNvPr>
          <p:cNvGraphicFramePr>
            <a:graphicFrameLocks noGrp="1"/>
          </p:cNvGraphicFramePr>
          <p:nvPr>
            <p:ph type="tbl" sz="quarter" idx="13"/>
            <p:extLst>
              <p:ext uri="{D42A27DB-BD31-4B8C-83A1-F6EECF244321}">
                <p14:modId xmlns:p14="http://schemas.microsoft.com/office/powerpoint/2010/main" val="4078688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443229942"/>
                    </a:ext>
                  </a:extLst>
                </a:gridCol>
                <a:gridCol w="246888">
                  <a:extLst>
                    <a:ext uri="{9D8B030D-6E8A-4147-A177-3AD203B41FA5}">
                      <a16:colId xmlns:a16="http://schemas.microsoft.com/office/drawing/2014/main" val="3002633772"/>
                    </a:ext>
                  </a:extLst>
                </a:gridCol>
                <a:gridCol w="411480">
                  <a:extLst>
                    <a:ext uri="{9D8B030D-6E8A-4147-A177-3AD203B41FA5}">
                      <a16:colId xmlns:a16="http://schemas.microsoft.com/office/drawing/2014/main" val="21237480"/>
                    </a:ext>
                  </a:extLst>
                </a:gridCol>
                <a:gridCol w="246888">
                  <a:extLst>
                    <a:ext uri="{9D8B030D-6E8A-4147-A177-3AD203B41FA5}">
                      <a16:colId xmlns:a16="http://schemas.microsoft.com/office/drawing/2014/main" val="2923139173"/>
                    </a:ext>
                  </a:extLst>
                </a:gridCol>
                <a:gridCol w="246888">
                  <a:extLst>
                    <a:ext uri="{9D8B030D-6E8A-4147-A177-3AD203B41FA5}">
                      <a16:colId xmlns:a16="http://schemas.microsoft.com/office/drawing/2014/main" val="4002290643"/>
                    </a:ext>
                  </a:extLst>
                </a:gridCol>
                <a:gridCol w="246888">
                  <a:extLst>
                    <a:ext uri="{9D8B030D-6E8A-4147-A177-3AD203B41FA5}">
                      <a16:colId xmlns:a16="http://schemas.microsoft.com/office/drawing/2014/main" val="2374975565"/>
                    </a:ext>
                  </a:extLst>
                </a:gridCol>
                <a:gridCol w="246888">
                  <a:extLst>
                    <a:ext uri="{9D8B030D-6E8A-4147-A177-3AD203B41FA5}">
                      <a16:colId xmlns:a16="http://schemas.microsoft.com/office/drawing/2014/main" val="4022122465"/>
                    </a:ext>
                  </a:extLst>
                </a:gridCol>
                <a:gridCol w="246888">
                  <a:extLst>
                    <a:ext uri="{9D8B030D-6E8A-4147-A177-3AD203B41FA5}">
                      <a16:colId xmlns:a16="http://schemas.microsoft.com/office/drawing/2014/main" val="352122712"/>
                    </a:ext>
                  </a:extLst>
                </a:gridCol>
                <a:gridCol w="246888">
                  <a:extLst>
                    <a:ext uri="{9D8B030D-6E8A-4147-A177-3AD203B41FA5}">
                      <a16:colId xmlns:a16="http://schemas.microsoft.com/office/drawing/2014/main" val="2205267489"/>
                    </a:ext>
                  </a:extLst>
                </a:gridCol>
                <a:gridCol w="246888">
                  <a:extLst>
                    <a:ext uri="{9D8B030D-6E8A-4147-A177-3AD203B41FA5}">
                      <a16:colId xmlns:a16="http://schemas.microsoft.com/office/drawing/2014/main" val="3457241500"/>
                    </a:ext>
                  </a:extLst>
                </a:gridCol>
                <a:gridCol w="246888">
                  <a:extLst>
                    <a:ext uri="{9D8B030D-6E8A-4147-A177-3AD203B41FA5}">
                      <a16:colId xmlns:a16="http://schemas.microsoft.com/office/drawing/2014/main" val="319593520"/>
                    </a:ext>
                  </a:extLst>
                </a:gridCol>
                <a:gridCol w="246888">
                  <a:extLst>
                    <a:ext uri="{9D8B030D-6E8A-4147-A177-3AD203B41FA5}">
                      <a16:colId xmlns:a16="http://schemas.microsoft.com/office/drawing/2014/main" val="3153457848"/>
                    </a:ext>
                  </a:extLst>
                </a:gridCol>
                <a:gridCol w="246888">
                  <a:extLst>
                    <a:ext uri="{9D8B030D-6E8A-4147-A177-3AD203B41FA5}">
                      <a16:colId xmlns:a16="http://schemas.microsoft.com/office/drawing/2014/main" val="1356667668"/>
                    </a:ext>
                  </a:extLst>
                </a:gridCol>
                <a:gridCol w="246888">
                  <a:extLst>
                    <a:ext uri="{9D8B030D-6E8A-4147-A177-3AD203B41FA5}">
                      <a16:colId xmlns:a16="http://schemas.microsoft.com/office/drawing/2014/main" val="1160412909"/>
                    </a:ext>
                  </a:extLst>
                </a:gridCol>
                <a:gridCol w="246888">
                  <a:extLst>
                    <a:ext uri="{9D8B030D-6E8A-4147-A177-3AD203B41FA5}">
                      <a16:colId xmlns:a16="http://schemas.microsoft.com/office/drawing/2014/main" val="4282776932"/>
                    </a:ext>
                  </a:extLst>
                </a:gridCol>
                <a:gridCol w="246888">
                  <a:extLst>
                    <a:ext uri="{9D8B030D-6E8A-4147-A177-3AD203B41FA5}">
                      <a16:colId xmlns:a16="http://schemas.microsoft.com/office/drawing/2014/main" val="1028761472"/>
                    </a:ext>
                  </a:extLst>
                </a:gridCol>
                <a:gridCol w="246888">
                  <a:extLst>
                    <a:ext uri="{9D8B030D-6E8A-4147-A177-3AD203B41FA5}">
                      <a16:colId xmlns:a16="http://schemas.microsoft.com/office/drawing/2014/main" val="1934126597"/>
                    </a:ext>
                  </a:extLst>
                </a:gridCol>
                <a:gridCol w="246888">
                  <a:extLst>
                    <a:ext uri="{9D8B030D-6E8A-4147-A177-3AD203B41FA5}">
                      <a16:colId xmlns:a16="http://schemas.microsoft.com/office/drawing/2014/main" val="3484516951"/>
                    </a:ext>
                  </a:extLst>
                </a:gridCol>
                <a:gridCol w="246888">
                  <a:extLst>
                    <a:ext uri="{9D8B030D-6E8A-4147-A177-3AD203B41FA5}">
                      <a16:colId xmlns:a16="http://schemas.microsoft.com/office/drawing/2014/main" val="391195023"/>
                    </a:ext>
                  </a:extLst>
                </a:gridCol>
                <a:gridCol w="246888">
                  <a:extLst>
                    <a:ext uri="{9D8B030D-6E8A-4147-A177-3AD203B41FA5}">
                      <a16:colId xmlns:a16="http://schemas.microsoft.com/office/drawing/2014/main" val="905371729"/>
                    </a:ext>
                  </a:extLst>
                </a:gridCol>
                <a:gridCol w="246888">
                  <a:extLst>
                    <a:ext uri="{9D8B030D-6E8A-4147-A177-3AD203B41FA5}">
                      <a16:colId xmlns:a16="http://schemas.microsoft.com/office/drawing/2014/main" val="2835146938"/>
                    </a:ext>
                  </a:extLst>
                </a:gridCol>
                <a:gridCol w="246888">
                  <a:extLst>
                    <a:ext uri="{9D8B030D-6E8A-4147-A177-3AD203B41FA5}">
                      <a16:colId xmlns:a16="http://schemas.microsoft.com/office/drawing/2014/main" val="2348635292"/>
                    </a:ext>
                  </a:extLst>
                </a:gridCol>
                <a:gridCol w="246888">
                  <a:extLst>
                    <a:ext uri="{9D8B030D-6E8A-4147-A177-3AD203B41FA5}">
                      <a16:colId xmlns:a16="http://schemas.microsoft.com/office/drawing/2014/main" val="4288470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65520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- 2020-10-24 13:35:00</a:t>
                      </a:r>
                      <a:r>
                        <a:rPr kumimoji="0" lang="de-DE" sz="1000" b="0" i="0" u="none" strike="noStrike" kern="1200" cap="none" spc="0" normalizeH="0" baseline="0" noProof="0">
                          <a:ln>
                            <a:noFill/>
                          </a:ln>
                          <a:solidFill>
                            <a:prstClr val="black"/>
                          </a:solidFill>
                          <a:effectLst/>
                          <a:uLnTx/>
                          <a:uFillTx/>
                          <a:latin typeface="+mn-lt"/>
                          <a:ea typeface="+mn-ea"/>
                          <a:cs typeface="+mn-cs"/>
                        </a:rPr>
                        <a:t>
 Heute wäre Christoph Schlingensief 60 Jahre alt geworden. Er war ein rastloser Visionär, einer der vielseitigsten Künstler unserer Zeit - und für viele selbst ein Gesamtkunstwerk.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1921054"/>
                  </a:ext>
                </a:extLst>
              </a:tr>
            </a:tbl>
          </a:graphicData>
        </a:graphic>
      </p:graphicFrame>
      <p:sp>
        <p:nvSpPr>
          <p:cNvPr id="4" name="Text Placeholder 3">
            <a:extLst>
              <a:ext uri="{FF2B5EF4-FFF2-40B4-BE49-F238E27FC236}">
                <a16:creationId xmlns:a16="http://schemas.microsoft.com/office/drawing/2014/main" id="{2638D33B-CE42-4350-9201-E6A2068A9E50}"/>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8849929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30B48-11F9-4832-9D52-08A8610173FF}"/>
              </a:ext>
            </a:extLst>
          </p:cNvPr>
          <p:cNvSpPr>
            <a:spLocks noGrp="1"/>
          </p:cNvSpPr>
          <p:nvPr>
            <p:ph type="title"/>
          </p:nvPr>
        </p:nvSpPr>
        <p:spPr/>
        <p:txBody>
          <a:bodyPr/>
          <a:lstStyle/>
          <a:p>
            <a:r>
              <a:rPr lang="en-US"/>
              <a:t>Facebook BR-Facebook-Basic: Post Overview | BR-KLASSIK - 23 of 26</a:t>
            </a:r>
          </a:p>
        </p:txBody>
      </p:sp>
      <p:graphicFrame>
        <p:nvGraphicFramePr>
          <p:cNvPr id="5" name="Table Placeholder 4">
            <a:extLst>
              <a:ext uri="{FF2B5EF4-FFF2-40B4-BE49-F238E27FC236}">
                <a16:creationId xmlns:a16="http://schemas.microsoft.com/office/drawing/2014/main" id="{74FC6194-CD54-40DB-8DC4-66341D4FBABD}"/>
              </a:ext>
            </a:extLst>
          </p:cNvPr>
          <p:cNvGraphicFramePr>
            <a:graphicFrameLocks noGrp="1"/>
          </p:cNvGraphicFramePr>
          <p:nvPr>
            <p:ph type="tbl" sz="quarter" idx="13"/>
            <p:extLst>
              <p:ext uri="{D42A27DB-BD31-4B8C-83A1-F6EECF244321}">
                <p14:modId xmlns:p14="http://schemas.microsoft.com/office/powerpoint/2010/main" val="2186915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976794417"/>
                    </a:ext>
                  </a:extLst>
                </a:gridCol>
                <a:gridCol w="246888">
                  <a:extLst>
                    <a:ext uri="{9D8B030D-6E8A-4147-A177-3AD203B41FA5}">
                      <a16:colId xmlns:a16="http://schemas.microsoft.com/office/drawing/2014/main" val="2250065778"/>
                    </a:ext>
                  </a:extLst>
                </a:gridCol>
                <a:gridCol w="411480">
                  <a:extLst>
                    <a:ext uri="{9D8B030D-6E8A-4147-A177-3AD203B41FA5}">
                      <a16:colId xmlns:a16="http://schemas.microsoft.com/office/drawing/2014/main" val="2534239850"/>
                    </a:ext>
                  </a:extLst>
                </a:gridCol>
                <a:gridCol w="246888">
                  <a:extLst>
                    <a:ext uri="{9D8B030D-6E8A-4147-A177-3AD203B41FA5}">
                      <a16:colId xmlns:a16="http://schemas.microsoft.com/office/drawing/2014/main" val="41107581"/>
                    </a:ext>
                  </a:extLst>
                </a:gridCol>
                <a:gridCol w="246888">
                  <a:extLst>
                    <a:ext uri="{9D8B030D-6E8A-4147-A177-3AD203B41FA5}">
                      <a16:colId xmlns:a16="http://schemas.microsoft.com/office/drawing/2014/main" val="4139004502"/>
                    </a:ext>
                  </a:extLst>
                </a:gridCol>
                <a:gridCol w="246888">
                  <a:extLst>
                    <a:ext uri="{9D8B030D-6E8A-4147-A177-3AD203B41FA5}">
                      <a16:colId xmlns:a16="http://schemas.microsoft.com/office/drawing/2014/main" val="3600249750"/>
                    </a:ext>
                  </a:extLst>
                </a:gridCol>
                <a:gridCol w="246888">
                  <a:extLst>
                    <a:ext uri="{9D8B030D-6E8A-4147-A177-3AD203B41FA5}">
                      <a16:colId xmlns:a16="http://schemas.microsoft.com/office/drawing/2014/main" val="2134312505"/>
                    </a:ext>
                  </a:extLst>
                </a:gridCol>
                <a:gridCol w="246888">
                  <a:extLst>
                    <a:ext uri="{9D8B030D-6E8A-4147-A177-3AD203B41FA5}">
                      <a16:colId xmlns:a16="http://schemas.microsoft.com/office/drawing/2014/main" val="3324250618"/>
                    </a:ext>
                  </a:extLst>
                </a:gridCol>
                <a:gridCol w="246888">
                  <a:extLst>
                    <a:ext uri="{9D8B030D-6E8A-4147-A177-3AD203B41FA5}">
                      <a16:colId xmlns:a16="http://schemas.microsoft.com/office/drawing/2014/main" val="985275032"/>
                    </a:ext>
                  </a:extLst>
                </a:gridCol>
                <a:gridCol w="246888">
                  <a:extLst>
                    <a:ext uri="{9D8B030D-6E8A-4147-A177-3AD203B41FA5}">
                      <a16:colId xmlns:a16="http://schemas.microsoft.com/office/drawing/2014/main" val="1576437611"/>
                    </a:ext>
                  </a:extLst>
                </a:gridCol>
                <a:gridCol w="246888">
                  <a:extLst>
                    <a:ext uri="{9D8B030D-6E8A-4147-A177-3AD203B41FA5}">
                      <a16:colId xmlns:a16="http://schemas.microsoft.com/office/drawing/2014/main" val="1620686223"/>
                    </a:ext>
                  </a:extLst>
                </a:gridCol>
                <a:gridCol w="246888">
                  <a:extLst>
                    <a:ext uri="{9D8B030D-6E8A-4147-A177-3AD203B41FA5}">
                      <a16:colId xmlns:a16="http://schemas.microsoft.com/office/drawing/2014/main" val="828183815"/>
                    </a:ext>
                  </a:extLst>
                </a:gridCol>
                <a:gridCol w="246888">
                  <a:extLst>
                    <a:ext uri="{9D8B030D-6E8A-4147-A177-3AD203B41FA5}">
                      <a16:colId xmlns:a16="http://schemas.microsoft.com/office/drawing/2014/main" val="2756725847"/>
                    </a:ext>
                  </a:extLst>
                </a:gridCol>
                <a:gridCol w="246888">
                  <a:extLst>
                    <a:ext uri="{9D8B030D-6E8A-4147-A177-3AD203B41FA5}">
                      <a16:colId xmlns:a16="http://schemas.microsoft.com/office/drawing/2014/main" val="1234354028"/>
                    </a:ext>
                  </a:extLst>
                </a:gridCol>
                <a:gridCol w="246888">
                  <a:extLst>
                    <a:ext uri="{9D8B030D-6E8A-4147-A177-3AD203B41FA5}">
                      <a16:colId xmlns:a16="http://schemas.microsoft.com/office/drawing/2014/main" val="1026700824"/>
                    </a:ext>
                  </a:extLst>
                </a:gridCol>
                <a:gridCol w="246888">
                  <a:extLst>
                    <a:ext uri="{9D8B030D-6E8A-4147-A177-3AD203B41FA5}">
                      <a16:colId xmlns:a16="http://schemas.microsoft.com/office/drawing/2014/main" val="2857737347"/>
                    </a:ext>
                  </a:extLst>
                </a:gridCol>
                <a:gridCol w="246888">
                  <a:extLst>
                    <a:ext uri="{9D8B030D-6E8A-4147-A177-3AD203B41FA5}">
                      <a16:colId xmlns:a16="http://schemas.microsoft.com/office/drawing/2014/main" val="652892665"/>
                    </a:ext>
                  </a:extLst>
                </a:gridCol>
                <a:gridCol w="246888">
                  <a:extLst>
                    <a:ext uri="{9D8B030D-6E8A-4147-A177-3AD203B41FA5}">
                      <a16:colId xmlns:a16="http://schemas.microsoft.com/office/drawing/2014/main" val="1040592927"/>
                    </a:ext>
                  </a:extLst>
                </a:gridCol>
                <a:gridCol w="246888">
                  <a:extLst>
                    <a:ext uri="{9D8B030D-6E8A-4147-A177-3AD203B41FA5}">
                      <a16:colId xmlns:a16="http://schemas.microsoft.com/office/drawing/2014/main" val="3913145186"/>
                    </a:ext>
                  </a:extLst>
                </a:gridCol>
                <a:gridCol w="246888">
                  <a:extLst>
                    <a:ext uri="{9D8B030D-6E8A-4147-A177-3AD203B41FA5}">
                      <a16:colId xmlns:a16="http://schemas.microsoft.com/office/drawing/2014/main" val="2211400636"/>
                    </a:ext>
                  </a:extLst>
                </a:gridCol>
                <a:gridCol w="246888">
                  <a:extLst>
                    <a:ext uri="{9D8B030D-6E8A-4147-A177-3AD203B41FA5}">
                      <a16:colId xmlns:a16="http://schemas.microsoft.com/office/drawing/2014/main" val="74607530"/>
                    </a:ext>
                  </a:extLst>
                </a:gridCol>
                <a:gridCol w="246888">
                  <a:extLst>
                    <a:ext uri="{9D8B030D-6E8A-4147-A177-3AD203B41FA5}">
                      <a16:colId xmlns:a16="http://schemas.microsoft.com/office/drawing/2014/main" val="2928889954"/>
                    </a:ext>
                  </a:extLst>
                </a:gridCol>
                <a:gridCol w="246888">
                  <a:extLst>
                    <a:ext uri="{9D8B030D-6E8A-4147-A177-3AD203B41FA5}">
                      <a16:colId xmlns:a16="http://schemas.microsoft.com/office/drawing/2014/main" val="1953609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8175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- 2020-03-10 14:59:01</a:t>
                      </a:r>
                      <a:r>
                        <a:rPr kumimoji="0" lang="de-DE" sz="1000" b="0" i="0" u="none" strike="noStrike" kern="1200" cap="none" spc="0" normalizeH="0" baseline="0" noProof="0">
                          <a:ln>
                            <a:noFill/>
                          </a:ln>
                          <a:solidFill>
                            <a:prstClr val="black"/>
                          </a:solidFill>
                          <a:effectLst/>
                          <a:uLnTx/>
                          <a:uFillTx/>
                          <a:latin typeface="+mn-lt"/>
                          <a:ea typeface="+mn-ea"/>
                          <a:cs typeface="+mn-cs"/>
                        </a:rPr>
                        <a:t>
 Wegen der Ausbreitung des Coronavirus bleiben alle staatlichen Theater, Konzertsäle und Opernhäuser in Bayern vom 11. März bis 19. April zu. Wir sind weiterhin für euch da: Einfach Radio einschalten und Musik genießen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13513388"/>
                  </a:ext>
                </a:extLst>
              </a:tr>
            </a:tbl>
          </a:graphicData>
        </a:graphic>
      </p:graphicFrame>
      <p:sp>
        <p:nvSpPr>
          <p:cNvPr id="4" name="Text Placeholder 3">
            <a:extLst>
              <a:ext uri="{FF2B5EF4-FFF2-40B4-BE49-F238E27FC236}">
                <a16:creationId xmlns:a16="http://schemas.microsoft.com/office/drawing/2014/main" id="{17B37313-C0C2-4CEA-823B-D1F4CF5D4D0E}"/>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6201636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48012-DB11-46F2-AEE3-E4339DB2008D}"/>
              </a:ext>
            </a:extLst>
          </p:cNvPr>
          <p:cNvSpPr>
            <a:spLocks noGrp="1"/>
          </p:cNvSpPr>
          <p:nvPr>
            <p:ph type="title"/>
          </p:nvPr>
        </p:nvSpPr>
        <p:spPr/>
        <p:txBody>
          <a:bodyPr/>
          <a:lstStyle/>
          <a:p>
            <a:r>
              <a:rPr lang="en-US"/>
              <a:t>Facebook BR-Facebook-Basic: Post Overview | BR-KLASSIK - 24 of 26</a:t>
            </a:r>
          </a:p>
        </p:txBody>
      </p:sp>
      <p:graphicFrame>
        <p:nvGraphicFramePr>
          <p:cNvPr id="5" name="Table Placeholder 4">
            <a:extLst>
              <a:ext uri="{FF2B5EF4-FFF2-40B4-BE49-F238E27FC236}">
                <a16:creationId xmlns:a16="http://schemas.microsoft.com/office/drawing/2014/main" id="{3B632A1B-515E-4361-8411-AFD33711CAC4}"/>
              </a:ext>
            </a:extLst>
          </p:cNvPr>
          <p:cNvGraphicFramePr>
            <a:graphicFrameLocks noGrp="1"/>
          </p:cNvGraphicFramePr>
          <p:nvPr>
            <p:ph type="tbl" sz="quarter" idx="13"/>
            <p:extLst>
              <p:ext uri="{D42A27DB-BD31-4B8C-83A1-F6EECF244321}">
                <p14:modId xmlns:p14="http://schemas.microsoft.com/office/powerpoint/2010/main" val="1948827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1074980457"/>
                    </a:ext>
                  </a:extLst>
                </a:gridCol>
                <a:gridCol w="246888">
                  <a:extLst>
                    <a:ext uri="{9D8B030D-6E8A-4147-A177-3AD203B41FA5}">
                      <a16:colId xmlns:a16="http://schemas.microsoft.com/office/drawing/2014/main" val="512758779"/>
                    </a:ext>
                  </a:extLst>
                </a:gridCol>
                <a:gridCol w="411480">
                  <a:extLst>
                    <a:ext uri="{9D8B030D-6E8A-4147-A177-3AD203B41FA5}">
                      <a16:colId xmlns:a16="http://schemas.microsoft.com/office/drawing/2014/main" val="3704518241"/>
                    </a:ext>
                  </a:extLst>
                </a:gridCol>
                <a:gridCol w="246888">
                  <a:extLst>
                    <a:ext uri="{9D8B030D-6E8A-4147-A177-3AD203B41FA5}">
                      <a16:colId xmlns:a16="http://schemas.microsoft.com/office/drawing/2014/main" val="1846134598"/>
                    </a:ext>
                  </a:extLst>
                </a:gridCol>
                <a:gridCol w="246888">
                  <a:extLst>
                    <a:ext uri="{9D8B030D-6E8A-4147-A177-3AD203B41FA5}">
                      <a16:colId xmlns:a16="http://schemas.microsoft.com/office/drawing/2014/main" val="1166732256"/>
                    </a:ext>
                  </a:extLst>
                </a:gridCol>
                <a:gridCol w="246888">
                  <a:extLst>
                    <a:ext uri="{9D8B030D-6E8A-4147-A177-3AD203B41FA5}">
                      <a16:colId xmlns:a16="http://schemas.microsoft.com/office/drawing/2014/main" val="3997286272"/>
                    </a:ext>
                  </a:extLst>
                </a:gridCol>
                <a:gridCol w="246888">
                  <a:extLst>
                    <a:ext uri="{9D8B030D-6E8A-4147-A177-3AD203B41FA5}">
                      <a16:colId xmlns:a16="http://schemas.microsoft.com/office/drawing/2014/main" val="294725574"/>
                    </a:ext>
                  </a:extLst>
                </a:gridCol>
                <a:gridCol w="246888">
                  <a:extLst>
                    <a:ext uri="{9D8B030D-6E8A-4147-A177-3AD203B41FA5}">
                      <a16:colId xmlns:a16="http://schemas.microsoft.com/office/drawing/2014/main" val="1976682351"/>
                    </a:ext>
                  </a:extLst>
                </a:gridCol>
                <a:gridCol w="246888">
                  <a:extLst>
                    <a:ext uri="{9D8B030D-6E8A-4147-A177-3AD203B41FA5}">
                      <a16:colId xmlns:a16="http://schemas.microsoft.com/office/drawing/2014/main" val="714558831"/>
                    </a:ext>
                  </a:extLst>
                </a:gridCol>
                <a:gridCol w="246888">
                  <a:extLst>
                    <a:ext uri="{9D8B030D-6E8A-4147-A177-3AD203B41FA5}">
                      <a16:colId xmlns:a16="http://schemas.microsoft.com/office/drawing/2014/main" val="2369119903"/>
                    </a:ext>
                  </a:extLst>
                </a:gridCol>
                <a:gridCol w="246888">
                  <a:extLst>
                    <a:ext uri="{9D8B030D-6E8A-4147-A177-3AD203B41FA5}">
                      <a16:colId xmlns:a16="http://schemas.microsoft.com/office/drawing/2014/main" val="3653550331"/>
                    </a:ext>
                  </a:extLst>
                </a:gridCol>
                <a:gridCol w="246888">
                  <a:extLst>
                    <a:ext uri="{9D8B030D-6E8A-4147-A177-3AD203B41FA5}">
                      <a16:colId xmlns:a16="http://schemas.microsoft.com/office/drawing/2014/main" val="2722636384"/>
                    </a:ext>
                  </a:extLst>
                </a:gridCol>
                <a:gridCol w="246888">
                  <a:extLst>
                    <a:ext uri="{9D8B030D-6E8A-4147-A177-3AD203B41FA5}">
                      <a16:colId xmlns:a16="http://schemas.microsoft.com/office/drawing/2014/main" val="4289189295"/>
                    </a:ext>
                  </a:extLst>
                </a:gridCol>
                <a:gridCol w="246888">
                  <a:extLst>
                    <a:ext uri="{9D8B030D-6E8A-4147-A177-3AD203B41FA5}">
                      <a16:colId xmlns:a16="http://schemas.microsoft.com/office/drawing/2014/main" val="3937814501"/>
                    </a:ext>
                  </a:extLst>
                </a:gridCol>
                <a:gridCol w="246888">
                  <a:extLst>
                    <a:ext uri="{9D8B030D-6E8A-4147-A177-3AD203B41FA5}">
                      <a16:colId xmlns:a16="http://schemas.microsoft.com/office/drawing/2014/main" val="4186531274"/>
                    </a:ext>
                  </a:extLst>
                </a:gridCol>
                <a:gridCol w="246888">
                  <a:extLst>
                    <a:ext uri="{9D8B030D-6E8A-4147-A177-3AD203B41FA5}">
                      <a16:colId xmlns:a16="http://schemas.microsoft.com/office/drawing/2014/main" val="1542781019"/>
                    </a:ext>
                  </a:extLst>
                </a:gridCol>
                <a:gridCol w="246888">
                  <a:extLst>
                    <a:ext uri="{9D8B030D-6E8A-4147-A177-3AD203B41FA5}">
                      <a16:colId xmlns:a16="http://schemas.microsoft.com/office/drawing/2014/main" val="4075921534"/>
                    </a:ext>
                  </a:extLst>
                </a:gridCol>
                <a:gridCol w="246888">
                  <a:extLst>
                    <a:ext uri="{9D8B030D-6E8A-4147-A177-3AD203B41FA5}">
                      <a16:colId xmlns:a16="http://schemas.microsoft.com/office/drawing/2014/main" val="3640214996"/>
                    </a:ext>
                  </a:extLst>
                </a:gridCol>
                <a:gridCol w="246888">
                  <a:extLst>
                    <a:ext uri="{9D8B030D-6E8A-4147-A177-3AD203B41FA5}">
                      <a16:colId xmlns:a16="http://schemas.microsoft.com/office/drawing/2014/main" val="897641484"/>
                    </a:ext>
                  </a:extLst>
                </a:gridCol>
                <a:gridCol w="246888">
                  <a:extLst>
                    <a:ext uri="{9D8B030D-6E8A-4147-A177-3AD203B41FA5}">
                      <a16:colId xmlns:a16="http://schemas.microsoft.com/office/drawing/2014/main" val="4013753248"/>
                    </a:ext>
                  </a:extLst>
                </a:gridCol>
                <a:gridCol w="246888">
                  <a:extLst>
                    <a:ext uri="{9D8B030D-6E8A-4147-A177-3AD203B41FA5}">
                      <a16:colId xmlns:a16="http://schemas.microsoft.com/office/drawing/2014/main" val="4086009173"/>
                    </a:ext>
                  </a:extLst>
                </a:gridCol>
                <a:gridCol w="246888">
                  <a:extLst>
                    <a:ext uri="{9D8B030D-6E8A-4147-A177-3AD203B41FA5}">
                      <a16:colId xmlns:a16="http://schemas.microsoft.com/office/drawing/2014/main" val="1715274828"/>
                    </a:ext>
                  </a:extLst>
                </a:gridCol>
                <a:gridCol w="246888">
                  <a:extLst>
                    <a:ext uri="{9D8B030D-6E8A-4147-A177-3AD203B41FA5}">
                      <a16:colId xmlns:a16="http://schemas.microsoft.com/office/drawing/2014/main" val="359279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746248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- 2020-07-07 18:03:00</a:t>
                      </a:r>
                      <a:r>
                        <a:rPr kumimoji="0" lang="de-DE" sz="1000" b="0" i="0" u="none" strike="noStrike" kern="1200" cap="none" spc="0" normalizeH="0" baseline="0" noProof="0">
                          <a:ln>
                            <a:noFill/>
                          </a:ln>
                          <a:solidFill>
                            <a:prstClr val="black"/>
                          </a:solidFill>
                          <a:effectLst/>
                          <a:uLnTx/>
                          <a:uFillTx/>
                          <a:latin typeface="+mn-lt"/>
                          <a:ea typeface="+mn-ea"/>
                          <a:cs typeface="+mn-cs"/>
                        </a:rPr>
                        <a:t>
 Mit einer berührenden Oboen-Melodie zaubert Maestro Ennio Morricone in "The Mission" magische Klänge in den südamerikanischen Urwald. Hier die Konzertsuite zum Film, aufgeführt 2010 mit dem Münchner Rundfunkorchester und dem Chor des Bayerischen Rundfunks unter der Leitung von Ulf Schirmer.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36354.970516667</a:t>
                      </a:r>
                    </a:p>
                  </a:txBody>
                  <a:tcPr/>
                </a:tc>
                <a:extLst>
                  <a:ext uri="{0D108BD9-81ED-4DB2-BD59-A6C34878D82A}">
                    <a16:rowId xmlns:a16="http://schemas.microsoft.com/office/drawing/2014/main" val="1368739680"/>
                  </a:ext>
                </a:extLst>
              </a:tr>
            </a:tbl>
          </a:graphicData>
        </a:graphic>
      </p:graphicFrame>
      <p:sp>
        <p:nvSpPr>
          <p:cNvPr id="4" name="Text Placeholder 3">
            <a:extLst>
              <a:ext uri="{FF2B5EF4-FFF2-40B4-BE49-F238E27FC236}">
                <a16:creationId xmlns:a16="http://schemas.microsoft.com/office/drawing/2014/main" id="{8DFE8937-86B5-41E8-8D3E-30FE4FD89655}"/>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19295979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2AE09-BE13-428A-836F-C6937CE697E8}"/>
              </a:ext>
            </a:extLst>
          </p:cNvPr>
          <p:cNvSpPr>
            <a:spLocks noGrp="1"/>
          </p:cNvSpPr>
          <p:nvPr>
            <p:ph type="title"/>
          </p:nvPr>
        </p:nvSpPr>
        <p:spPr/>
        <p:txBody>
          <a:bodyPr/>
          <a:lstStyle/>
          <a:p>
            <a:r>
              <a:rPr lang="en-US"/>
              <a:t>Facebook BR-Facebook-Basic: Post Overview | BR-KLASSIK - 25 of 26</a:t>
            </a:r>
          </a:p>
        </p:txBody>
      </p:sp>
      <p:graphicFrame>
        <p:nvGraphicFramePr>
          <p:cNvPr id="5" name="Table Placeholder 4">
            <a:extLst>
              <a:ext uri="{FF2B5EF4-FFF2-40B4-BE49-F238E27FC236}">
                <a16:creationId xmlns:a16="http://schemas.microsoft.com/office/drawing/2014/main" id="{FC864687-25F0-4711-A548-31E6331C2460}"/>
              </a:ext>
            </a:extLst>
          </p:cNvPr>
          <p:cNvGraphicFramePr>
            <a:graphicFrameLocks noGrp="1"/>
          </p:cNvGraphicFramePr>
          <p:nvPr>
            <p:ph type="tbl" sz="quarter" idx="13"/>
            <p:extLst>
              <p:ext uri="{D42A27DB-BD31-4B8C-83A1-F6EECF244321}">
                <p14:modId xmlns:p14="http://schemas.microsoft.com/office/powerpoint/2010/main" val="3842868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280058804"/>
                    </a:ext>
                  </a:extLst>
                </a:gridCol>
                <a:gridCol w="246888">
                  <a:extLst>
                    <a:ext uri="{9D8B030D-6E8A-4147-A177-3AD203B41FA5}">
                      <a16:colId xmlns:a16="http://schemas.microsoft.com/office/drawing/2014/main" val="18372604"/>
                    </a:ext>
                  </a:extLst>
                </a:gridCol>
                <a:gridCol w="411480">
                  <a:extLst>
                    <a:ext uri="{9D8B030D-6E8A-4147-A177-3AD203B41FA5}">
                      <a16:colId xmlns:a16="http://schemas.microsoft.com/office/drawing/2014/main" val="2110660542"/>
                    </a:ext>
                  </a:extLst>
                </a:gridCol>
                <a:gridCol w="246888">
                  <a:extLst>
                    <a:ext uri="{9D8B030D-6E8A-4147-A177-3AD203B41FA5}">
                      <a16:colId xmlns:a16="http://schemas.microsoft.com/office/drawing/2014/main" val="2887920378"/>
                    </a:ext>
                  </a:extLst>
                </a:gridCol>
                <a:gridCol w="246888">
                  <a:extLst>
                    <a:ext uri="{9D8B030D-6E8A-4147-A177-3AD203B41FA5}">
                      <a16:colId xmlns:a16="http://schemas.microsoft.com/office/drawing/2014/main" val="820776423"/>
                    </a:ext>
                  </a:extLst>
                </a:gridCol>
                <a:gridCol w="246888">
                  <a:extLst>
                    <a:ext uri="{9D8B030D-6E8A-4147-A177-3AD203B41FA5}">
                      <a16:colId xmlns:a16="http://schemas.microsoft.com/office/drawing/2014/main" val="3839587963"/>
                    </a:ext>
                  </a:extLst>
                </a:gridCol>
                <a:gridCol w="246888">
                  <a:extLst>
                    <a:ext uri="{9D8B030D-6E8A-4147-A177-3AD203B41FA5}">
                      <a16:colId xmlns:a16="http://schemas.microsoft.com/office/drawing/2014/main" val="2391361373"/>
                    </a:ext>
                  </a:extLst>
                </a:gridCol>
                <a:gridCol w="246888">
                  <a:extLst>
                    <a:ext uri="{9D8B030D-6E8A-4147-A177-3AD203B41FA5}">
                      <a16:colId xmlns:a16="http://schemas.microsoft.com/office/drawing/2014/main" val="1227226570"/>
                    </a:ext>
                  </a:extLst>
                </a:gridCol>
                <a:gridCol w="246888">
                  <a:extLst>
                    <a:ext uri="{9D8B030D-6E8A-4147-A177-3AD203B41FA5}">
                      <a16:colId xmlns:a16="http://schemas.microsoft.com/office/drawing/2014/main" val="1413368741"/>
                    </a:ext>
                  </a:extLst>
                </a:gridCol>
                <a:gridCol w="246888">
                  <a:extLst>
                    <a:ext uri="{9D8B030D-6E8A-4147-A177-3AD203B41FA5}">
                      <a16:colId xmlns:a16="http://schemas.microsoft.com/office/drawing/2014/main" val="4167972487"/>
                    </a:ext>
                  </a:extLst>
                </a:gridCol>
                <a:gridCol w="246888">
                  <a:extLst>
                    <a:ext uri="{9D8B030D-6E8A-4147-A177-3AD203B41FA5}">
                      <a16:colId xmlns:a16="http://schemas.microsoft.com/office/drawing/2014/main" val="1067262458"/>
                    </a:ext>
                  </a:extLst>
                </a:gridCol>
                <a:gridCol w="246888">
                  <a:extLst>
                    <a:ext uri="{9D8B030D-6E8A-4147-A177-3AD203B41FA5}">
                      <a16:colId xmlns:a16="http://schemas.microsoft.com/office/drawing/2014/main" val="4077424873"/>
                    </a:ext>
                  </a:extLst>
                </a:gridCol>
                <a:gridCol w="246888">
                  <a:extLst>
                    <a:ext uri="{9D8B030D-6E8A-4147-A177-3AD203B41FA5}">
                      <a16:colId xmlns:a16="http://schemas.microsoft.com/office/drawing/2014/main" val="1325544925"/>
                    </a:ext>
                  </a:extLst>
                </a:gridCol>
                <a:gridCol w="246888">
                  <a:extLst>
                    <a:ext uri="{9D8B030D-6E8A-4147-A177-3AD203B41FA5}">
                      <a16:colId xmlns:a16="http://schemas.microsoft.com/office/drawing/2014/main" val="209729075"/>
                    </a:ext>
                  </a:extLst>
                </a:gridCol>
                <a:gridCol w="246888">
                  <a:extLst>
                    <a:ext uri="{9D8B030D-6E8A-4147-A177-3AD203B41FA5}">
                      <a16:colId xmlns:a16="http://schemas.microsoft.com/office/drawing/2014/main" val="1131797000"/>
                    </a:ext>
                  </a:extLst>
                </a:gridCol>
                <a:gridCol w="246888">
                  <a:extLst>
                    <a:ext uri="{9D8B030D-6E8A-4147-A177-3AD203B41FA5}">
                      <a16:colId xmlns:a16="http://schemas.microsoft.com/office/drawing/2014/main" val="2852747566"/>
                    </a:ext>
                  </a:extLst>
                </a:gridCol>
                <a:gridCol w="246888">
                  <a:extLst>
                    <a:ext uri="{9D8B030D-6E8A-4147-A177-3AD203B41FA5}">
                      <a16:colId xmlns:a16="http://schemas.microsoft.com/office/drawing/2014/main" val="1411192380"/>
                    </a:ext>
                  </a:extLst>
                </a:gridCol>
                <a:gridCol w="246888">
                  <a:extLst>
                    <a:ext uri="{9D8B030D-6E8A-4147-A177-3AD203B41FA5}">
                      <a16:colId xmlns:a16="http://schemas.microsoft.com/office/drawing/2014/main" val="1798895934"/>
                    </a:ext>
                  </a:extLst>
                </a:gridCol>
                <a:gridCol w="246888">
                  <a:extLst>
                    <a:ext uri="{9D8B030D-6E8A-4147-A177-3AD203B41FA5}">
                      <a16:colId xmlns:a16="http://schemas.microsoft.com/office/drawing/2014/main" val="723850055"/>
                    </a:ext>
                  </a:extLst>
                </a:gridCol>
                <a:gridCol w="246888">
                  <a:extLst>
                    <a:ext uri="{9D8B030D-6E8A-4147-A177-3AD203B41FA5}">
                      <a16:colId xmlns:a16="http://schemas.microsoft.com/office/drawing/2014/main" val="546334768"/>
                    </a:ext>
                  </a:extLst>
                </a:gridCol>
                <a:gridCol w="246888">
                  <a:extLst>
                    <a:ext uri="{9D8B030D-6E8A-4147-A177-3AD203B41FA5}">
                      <a16:colId xmlns:a16="http://schemas.microsoft.com/office/drawing/2014/main" val="56903840"/>
                    </a:ext>
                  </a:extLst>
                </a:gridCol>
                <a:gridCol w="246888">
                  <a:extLst>
                    <a:ext uri="{9D8B030D-6E8A-4147-A177-3AD203B41FA5}">
                      <a16:colId xmlns:a16="http://schemas.microsoft.com/office/drawing/2014/main" val="72359600"/>
                    </a:ext>
                  </a:extLst>
                </a:gridCol>
                <a:gridCol w="246888">
                  <a:extLst>
                    <a:ext uri="{9D8B030D-6E8A-4147-A177-3AD203B41FA5}">
                      <a16:colId xmlns:a16="http://schemas.microsoft.com/office/drawing/2014/main" val="4176010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417851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- 2020-09-26 07:14:00</a:t>
                      </a:r>
                      <a:r>
                        <a:rPr kumimoji="0" lang="de-DE" sz="1000" b="0" i="0" u="none" strike="noStrike" kern="1200" cap="none" spc="0" normalizeH="0" baseline="0" noProof="0">
                          <a:ln>
                            <a:noFill/>
                          </a:ln>
                          <a:solidFill>
                            <a:prstClr val="black"/>
                          </a:solidFill>
                          <a:effectLst/>
                          <a:uLnTx/>
                          <a:uFillTx/>
                          <a:latin typeface="+mn-lt"/>
                          <a:ea typeface="+mn-ea"/>
                          <a:cs typeface="+mn-cs"/>
                        </a:rPr>
                        <a:t>
 Mit Mozarts Tamino-Arie begann seine unglaubliche Karriere und mit ihr verabschiedete sich der Jahrhunderttenor von der Opernbühne. Heute wäre Fritz Wunderlich 90 Jahre alt geworden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24378.062</a:t>
                      </a:r>
                    </a:p>
                  </a:txBody>
                  <a:tcPr/>
                </a:tc>
                <a:extLst>
                  <a:ext uri="{0D108BD9-81ED-4DB2-BD59-A6C34878D82A}">
                    <a16:rowId xmlns:a16="http://schemas.microsoft.com/office/drawing/2014/main" val="3034370820"/>
                  </a:ext>
                </a:extLst>
              </a:tr>
            </a:tbl>
          </a:graphicData>
        </a:graphic>
      </p:graphicFrame>
      <p:sp>
        <p:nvSpPr>
          <p:cNvPr id="4" name="Text Placeholder 3">
            <a:extLst>
              <a:ext uri="{FF2B5EF4-FFF2-40B4-BE49-F238E27FC236}">
                <a16:creationId xmlns:a16="http://schemas.microsoft.com/office/drawing/2014/main" id="{F12232F9-FBFA-49D7-B547-E954C03D0C34}"/>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919232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3006C-A23C-4424-8709-AD8A1B82F7A3}"/>
              </a:ext>
            </a:extLst>
          </p:cNvPr>
          <p:cNvSpPr>
            <a:spLocks noGrp="1"/>
          </p:cNvSpPr>
          <p:nvPr>
            <p:ph type="title"/>
          </p:nvPr>
        </p:nvSpPr>
        <p:spPr/>
        <p:txBody>
          <a:bodyPr/>
          <a:lstStyle/>
          <a:p>
            <a:r>
              <a:rPr lang="en-US"/>
              <a:t>Facebook BR-Facebook-Basic: Post Overview | BR-KLASSIK - 26 of 26</a:t>
            </a:r>
          </a:p>
        </p:txBody>
      </p:sp>
      <p:graphicFrame>
        <p:nvGraphicFramePr>
          <p:cNvPr id="5" name="Table Placeholder 4">
            <a:extLst>
              <a:ext uri="{FF2B5EF4-FFF2-40B4-BE49-F238E27FC236}">
                <a16:creationId xmlns:a16="http://schemas.microsoft.com/office/drawing/2014/main" id="{170D36D8-D9C5-4299-AE95-868B039879C8}"/>
              </a:ext>
            </a:extLst>
          </p:cNvPr>
          <p:cNvGraphicFramePr>
            <a:graphicFrameLocks noGrp="1"/>
          </p:cNvGraphicFramePr>
          <p:nvPr>
            <p:ph type="tbl" sz="quarter" idx="13"/>
            <p:extLst>
              <p:ext uri="{D42A27DB-BD31-4B8C-83A1-F6EECF244321}">
                <p14:modId xmlns:p14="http://schemas.microsoft.com/office/powerpoint/2010/main" val="51221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1">
                  <a:extLst>
                    <a:ext uri="{9D8B030D-6E8A-4147-A177-3AD203B41FA5}">
                      <a16:colId xmlns:a16="http://schemas.microsoft.com/office/drawing/2014/main" val="3666412230"/>
                    </a:ext>
                  </a:extLst>
                </a:gridCol>
                <a:gridCol w="246888">
                  <a:extLst>
                    <a:ext uri="{9D8B030D-6E8A-4147-A177-3AD203B41FA5}">
                      <a16:colId xmlns:a16="http://schemas.microsoft.com/office/drawing/2014/main" val="1145884238"/>
                    </a:ext>
                  </a:extLst>
                </a:gridCol>
                <a:gridCol w="411480">
                  <a:extLst>
                    <a:ext uri="{9D8B030D-6E8A-4147-A177-3AD203B41FA5}">
                      <a16:colId xmlns:a16="http://schemas.microsoft.com/office/drawing/2014/main" val="1623978315"/>
                    </a:ext>
                  </a:extLst>
                </a:gridCol>
                <a:gridCol w="246888">
                  <a:extLst>
                    <a:ext uri="{9D8B030D-6E8A-4147-A177-3AD203B41FA5}">
                      <a16:colId xmlns:a16="http://schemas.microsoft.com/office/drawing/2014/main" val="1123609084"/>
                    </a:ext>
                  </a:extLst>
                </a:gridCol>
                <a:gridCol w="246888">
                  <a:extLst>
                    <a:ext uri="{9D8B030D-6E8A-4147-A177-3AD203B41FA5}">
                      <a16:colId xmlns:a16="http://schemas.microsoft.com/office/drawing/2014/main" val="213210871"/>
                    </a:ext>
                  </a:extLst>
                </a:gridCol>
                <a:gridCol w="246888">
                  <a:extLst>
                    <a:ext uri="{9D8B030D-6E8A-4147-A177-3AD203B41FA5}">
                      <a16:colId xmlns:a16="http://schemas.microsoft.com/office/drawing/2014/main" val="1985115522"/>
                    </a:ext>
                  </a:extLst>
                </a:gridCol>
                <a:gridCol w="246888">
                  <a:extLst>
                    <a:ext uri="{9D8B030D-6E8A-4147-A177-3AD203B41FA5}">
                      <a16:colId xmlns:a16="http://schemas.microsoft.com/office/drawing/2014/main" val="3946967324"/>
                    </a:ext>
                  </a:extLst>
                </a:gridCol>
                <a:gridCol w="246888">
                  <a:extLst>
                    <a:ext uri="{9D8B030D-6E8A-4147-A177-3AD203B41FA5}">
                      <a16:colId xmlns:a16="http://schemas.microsoft.com/office/drawing/2014/main" val="1728802249"/>
                    </a:ext>
                  </a:extLst>
                </a:gridCol>
                <a:gridCol w="246888">
                  <a:extLst>
                    <a:ext uri="{9D8B030D-6E8A-4147-A177-3AD203B41FA5}">
                      <a16:colId xmlns:a16="http://schemas.microsoft.com/office/drawing/2014/main" val="823089011"/>
                    </a:ext>
                  </a:extLst>
                </a:gridCol>
                <a:gridCol w="246888">
                  <a:extLst>
                    <a:ext uri="{9D8B030D-6E8A-4147-A177-3AD203B41FA5}">
                      <a16:colId xmlns:a16="http://schemas.microsoft.com/office/drawing/2014/main" val="696294154"/>
                    </a:ext>
                  </a:extLst>
                </a:gridCol>
                <a:gridCol w="246888">
                  <a:extLst>
                    <a:ext uri="{9D8B030D-6E8A-4147-A177-3AD203B41FA5}">
                      <a16:colId xmlns:a16="http://schemas.microsoft.com/office/drawing/2014/main" val="3563040176"/>
                    </a:ext>
                  </a:extLst>
                </a:gridCol>
                <a:gridCol w="246888">
                  <a:extLst>
                    <a:ext uri="{9D8B030D-6E8A-4147-A177-3AD203B41FA5}">
                      <a16:colId xmlns:a16="http://schemas.microsoft.com/office/drawing/2014/main" val="3417544684"/>
                    </a:ext>
                  </a:extLst>
                </a:gridCol>
                <a:gridCol w="246888">
                  <a:extLst>
                    <a:ext uri="{9D8B030D-6E8A-4147-A177-3AD203B41FA5}">
                      <a16:colId xmlns:a16="http://schemas.microsoft.com/office/drawing/2014/main" val="161246206"/>
                    </a:ext>
                  </a:extLst>
                </a:gridCol>
                <a:gridCol w="246888">
                  <a:extLst>
                    <a:ext uri="{9D8B030D-6E8A-4147-A177-3AD203B41FA5}">
                      <a16:colId xmlns:a16="http://schemas.microsoft.com/office/drawing/2014/main" val="3897556523"/>
                    </a:ext>
                  </a:extLst>
                </a:gridCol>
                <a:gridCol w="246888">
                  <a:extLst>
                    <a:ext uri="{9D8B030D-6E8A-4147-A177-3AD203B41FA5}">
                      <a16:colId xmlns:a16="http://schemas.microsoft.com/office/drawing/2014/main" val="1994840465"/>
                    </a:ext>
                  </a:extLst>
                </a:gridCol>
                <a:gridCol w="246888">
                  <a:extLst>
                    <a:ext uri="{9D8B030D-6E8A-4147-A177-3AD203B41FA5}">
                      <a16:colId xmlns:a16="http://schemas.microsoft.com/office/drawing/2014/main" val="3319729529"/>
                    </a:ext>
                  </a:extLst>
                </a:gridCol>
                <a:gridCol w="246888">
                  <a:extLst>
                    <a:ext uri="{9D8B030D-6E8A-4147-A177-3AD203B41FA5}">
                      <a16:colId xmlns:a16="http://schemas.microsoft.com/office/drawing/2014/main" val="1281748743"/>
                    </a:ext>
                  </a:extLst>
                </a:gridCol>
                <a:gridCol w="246888">
                  <a:extLst>
                    <a:ext uri="{9D8B030D-6E8A-4147-A177-3AD203B41FA5}">
                      <a16:colId xmlns:a16="http://schemas.microsoft.com/office/drawing/2014/main" val="1086795197"/>
                    </a:ext>
                  </a:extLst>
                </a:gridCol>
                <a:gridCol w="246888">
                  <a:extLst>
                    <a:ext uri="{9D8B030D-6E8A-4147-A177-3AD203B41FA5}">
                      <a16:colId xmlns:a16="http://schemas.microsoft.com/office/drawing/2014/main" val="1749073130"/>
                    </a:ext>
                  </a:extLst>
                </a:gridCol>
                <a:gridCol w="246888">
                  <a:extLst>
                    <a:ext uri="{9D8B030D-6E8A-4147-A177-3AD203B41FA5}">
                      <a16:colId xmlns:a16="http://schemas.microsoft.com/office/drawing/2014/main" val="3944997697"/>
                    </a:ext>
                  </a:extLst>
                </a:gridCol>
                <a:gridCol w="246888">
                  <a:extLst>
                    <a:ext uri="{9D8B030D-6E8A-4147-A177-3AD203B41FA5}">
                      <a16:colId xmlns:a16="http://schemas.microsoft.com/office/drawing/2014/main" val="3414754088"/>
                    </a:ext>
                  </a:extLst>
                </a:gridCol>
                <a:gridCol w="246888">
                  <a:extLst>
                    <a:ext uri="{9D8B030D-6E8A-4147-A177-3AD203B41FA5}">
                      <a16:colId xmlns:a16="http://schemas.microsoft.com/office/drawing/2014/main" val="435602698"/>
                    </a:ext>
                  </a:extLst>
                </a:gridCol>
                <a:gridCol w="246888">
                  <a:extLst>
                    <a:ext uri="{9D8B030D-6E8A-4147-A177-3AD203B41FA5}">
                      <a16:colId xmlns:a16="http://schemas.microsoft.com/office/drawing/2014/main" val="357060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Image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3s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Minutes Watched</a:t>
                      </a:r>
                    </a:p>
                  </a:txBody>
                  <a:tcPr/>
                </a:tc>
                <a:extLst>
                  <a:ext uri="{0D108BD9-81ED-4DB2-BD59-A6C34878D82A}">
                    <a16:rowId xmlns:a16="http://schemas.microsoft.com/office/drawing/2014/main" val="33579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BR-KLASSIK - 2020-01-30 06:22:21</a:t>
                      </a:r>
                      <a:r>
                        <a:rPr kumimoji="0" lang="de-DE" sz="1000" b="0" i="0" u="none" strike="noStrike" kern="1200" cap="none" spc="0" normalizeH="0" baseline="0" noProof="0">
                          <a:ln>
                            <a:noFill/>
                          </a:ln>
                          <a:solidFill>
                            <a:prstClr val="black"/>
                          </a:solidFill>
                          <a:effectLst/>
                          <a:uLnTx/>
                          <a:uFillTx/>
                          <a:latin typeface="+mn-lt"/>
                          <a:ea typeface="+mn-ea"/>
                          <a:cs typeface="+mn-cs"/>
                        </a:rPr>
                        <a:t>
 Na, jemanden erkannt?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17:11:49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11645359"/>
                  </a:ext>
                </a:extLst>
              </a:tr>
            </a:tbl>
          </a:graphicData>
        </a:graphic>
      </p:graphicFrame>
      <p:sp>
        <p:nvSpPr>
          <p:cNvPr id="4" name="Text Placeholder 3">
            <a:extLst>
              <a:ext uri="{FF2B5EF4-FFF2-40B4-BE49-F238E27FC236}">
                <a16:creationId xmlns:a16="http://schemas.microsoft.com/office/drawing/2014/main" id="{00F9B601-B3C4-4AD7-A880-B2305FBEDE68}"/>
              </a:ext>
            </a:extLst>
          </p:cNvPr>
          <p:cNvSpPr>
            <a:spLocks noGrp="1"/>
          </p:cNvSpPr>
          <p:nvPr>
            <p:ph type="body" sz="quarter" idx="14"/>
          </p:nvPr>
        </p:nvSpPr>
        <p:spPr/>
        <p:txBody>
          <a:bodyPr/>
          <a:lstStyle/>
          <a:p>
            <a:r>
              <a:rPr lang="en-US"/>
              <a:t>01.01.2020 - 31.12.2020</a:t>
            </a:r>
          </a:p>
        </p:txBody>
      </p:sp>
    </p:spTree>
    <p:extLst>
      <p:ext uri="{BB962C8B-B14F-4D97-AF65-F5344CB8AC3E}">
        <p14:creationId xmlns:p14="http://schemas.microsoft.com/office/powerpoint/2010/main" val="318282998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17</TotalTime>
  <Words>1951</Words>
  <Application>Microsoft Office PowerPoint</Application>
  <PresentationFormat>On-screen Show (4:3)</PresentationFormat>
  <Paragraphs>1225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BR-Facebook-Basic: Post Overview | BR-KLASSIK - 1 of 26</vt:lpstr>
      <vt:lpstr>Facebook BR-Facebook-Basic: Post Overview | BR-KLASSIK - 2 of 26</vt:lpstr>
      <vt:lpstr>Facebook BR-Facebook-Basic: Post Overview | BR-KLASSIK - 3 of 26</vt:lpstr>
      <vt:lpstr>Facebook BR-Facebook-Basic: Post Overview | BR-KLASSIK - 4 of 26</vt:lpstr>
      <vt:lpstr>Facebook BR-Facebook-Basic: Post Overview | BR-KLASSIK - 5 of 26</vt:lpstr>
      <vt:lpstr>Facebook BR-Facebook-Basic: Post Overview | BR-KLASSIK - 6 of 26</vt:lpstr>
      <vt:lpstr>Facebook BR-Facebook-Basic: Post Overview | BR-KLASSIK - 7 of 26</vt:lpstr>
      <vt:lpstr>Facebook BR-Facebook-Basic: Post Overview | BR-KLASSIK - 8 of 26</vt:lpstr>
      <vt:lpstr>Facebook BR-Facebook-Basic: Post Overview | BR-KLASSIK - 9 of 26</vt:lpstr>
      <vt:lpstr>Facebook BR-Facebook-Basic: Post Overview | BR-KLASSIK - 10 of 26</vt:lpstr>
      <vt:lpstr>Facebook BR-Facebook-Basic: Post Overview | BR-KLASSIK - 11 of 26</vt:lpstr>
      <vt:lpstr>Facebook BR-Facebook-Basic: Post Overview | BR-KLASSIK - 12 of 26</vt:lpstr>
      <vt:lpstr>Facebook BR-Facebook-Basic: Post Overview | BR-KLASSIK - 13 of 26</vt:lpstr>
      <vt:lpstr>Facebook BR-Facebook-Basic: Post Overview | BR-KLASSIK - 14 of 26</vt:lpstr>
      <vt:lpstr>Facebook BR-Facebook-Basic: Post Overview | BR-KLASSIK - 15 of 26</vt:lpstr>
      <vt:lpstr>Facebook BR-Facebook-Basic: Post Overview | BR-KLASSIK - 16 of 26</vt:lpstr>
      <vt:lpstr>Facebook BR-Facebook-Basic: Post Overview | BR-KLASSIK - 17 of 26</vt:lpstr>
      <vt:lpstr>Facebook BR-Facebook-Basic: Post Overview | BR-KLASSIK - 18 of 26</vt:lpstr>
      <vt:lpstr>Facebook BR-Facebook-Basic: Post Overview | BR-KLASSIK - 19 of 26</vt:lpstr>
      <vt:lpstr>Facebook BR-Facebook-Basic: Post Overview | BR-KLASSIK - 20 of 26</vt:lpstr>
      <vt:lpstr>Facebook BR-Facebook-Basic: Post Overview | BR-KLASSIK - 21 of 26</vt:lpstr>
      <vt:lpstr>Facebook BR-Facebook-Basic: Post Overview | BR-KLASSIK - 22 of 26</vt:lpstr>
      <vt:lpstr>Facebook BR-Facebook-Basic: Post Overview | BR-KLASSIK - 23 of 26</vt:lpstr>
      <vt:lpstr>Facebook BR-Facebook-Basic: Post Overview | BR-KLASSIK - 24 of 26</vt:lpstr>
      <vt:lpstr>Facebook BR-Facebook-Basic: Post Overview | BR-KLASSIK - 25 of 26</vt:lpstr>
      <vt:lpstr>Facebook BR-Facebook-Basic: Post Overview | BR-KLASSIK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2021-01-12T08:12:20Z</dcterms:created>
  <dcterms:modified xsi:type="dcterms:W3CDTF">2021-01-12T08:29:59Z</dcterms:modified>
</cp:coreProperties>
</file>