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4DE13-830A-40F3-9FF7-69B3F95179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BR Wissen Twitter Wochenreport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CE861-1B1C-453E-A245-9DC727AB79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50984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88A28-2213-4D6E-A006-06808C35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53AB5-552A-4998-A461-844135668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430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23736910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74080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679452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3074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8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- 2020-10-19 05:58:00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kommenden 2 Wochen bleibt es morgens mondfrei - das ist die Gelegenheit, um das #Zodiakallicht mal zu sehen. Ist aber nicht ganz einfach - es muss wirklich stockduster dafür sein, dass man den #Staub im Sonnensystem #leuchten sieht. https://t.co/ZcxyZLmUqo https://t.co/kbGKQyWCZo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2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- 2020-10-18 16:19:00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18.19 Uhr: In #München geht gerade die #Sonne unter. Und schon in wenigen Minuten wird im Abendrot die #Mondsichel wieder auftauchen - zum ersten Mal seit Neumond und noch ganz dünn. Aber: schnell gucken, denn sie geht auch schon bald darauf unter. 🌙🌙🌙https://t.co/074Cx9Zzkf https://t.co/SKstZGRs0D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43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- 2020-10-21 05:26:00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#Heute ist DIE Nacht zum #Sternschnuppen-Zählen: Die #Orioniden haben ihren Höhepunkt! Um 21.39 Uhr verschwindet der #Mond. Ab dann lohnt es sich. Je später, desto besser! Manchmal sind an die 50 Sternschnuppen pro Stunde unterwegs. Viel Erfolg! @DLR_next https://t.co/0WPyUn90AR https://t.co/nMhxtcro9k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3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15:10:00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Wissenschaftler-Team, darunter Forscher aus #München, haben eine zusätzliche Andockstelle für das #Coronavirus #SARS-CoV-2 entdeckt, über die das #Virus in Zellen eindringen kann. Das könnte die große Bandbreite an Symptomen von #COVID-19 erklären. https://t.co/siqj4Rxcp7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342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03C4C-F65A-402A-88DC-D0FC59ECE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909053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D2A5-826E-4F71-8A42-0994CB1C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EACEA-9BC1-47B8-BA11-B3FA671BF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0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23175870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81593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7374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0530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6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06:59:00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#Heute Abend unbedingt zum #Mond schauen: Genau über ihm strahlt der Gigant #Jupiter, keine 2 Fingerbreit entfernt. Der #Planet ist so hell, dass ihn das Mondlicht nicht stört. #Saturn daneben hat vielleicht schon zu kämpfen. Morgen Abend auch. https://t.co/mbA4HZScw7 https://t.co/v0Xh8VGBzS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71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- 2020-10-24 06:36:00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24. Oktober ist Welt-Polio-Tag: Auch wenn viel passiert ist- ausgerottet ist die #Kinderlähmung noch nicht. Deswegen ist eine #Impfung gegen #Polio so wichtig. (dpa-Bildfunk/Hasnain Ali) https://t.co/IGOnjQEcVo https://t.co/bK5U2htWpa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47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08:44:44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Großen Wiesenknopf ist die Blume des Jahres 2021. Die Heilpflanze wächst vor allem auf Feuchtwiesen. Mit der Wahl will die Loki Schmidt-Stiftung die Aufmerksamkeit zugleich auf diesen artenreichen Lebensraum richten. https://t.co/uyH51PcJvx Foto: Hermann Timmann https://t.co/wHp64B7zMD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06:57:00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kannst Deine #Muskeln trainieren, wie Du willst, wenn der #Kopf nicht mitmacht, wird es schwierig bei der Höchstleistung. -#MentalesTraining - gleich mehr in @radioWissen und hier:
https://t.co/ki3YTDHCTv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36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D579C-8765-4404-8C54-072DF0EC3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152718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6979-8A07-4DE2-9254-B4B0DC8B3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753B5-158D-4D0F-B876-8CA5F68C8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153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107756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091497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07767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8124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6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18:16:37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Minimale #Elektroimpulse befeuern und aktivieren Neuronen im #Gehirn. Darauf basiert ein Autismus-Training, das soziales Verhalten und Empathie bei #Autismus verbessern soll. Mehr dazu:
 https://t.co/VbiTKnLLql https://t.co/Z0tCDL6SoE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1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14:48:44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Wann hört #Corona endlich wieder auf? Muss das Dre...Virus dafür ausgerottet werden? Geht das überhaupt? Wir haben mal geguckt, wie #Pandemien #enden können: https://t.co/gmq9mBCxCf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68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- 2020-10-19 12:28:32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Fassen Sie sich ein Herz: raussetzen statt töten. #Spinnen sind gar nicht soooo schlimm - im Gegenteil. https://t.co/62cu7FSleO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5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- 2020-10-24 14:19:00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ein paar Tage lang bietet sich die Chance, das #Tierkreislicht zu finden. Allerdings nur für Frühaufsteher in den Bergen oder an anderen entlegenen Fleckchen ohne jedes Licht: https://t.co/ZcxyZLEvOY https://t.co/CCQZJzx8jE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11:22:11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danach will's dann wieder keiner gewesen sein ... Leute! https://t.co/4Ut1x7Z7rR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15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69AEF-E81E-4849-B297-3FBD962B5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1886983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CF7CB-D8A3-42A8-A7BC-08DBD2C2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D9F3D1-42B1-4BFF-ADF2-0F3E0B1A2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68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1259169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6759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26817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802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800.000 Betroffene in Dtld. ringen tagtäglich mit den Buchstaben - und erleben leider immer noch Ausgrenzung und Mobbing. Heute: Der #Welttag des #Stotterns. 
https://t.co/FlfnZJvvyy
Bild: picture alliance/dpa-Zentralbild https://t.co/ceyyfxHwUu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3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00:44:00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Tier, dein Freund und Helfer" um 15:05 Uhr in @radioWissen auf @bayern2 mit "#Tiere im Einsatz: Supernasen und Adleraugen" https://t.co/AVNlR8ZlLZ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9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10:55:47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Wochen schon brennt es in Brasilien, unter anderem im #pantanal. Doch die Feuerbrigaden wurden jetzt zurückgerufen. Alle. Weil: zu teuer. Mehr News aus der Wissenswelt: https://t.co/GeE0FoSkeO Bild: picture alliance / NurPhoto https://t.co/w2VyBhqM9H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- 2020-10-21 14:57:00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sich heute Abend früh ein gutes Plätzchen für die #Sternschnuppen sucht, der kann noch einen Blick auf den #Mond werfen: ~1 Handbreit links vom Mond ist ein heller #Doppelpunkt: die #Planeten #Jupiter und #Saturn https://t.co/mbA4I09NnF https://t.co/xmx8j0r7cD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800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3F828-72E3-467C-BBFA-92E96854A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3050938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FD33B-47B5-43C7-BB19-BEE2EEF5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5EED3-FB98-4415-BA75-35BA4C43D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6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1246798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77086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56641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768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7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- 2020-10-21 06:55:35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vor 500 Jahren entdeckte Ferdinand #Magellan einen Durchgang vom Atlantik zum Pazifik - die sogenannte #Magellanstraße. Diese wurde 1914 durch den #Panamakanal ersetzt.  https://t.co/hBzTXtYlgH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6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15:32:00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Leichter #Leben und #Lernen mit #Apps. Zum #Semesterstart testet TUM-Studentin Rebekka #kostenlose Apps fürs #Smartphone: Mit dabei ist eine App, mit der Studis #Essen vom Vortag zum kleinen Preis bestellen können.
https://t.co/sgUuhHE5dW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5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15:22:00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Ob Mittelaltermarkt, Ritterturnierspektakel oder historische Romane - das Mittelalter ist populärer denn je: "Faszination 'Mittelalter:
Tausche Smartphone gegen Holzlöffel" um 18:05 Uhr in #IQ - Wissenschaft und Forschung auf @bayern2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5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14:05:00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 die schwarzen #Eichhörnchen bedrohen die roten, sondern #Grauhörnchen können unseren heimischen Arten gefährlich werden. Mehr dazu hier online, in der #Mediathek oder wer will, gleich sogar richtig im Fernsehen. 
https://t.co/1UwZ7uCgXn
https://t.co/u5Yu8oo24S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62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155E2-ED91-40E1-B837-E13A97A40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258956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1A683-E586-45A2-AA00-4AEA0D208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BR Wissen Twitter Wochenreport | BR - Wissen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49398-90EA-40FD-8004-B72CE2CFA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19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862272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67367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422237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0527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0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- 2020-10-22 14:44:33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Jugendliche und junge Erwachsene, die #Party machen, seien die Hauptverursacher für die steigenden #Corona-Zahlen. So ist es von Seiten der Politiker häufig zu hören. Doch stimmt das? Sind #Feiern für die aktuellen Corona-Ausbrüche verantwortlich? https://t.co/p0KQ7brApr https://t.co/ohzczEcHOx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9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- 2020-10-23 13:12:16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beiden Studis Leah aus Koblenz und Thorolf aus Bielefeld nehmen uns mit in ihr #Uni-#Leben in Zeiten der #Corona-Pandemie: Im #Campus-#Videotagebuch erzählen sie von ihren Erfahrungen mit der #Uni im #Homeoffice. 
https://t.co/WoXOeDak7o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49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- 2020-10-20 14:05:05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#Mission der Raumsonde #OSIRIS-Rex steuert auf ihren Höhepunkt zu: Heute, um Mitternacht deutscher Zeit, wird sie quasi im Flug #Gesteinsproben vom #Asteroiden #Bennu sammeln. https://t.co/V5wX6Hgu5C https://t.co/l0PEV1dfAi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97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@BR_Wissen - 2020-10-24 06:43:00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Wohin nur mit dem vielen #Herbstlaub? #Verbrennen, auf den #Wertstoffhof? Oder lieber den #Pflanzen und #Tiere|n im Garten was Gutes tun? (Bild: BR | Karin Greiner) https://t.co/xucIi2WsOo https://t.co/GzTdnNqpcB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78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C03B6-DFE5-4EA6-8994-C1CA4D328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10/18/2020 - 10/24/2020</a:t>
            </a:r>
          </a:p>
        </p:txBody>
      </p:sp>
    </p:spTree>
    <p:extLst>
      <p:ext uri="{BB962C8B-B14F-4D97-AF65-F5344CB8AC3E}">
        <p14:creationId xmlns:p14="http://schemas.microsoft.com/office/powerpoint/2010/main" val="431466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376</Words>
  <Application>Microsoft Office PowerPoint</Application>
  <PresentationFormat>On-screen Show (4:3)</PresentationFormat>
  <Paragraphs>138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BR Wissen Twitter Wochenreport</vt:lpstr>
      <vt:lpstr>Twitter BR Wissen Twitter Wochenreport | BR - Wissen - 1 of 6</vt:lpstr>
      <vt:lpstr>Twitter BR Wissen Twitter Wochenreport | BR - Wissen - 2 of 6</vt:lpstr>
      <vt:lpstr>Twitter BR Wissen Twitter Wochenreport | BR - Wissen - 3 of 6</vt:lpstr>
      <vt:lpstr>Twitter BR Wissen Twitter Wochenreport | BR - Wissen - 4 of 6</vt:lpstr>
      <vt:lpstr>Twitter BR Wissen Twitter Wochenreport | BR - Wissen - 5 of 6</vt:lpstr>
      <vt:lpstr>Twitter BR Wissen Twitter Wochenreport | BR - Wissen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 Wissen Twitter Wochenreport</dc:title>
  <dc:creator>Frederik Peiniger</dc:creator>
  <cp:lastModifiedBy>Frederik Peiniger</cp:lastModifiedBy>
  <cp:revision>1</cp:revision>
  <dcterms:created xsi:type="dcterms:W3CDTF">2020-10-25T12:09:29Z</dcterms:created>
  <dcterms:modified xsi:type="dcterms:W3CDTF">2020-10-25T12:09:46Z</dcterms:modified>
</cp:coreProperties>
</file>