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BR24</c:v>
                </c:pt>
              </c:strCache>
            </c:strRef>
          </c:tx>
          <c:spPr>
            <a:solidFill>
              <a:schemeClr val="accent1"/>
            </a:solidFill>
            <a:ln>
              <a:noFill/>
            </a:ln>
            <a:effectLst/>
          </c:spPr>
          <c:invertIfNegative val="0"/>
          <c:cat>
            <c:numRef>
              <c:f>Sheet1!$A$2</c:f>
              <c:numCache>
                <c:formatCode>m/d/yyyy</c:formatCode>
                <c:ptCount val="1"/>
                <c:pt idx="0">
                  <c:v>44074</c:v>
                </c:pt>
              </c:numCache>
            </c:numRef>
          </c:cat>
          <c:val>
            <c:numRef>
              <c:f>Sheet1!$B$2</c:f>
              <c:numCache>
                <c:formatCode>General</c:formatCode>
                <c:ptCount val="1"/>
                <c:pt idx="0">
                  <c:v>2791869</c:v>
                </c:pt>
              </c:numCache>
            </c:numRef>
          </c:val>
          <c:extLst>
            <c:ext xmlns:c16="http://schemas.microsoft.com/office/drawing/2014/chart" uri="{C3380CC4-5D6E-409C-BE32-E72D297353CC}">
              <c16:uniqueId val="{00000000-F242-4991-8462-28CAD0635286}"/>
            </c:ext>
          </c:extLst>
        </c:ser>
        <c:dLbls>
          <c:showLegendKey val="0"/>
          <c:showVal val="0"/>
          <c:showCatName val="0"/>
          <c:showSerName val="0"/>
          <c:showPercent val="0"/>
          <c:showBubbleSize val="0"/>
        </c:dLbls>
        <c:gapWidth val="150"/>
        <c:overlap val="100"/>
        <c:axId val="552115424"/>
        <c:axId val="552115752"/>
      </c:barChart>
      <c:dateAx>
        <c:axId val="55211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115752"/>
        <c:crosses val="autoZero"/>
        <c:auto val="1"/>
        <c:lblOffset val="100"/>
        <c:baseTimeUnit val="days"/>
      </c:dateAx>
      <c:valAx>
        <c:axId val="55211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211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E8CA8-C1BA-4725-8741-9B9A0E369E5F}"/>
              </a:ext>
            </a:extLst>
          </p:cNvPr>
          <p:cNvSpPr>
            <a:spLocks noGrp="1"/>
          </p:cNvSpPr>
          <p:nvPr>
            <p:ph type="ctrTitle"/>
          </p:nvPr>
        </p:nvSpPr>
        <p:spPr/>
        <p:txBody>
          <a:bodyPr/>
          <a:lstStyle/>
          <a:p>
            <a:r>
              <a:rPr lang="en-US"/>
              <a:t>BR24 Wochenreport</a:t>
            </a:r>
          </a:p>
        </p:txBody>
      </p:sp>
      <p:sp>
        <p:nvSpPr>
          <p:cNvPr id="3" name="Subtitle 2">
            <a:extLst>
              <a:ext uri="{FF2B5EF4-FFF2-40B4-BE49-F238E27FC236}">
                <a16:creationId xmlns:a16="http://schemas.microsoft.com/office/drawing/2014/main" id="{CB734CB6-4C52-4F53-A7FB-1995EE3FB7DF}"/>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48571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C557-9972-4B58-A4B3-0CF61839E5FA}"/>
              </a:ext>
            </a:extLst>
          </p:cNvPr>
          <p:cNvSpPr>
            <a:spLocks noGrp="1"/>
          </p:cNvSpPr>
          <p:nvPr>
            <p:ph type="title"/>
          </p:nvPr>
        </p:nvSpPr>
        <p:spPr/>
        <p:txBody>
          <a:bodyPr/>
          <a:lstStyle/>
          <a:p>
            <a:r>
              <a:rPr lang="en-US"/>
              <a:t>Facebook BR24 Top Posts nach Reichweite | BR24 - 1 of 11</a:t>
            </a:r>
          </a:p>
        </p:txBody>
      </p:sp>
      <p:graphicFrame>
        <p:nvGraphicFramePr>
          <p:cNvPr id="5" name="Table Placeholder 4">
            <a:extLst>
              <a:ext uri="{FF2B5EF4-FFF2-40B4-BE49-F238E27FC236}">
                <a16:creationId xmlns:a16="http://schemas.microsoft.com/office/drawing/2014/main" id="{CEF1D279-AA31-40B7-A021-5D19682A4F18}"/>
              </a:ext>
            </a:extLst>
          </p:cNvPr>
          <p:cNvGraphicFramePr>
            <a:graphicFrameLocks noGrp="1"/>
          </p:cNvGraphicFramePr>
          <p:nvPr>
            <p:ph type="tbl" sz="quarter" idx="13"/>
            <p:extLst>
              <p:ext uri="{D42A27DB-BD31-4B8C-83A1-F6EECF244321}">
                <p14:modId xmlns:p14="http://schemas.microsoft.com/office/powerpoint/2010/main" val="1754602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31647934"/>
                    </a:ext>
                  </a:extLst>
                </a:gridCol>
                <a:gridCol w="822960">
                  <a:extLst>
                    <a:ext uri="{9D8B030D-6E8A-4147-A177-3AD203B41FA5}">
                      <a16:colId xmlns:a16="http://schemas.microsoft.com/office/drawing/2014/main" val="2563549700"/>
                    </a:ext>
                  </a:extLst>
                </a:gridCol>
                <a:gridCol w="246888">
                  <a:extLst>
                    <a:ext uri="{9D8B030D-6E8A-4147-A177-3AD203B41FA5}">
                      <a16:colId xmlns:a16="http://schemas.microsoft.com/office/drawing/2014/main" val="2717886427"/>
                    </a:ext>
                  </a:extLst>
                </a:gridCol>
                <a:gridCol w="246888">
                  <a:extLst>
                    <a:ext uri="{9D8B030D-6E8A-4147-A177-3AD203B41FA5}">
                      <a16:colId xmlns:a16="http://schemas.microsoft.com/office/drawing/2014/main" val="151200934"/>
                    </a:ext>
                  </a:extLst>
                </a:gridCol>
                <a:gridCol w="246888">
                  <a:extLst>
                    <a:ext uri="{9D8B030D-6E8A-4147-A177-3AD203B41FA5}">
                      <a16:colId xmlns:a16="http://schemas.microsoft.com/office/drawing/2014/main" val="3112053148"/>
                    </a:ext>
                  </a:extLst>
                </a:gridCol>
                <a:gridCol w="246888">
                  <a:extLst>
                    <a:ext uri="{9D8B030D-6E8A-4147-A177-3AD203B41FA5}">
                      <a16:colId xmlns:a16="http://schemas.microsoft.com/office/drawing/2014/main" val="1838107065"/>
                    </a:ext>
                  </a:extLst>
                </a:gridCol>
                <a:gridCol w="246888">
                  <a:extLst>
                    <a:ext uri="{9D8B030D-6E8A-4147-A177-3AD203B41FA5}">
                      <a16:colId xmlns:a16="http://schemas.microsoft.com/office/drawing/2014/main" val="1414596724"/>
                    </a:ext>
                  </a:extLst>
                </a:gridCol>
                <a:gridCol w="246888">
                  <a:extLst>
                    <a:ext uri="{9D8B030D-6E8A-4147-A177-3AD203B41FA5}">
                      <a16:colId xmlns:a16="http://schemas.microsoft.com/office/drawing/2014/main" val="3055417965"/>
                    </a:ext>
                  </a:extLst>
                </a:gridCol>
                <a:gridCol w="246888">
                  <a:extLst>
                    <a:ext uri="{9D8B030D-6E8A-4147-A177-3AD203B41FA5}">
                      <a16:colId xmlns:a16="http://schemas.microsoft.com/office/drawing/2014/main" val="2216520203"/>
                    </a:ext>
                  </a:extLst>
                </a:gridCol>
                <a:gridCol w="246888">
                  <a:extLst>
                    <a:ext uri="{9D8B030D-6E8A-4147-A177-3AD203B41FA5}">
                      <a16:colId xmlns:a16="http://schemas.microsoft.com/office/drawing/2014/main" val="2727486119"/>
                    </a:ext>
                  </a:extLst>
                </a:gridCol>
                <a:gridCol w="246888">
                  <a:extLst>
                    <a:ext uri="{9D8B030D-6E8A-4147-A177-3AD203B41FA5}">
                      <a16:colId xmlns:a16="http://schemas.microsoft.com/office/drawing/2014/main" val="2876261849"/>
                    </a:ext>
                  </a:extLst>
                </a:gridCol>
                <a:gridCol w="246888">
                  <a:extLst>
                    <a:ext uri="{9D8B030D-6E8A-4147-A177-3AD203B41FA5}">
                      <a16:colId xmlns:a16="http://schemas.microsoft.com/office/drawing/2014/main" val="3086037074"/>
                    </a:ext>
                  </a:extLst>
                </a:gridCol>
                <a:gridCol w="246888">
                  <a:extLst>
                    <a:ext uri="{9D8B030D-6E8A-4147-A177-3AD203B41FA5}">
                      <a16:colId xmlns:a16="http://schemas.microsoft.com/office/drawing/2014/main" val="2709508355"/>
                    </a:ext>
                  </a:extLst>
                </a:gridCol>
                <a:gridCol w="246888">
                  <a:extLst>
                    <a:ext uri="{9D8B030D-6E8A-4147-A177-3AD203B41FA5}">
                      <a16:colId xmlns:a16="http://schemas.microsoft.com/office/drawing/2014/main" val="2221958518"/>
                    </a:ext>
                  </a:extLst>
                </a:gridCol>
                <a:gridCol w="246888">
                  <a:extLst>
                    <a:ext uri="{9D8B030D-6E8A-4147-A177-3AD203B41FA5}">
                      <a16:colId xmlns:a16="http://schemas.microsoft.com/office/drawing/2014/main" val="1362733520"/>
                    </a:ext>
                  </a:extLst>
                </a:gridCol>
                <a:gridCol w="246888">
                  <a:extLst>
                    <a:ext uri="{9D8B030D-6E8A-4147-A177-3AD203B41FA5}">
                      <a16:colId xmlns:a16="http://schemas.microsoft.com/office/drawing/2014/main" val="2132281933"/>
                    </a:ext>
                  </a:extLst>
                </a:gridCol>
                <a:gridCol w="246888">
                  <a:extLst>
                    <a:ext uri="{9D8B030D-6E8A-4147-A177-3AD203B41FA5}">
                      <a16:colId xmlns:a16="http://schemas.microsoft.com/office/drawing/2014/main" val="1630363722"/>
                    </a:ext>
                  </a:extLst>
                </a:gridCol>
                <a:gridCol w="246888">
                  <a:extLst>
                    <a:ext uri="{9D8B030D-6E8A-4147-A177-3AD203B41FA5}">
                      <a16:colId xmlns:a16="http://schemas.microsoft.com/office/drawing/2014/main" val="2467166733"/>
                    </a:ext>
                  </a:extLst>
                </a:gridCol>
                <a:gridCol w="246888">
                  <a:extLst>
                    <a:ext uri="{9D8B030D-6E8A-4147-A177-3AD203B41FA5}">
                      <a16:colId xmlns:a16="http://schemas.microsoft.com/office/drawing/2014/main" val="3050056284"/>
                    </a:ext>
                  </a:extLst>
                </a:gridCol>
                <a:gridCol w="246888">
                  <a:extLst>
                    <a:ext uri="{9D8B030D-6E8A-4147-A177-3AD203B41FA5}">
                      <a16:colId xmlns:a16="http://schemas.microsoft.com/office/drawing/2014/main" val="805563853"/>
                    </a:ext>
                  </a:extLst>
                </a:gridCol>
                <a:gridCol w="246888">
                  <a:extLst>
                    <a:ext uri="{9D8B030D-6E8A-4147-A177-3AD203B41FA5}">
                      <a16:colId xmlns:a16="http://schemas.microsoft.com/office/drawing/2014/main" val="889216303"/>
                    </a:ext>
                  </a:extLst>
                </a:gridCol>
                <a:gridCol w="246888">
                  <a:extLst>
                    <a:ext uri="{9D8B030D-6E8A-4147-A177-3AD203B41FA5}">
                      <a16:colId xmlns:a16="http://schemas.microsoft.com/office/drawing/2014/main" val="2030750699"/>
                    </a:ext>
                  </a:extLst>
                </a:gridCol>
                <a:gridCol w="246888">
                  <a:extLst>
                    <a:ext uri="{9D8B030D-6E8A-4147-A177-3AD203B41FA5}">
                      <a16:colId xmlns:a16="http://schemas.microsoft.com/office/drawing/2014/main" val="2036481431"/>
                    </a:ext>
                  </a:extLst>
                </a:gridCol>
                <a:gridCol w="246888">
                  <a:extLst>
                    <a:ext uri="{9D8B030D-6E8A-4147-A177-3AD203B41FA5}">
                      <a16:colId xmlns:a16="http://schemas.microsoft.com/office/drawing/2014/main" val="3971994509"/>
                    </a:ext>
                  </a:extLst>
                </a:gridCol>
                <a:gridCol w="246888">
                  <a:extLst>
                    <a:ext uri="{9D8B030D-6E8A-4147-A177-3AD203B41FA5}">
                      <a16:colId xmlns:a16="http://schemas.microsoft.com/office/drawing/2014/main" val="3279903499"/>
                    </a:ext>
                  </a:extLst>
                </a:gridCol>
                <a:gridCol w="246888">
                  <a:extLst>
                    <a:ext uri="{9D8B030D-6E8A-4147-A177-3AD203B41FA5}">
                      <a16:colId xmlns:a16="http://schemas.microsoft.com/office/drawing/2014/main" val="3740255039"/>
                    </a:ext>
                  </a:extLst>
                </a:gridCol>
                <a:gridCol w="246888">
                  <a:extLst>
                    <a:ext uri="{9D8B030D-6E8A-4147-A177-3AD203B41FA5}">
                      <a16:colId xmlns:a16="http://schemas.microsoft.com/office/drawing/2014/main" val="276533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2834732"/>
                  </a:ext>
                </a:extLst>
              </a:tr>
            </a:tbl>
          </a:graphicData>
        </a:graphic>
      </p:graphicFrame>
      <p:sp>
        <p:nvSpPr>
          <p:cNvPr id="4" name="Text Placeholder 3">
            <a:extLst>
              <a:ext uri="{FF2B5EF4-FFF2-40B4-BE49-F238E27FC236}">
                <a16:creationId xmlns:a16="http://schemas.microsoft.com/office/drawing/2014/main" id="{BF117B06-AA33-428F-AC5B-85C699033110}"/>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68546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D7A5-F811-4E01-B380-9C6230BF3563}"/>
              </a:ext>
            </a:extLst>
          </p:cNvPr>
          <p:cNvSpPr>
            <a:spLocks noGrp="1"/>
          </p:cNvSpPr>
          <p:nvPr>
            <p:ph type="title"/>
          </p:nvPr>
        </p:nvSpPr>
        <p:spPr/>
        <p:txBody>
          <a:bodyPr/>
          <a:lstStyle/>
          <a:p>
            <a:r>
              <a:rPr lang="en-US"/>
              <a:t>Facebook BR24 Top Posts nach Reichweite | BR24 - 2 of 11</a:t>
            </a:r>
          </a:p>
        </p:txBody>
      </p:sp>
      <p:graphicFrame>
        <p:nvGraphicFramePr>
          <p:cNvPr id="5" name="Table Placeholder 4">
            <a:extLst>
              <a:ext uri="{FF2B5EF4-FFF2-40B4-BE49-F238E27FC236}">
                <a16:creationId xmlns:a16="http://schemas.microsoft.com/office/drawing/2014/main" id="{F69E13FF-EA38-4F82-8D13-F99D6176E480}"/>
              </a:ext>
            </a:extLst>
          </p:cNvPr>
          <p:cNvGraphicFramePr>
            <a:graphicFrameLocks noGrp="1"/>
          </p:cNvGraphicFramePr>
          <p:nvPr>
            <p:ph type="tbl" sz="quarter" idx="13"/>
            <p:extLst>
              <p:ext uri="{D42A27DB-BD31-4B8C-83A1-F6EECF244321}">
                <p14:modId xmlns:p14="http://schemas.microsoft.com/office/powerpoint/2010/main" val="1400118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62766291"/>
                    </a:ext>
                  </a:extLst>
                </a:gridCol>
                <a:gridCol w="822960">
                  <a:extLst>
                    <a:ext uri="{9D8B030D-6E8A-4147-A177-3AD203B41FA5}">
                      <a16:colId xmlns:a16="http://schemas.microsoft.com/office/drawing/2014/main" val="2361713670"/>
                    </a:ext>
                  </a:extLst>
                </a:gridCol>
                <a:gridCol w="246888">
                  <a:extLst>
                    <a:ext uri="{9D8B030D-6E8A-4147-A177-3AD203B41FA5}">
                      <a16:colId xmlns:a16="http://schemas.microsoft.com/office/drawing/2014/main" val="4026527294"/>
                    </a:ext>
                  </a:extLst>
                </a:gridCol>
                <a:gridCol w="246888">
                  <a:extLst>
                    <a:ext uri="{9D8B030D-6E8A-4147-A177-3AD203B41FA5}">
                      <a16:colId xmlns:a16="http://schemas.microsoft.com/office/drawing/2014/main" val="1850304321"/>
                    </a:ext>
                  </a:extLst>
                </a:gridCol>
                <a:gridCol w="246888">
                  <a:extLst>
                    <a:ext uri="{9D8B030D-6E8A-4147-A177-3AD203B41FA5}">
                      <a16:colId xmlns:a16="http://schemas.microsoft.com/office/drawing/2014/main" val="2189592623"/>
                    </a:ext>
                  </a:extLst>
                </a:gridCol>
                <a:gridCol w="246888">
                  <a:extLst>
                    <a:ext uri="{9D8B030D-6E8A-4147-A177-3AD203B41FA5}">
                      <a16:colId xmlns:a16="http://schemas.microsoft.com/office/drawing/2014/main" val="627001387"/>
                    </a:ext>
                  </a:extLst>
                </a:gridCol>
                <a:gridCol w="246888">
                  <a:extLst>
                    <a:ext uri="{9D8B030D-6E8A-4147-A177-3AD203B41FA5}">
                      <a16:colId xmlns:a16="http://schemas.microsoft.com/office/drawing/2014/main" val="3875721597"/>
                    </a:ext>
                  </a:extLst>
                </a:gridCol>
                <a:gridCol w="246888">
                  <a:extLst>
                    <a:ext uri="{9D8B030D-6E8A-4147-A177-3AD203B41FA5}">
                      <a16:colId xmlns:a16="http://schemas.microsoft.com/office/drawing/2014/main" val="4112260302"/>
                    </a:ext>
                  </a:extLst>
                </a:gridCol>
                <a:gridCol w="246888">
                  <a:extLst>
                    <a:ext uri="{9D8B030D-6E8A-4147-A177-3AD203B41FA5}">
                      <a16:colId xmlns:a16="http://schemas.microsoft.com/office/drawing/2014/main" val="916576655"/>
                    </a:ext>
                  </a:extLst>
                </a:gridCol>
                <a:gridCol w="246888">
                  <a:extLst>
                    <a:ext uri="{9D8B030D-6E8A-4147-A177-3AD203B41FA5}">
                      <a16:colId xmlns:a16="http://schemas.microsoft.com/office/drawing/2014/main" val="534792091"/>
                    </a:ext>
                  </a:extLst>
                </a:gridCol>
                <a:gridCol w="246888">
                  <a:extLst>
                    <a:ext uri="{9D8B030D-6E8A-4147-A177-3AD203B41FA5}">
                      <a16:colId xmlns:a16="http://schemas.microsoft.com/office/drawing/2014/main" val="574381227"/>
                    </a:ext>
                  </a:extLst>
                </a:gridCol>
                <a:gridCol w="246888">
                  <a:extLst>
                    <a:ext uri="{9D8B030D-6E8A-4147-A177-3AD203B41FA5}">
                      <a16:colId xmlns:a16="http://schemas.microsoft.com/office/drawing/2014/main" val="3595550393"/>
                    </a:ext>
                  </a:extLst>
                </a:gridCol>
                <a:gridCol w="246888">
                  <a:extLst>
                    <a:ext uri="{9D8B030D-6E8A-4147-A177-3AD203B41FA5}">
                      <a16:colId xmlns:a16="http://schemas.microsoft.com/office/drawing/2014/main" val="3581563803"/>
                    </a:ext>
                  </a:extLst>
                </a:gridCol>
                <a:gridCol w="246888">
                  <a:extLst>
                    <a:ext uri="{9D8B030D-6E8A-4147-A177-3AD203B41FA5}">
                      <a16:colId xmlns:a16="http://schemas.microsoft.com/office/drawing/2014/main" val="345972145"/>
                    </a:ext>
                  </a:extLst>
                </a:gridCol>
                <a:gridCol w="246888">
                  <a:extLst>
                    <a:ext uri="{9D8B030D-6E8A-4147-A177-3AD203B41FA5}">
                      <a16:colId xmlns:a16="http://schemas.microsoft.com/office/drawing/2014/main" val="1194949231"/>
                    </a:ext>
                  </a:extLst>
                </a:gridCol>
                <a:gridCol w="246888">
                  <a:extLst>
                    <a:ext uri="{9D8B030D-6E8A-4147-A177-3AD203B41FA5}">
                      <a16:colId xmlns:a16="http://schemas.microsoft.com/office/drawing/2014/main" val="2503474905"/>
                    </a:ext>
                  </a:extLst>
                </a:gridCol>
                <a:gridCol w="246888">
                  <a:extLst>
                    <a:ext uri="{9D8B030D-6E8A-4147-A177-3AD203B41FA5}">
                      <a16:colId xmlns:a16="http://schemas.microsoft.com/office/drawing/2014/main" val="2604383704"/>
                    </a:ext>
                  </a:extLst>
                </a:gridCol>
                <a:gridCol w="246888">
                  <a:extLst>
                    <a:ext uri="{9D8B030D-6E8A-4147-A177-3AD203B41FA5}">
                      <a16:colId xmlns:a16="http://schemas.microsoft.com/office/drawing/2014/main" val="2871317715"/>
                    </a:ext>
                  </a:extLst>
                </a:gridCol>
                <a:gridCol w="246888">
                  <a:extLst>
                    <a:ext uri="{9D8B030D-6E8A-4147-A177-3AD203B41FA5}">
                      <a16:colId xmlns:a16="http://schemas.microsoft.com/office/drawing/2014/main" val="2706814689"/>
                    </a:ext>
                  </a:extLst>
                </a:gridCol>
                <a:gridCol w="246888">
                  <a:extLst>
                    <a:ext uri="{9D8B030D-6E8A-4147-A177-3AD203B41FA5}">
                      <a16:colId xmlns:a16="http://schemas.microsoft.com/office/drawing/2014/main" val="3918422565"/>
                    </a:ext>
                  </a:extLst>
                </a:gridCol>
                <a:gridCol w="246888">
                  <a:extLst>
                    <a:ext uri="{9D8B030D-6E8A-4147-A177-3AD203B41FA5}">
                      <a16:colId xmlns:a16="http://schemas.microsoft.com/office/drawing/2014/main" val="1840177392"/>
                    </a:ext>
                  </a:extLst>
                </a:gridCol>
                <a:gridCol w="246888">
                  <a:extLst>
                    <a:ext uri="{9D8B030D-6E8A-4147-A177-3AD203B41FA5}">
                      <a16:colId xmlns:a16="http://schemas.microsoft.com/office/drawing/2014/main" val="1550151347"/>
                    </a:ext>
                  </a:extLst>
                </a:gridCol>
                <a:gridCol w="246888">
                  <a:extLst>
                    <a:ext uri="{9D8B030D-6E8A-4147-A177-3AD203B41FA5}">
                      <a16:colId xmlns:a16="http://schemas.microsoft.com/office/drawing/2014/main" val="2881454311"/>
                    </a:ext>
                  </a:extLst>
                </a:gridCol>
                <a:gridCol w="246888">
                  <a:extLst>
                    <a:ext uri="{9D8B030D-6E8A-4147-A177-3AD203B41FA5}">
                      <a16:colId xmlns:a16="http://schemas.microsoft.com/office/drawing/2014/main" val="3804238583"/>
                    </a:ext>
                  </a:extLst>
                </a:gridCol>
                <a:gridCol w="246888">
                  <a:extLst>
                    <a:ext uri="{9D8B030D-6E8A-4147-A177-3AD203B41FA5}">
                      <a16:colId xmlns:a16="http://schemas.microsoft.com/office/drawing/2014/main" val="2207446619"/>
                    </a:ext>
                  </a:extLst>
                </a:gridCol>
                <a:gridCol w="246888">
                  <a:extLst>
                    <a:ext uri="{9D8B030D-6E8A-4147-A177-3AD203B41FA5}">
                      <a16:colId xmlns:a16="http://schemas.microsoft.com/office/drawing/2014/main" val="3873848656"/>
                    </a:ext>
                  </a:extLst>
                </a:gridCol>
                <a:gridCol w="246888">
                  <a:extLst>
                    <a:ext uri="{9D8B030D-6E8A-4147-A177-3AD203B41FA5}">
                      <a16:colId xmlns:a16="http://schemas.microsoft.com/office/drawing/2014/main" val="386637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322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BR24 - 2020-09-15 20:18:28</a:t>
                      </a:r>
                      <a:r>
                        <a:rPr kumimoji="0" lang="de-DE" sz="1000" b="0" i="0" u="none" strike="noStrike" kern="1200" cap="none" spc="0" normalizeH="0" baseline="0" noProof="0">
                          <a:ln>
                            <a:noFill/>
                          </a:ln>
                          <a:solidFill>
                            <a:prstClr val="black"/>
                          </a:solidFill>
                          <a:effectLst/>
                          <a:uLnTx/>
                          <a:uFillTx/>
                          <a:latin typeface="+mn-lt"/>
                          <a:ea typeface="+mn-ea"/>
                          <a:cs typeface="+mn-cs"/>
                        </a:rPr>
                        <a:t>
 Das kommt auch nicht alle Tage vor: In 10.000 Metern Höhe kam heute ein Mädchen auf die Welt.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Dl7A9SJqNVVIVi&amp;w=720&amp;h=720&amp;url=https%3A%2F%2Fimg.br.de%2F2df5e90d-e7df-45f5-be98-5dd44ba05050.jpeg%3Fq%3D80%26rect%3D0%2C664%2C5101%2C2869%26w%3D1600%26h%3D900&amp;cfs=1&amp;_nc_cb=1&amp;_nc_hash=AQCvuA4crqmfMz-9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71920839"/>
                  </a:ext>
                </a:extLst>
              </a:tr>
            </a:tbl>
          </a:graphicData>
        </a:graphic>
      </p:graphicFrame>
      <p:sp>
        <p:nvSpPr>
          <p:cNvPr id="4" name="Text Placeholder 3">
            <a:extLst>
              <a:ext uri="{FF2B5EF4-FFF2-40B4-BE49-F238E27FC236}">
                <a16:creationId xmlns:a16="http://schemas.microsoft.com/office/drawing/2014/main" id="{65963968-1C89-4F7C-955E-2C0DC609139A}"/>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26474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16F35-72F3-4446-A16C-39797663DA6A}"/>
              </a:ext>
            </a:extLst>
          </p:cNvPr>
          <p:cNvSpPr>
            <a:spLocks noGrp="1"/>
          </p:cNvSpPr>
          <p:nvPr>
            <p:ph type="title"/>
          </p:nvPr>
        </p:nvSpPr>
        <p:spPr/>
        <p:txBody>
          <a:bodyPr/>
          <a:lstStyle/>
          <a:p>
            <a:r>
              <a:rPr lang="en-US"/>
              <a:t>Facebook BR24 Top Posts nach Reichweite | BR24 - 3 of 11</a:t>
            </a:r>
          </a:p>
        </p:txBody>
      </p:sp>
      <p:graphicFrame>
        <p:nvGraphicFramePr>
          <p:cNvPr id="5" name="Table Placeholder 4">
            <a:extLst>
              <a:ext uri="{FF2B5EF4-FFF2-40B4-BE49-F238E27FC236}">
                <a16:creationId xmlns:a16="http://schemas.microsoft.com/office/drawing/2014/main" id="{1309A6CB-0BD0-44D7-9864-0BB817445EB3}"/>
              </a:ext>
            </a:extLst>
          </p:cNvPr>
          <p:cNvGraphicFramePr>
            <a:graphicFrameLocks noGrp="1"/>
          </p:cNvGraphicFramePr>
          <p:nvPr>
            <p:ph type="tbl" sz="quarter" idx="13"/>
            <p:extLst>
              <p:ext uri="{D42A27DB-BD31-4B8C-83A1-F6EECF244321}">
                <p14:modId xmlns:p14="http://schemas.microsoft.com/office/powerpoint/2010/main" val="70573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8000201"/>
                    </a:ext>
                  </a:extLst>
                </a:gridCol>
                <a:gridCol w="822960">
                  <a:extLst>
                    <a:ext uri="{9D8B030D-6E8A-4147-A177-3AD203B41FA5}">
                      <a16:colId xmlns:a16="http://schemas.microsoft.com/office/drawing/2014/main" val="3163652839"/>
                    </a:ext>
                  </a:extLst>
                </a:gridCol>
                <a:gridCol w="246888">
                  <a:extLst>
                    <a:ext uri="{9D8B030D-6E8A-4147-A177-3AD203B41FA5}">
                      <a16:colId xmlns:a16="http://schemas.microsoft.com/office/drawing/2014/main" val="1560879252"/>
                    </a:ext>
                  </a:extLst>
                </a:gridCol>
                <a:gridCol w="246888">
                  <a:extLst>
                    <a:ext uri="{9D8B030D-6E8A-4147-A177-3AD203B41FA5}">
                      <a16:colId xmlns:a16="http://schemas.microsoft.com/office/drawing/2014/main" val="171499082"/>
                    </a:ext>
                  </a:extLst>
                </a:gridCol>
                <a:gridCol w="246888">
                  <a:extLst>
                    <a:ext uri="{9D8B030D-6E8A-4147-A177-3AD203B41FA5}">
                      <a16:colId xmlns:a16="http://schemas.microsoft.com/office/drawing/2014/main" val="3716944350"/>
                    </a:ext>
                  </a:extLst>
                </a:gridCol>
                <a:gridCol w="246888">
                  <a:extLst>
                    <a:ext uri="{9D8B030D-6E8A-4147-A177-3AD203B41FA5}">
                      <a16:colId xmlns:a16="http://schemas.microsoft.com/office/drawing/2014/main" val="2136639214"/>
                    </a:ext>
                  </a:extLst>
                </a:gridCol>
                <a:gridCol w="246888">
                  <a:extLst>
                    <a:ext uri="{9D8B030D-6E8A-4147-A177-3AD203B41FA5}">
                      <a16:colId xmlns:a16="http://schemas.microsoft.com/office/drawing/2014/main" val="4153556431"/>
                    </a:ext>
                  </a:extLst>
                </a:gridCol>
                <a:gridCol w="246888">
                  <a:extLst>
                    <a:ext uri="{9D8B030D-6E8A-4147-A177-3AD203B41FA5}">
                      <a16:colId xmlns:a16="http://schemas.microsoft.com/office/drawing/2014/main" val="785259993"/>
                    </a:ext>
                  </a:extLst>
                </a:gridCol>
                <a:gridCol w="246888">
                  <a:extLst>
                    <a:ext uri="{9D8B030D-6E8A-4147-A177-3AD203B41FA5}">
                      <a16:colId xmlns:a16="http://schemas.microsoft.com/office/drawing/2014/main" val="2888529521"/>
                    </a:ext>
                  </a:extLst>
                </a:gridCol>
                <a:gridCol w="246888">
                  <a:extLst>
                    <a:ext uri="{9D8B030D-6E8A-4147-A177-3AD203B41FA5}">
                      <a16:colId xmlns:a16="http://schemas.microsoft.com/office/drawing/2014/main" val="979526686"/>
                    </a:ext>
                  </a:extLst>
                </a:gridCol>
                <a:gridCol w="246888">
                  <a:extLst>
                    <a:ext uri="{9D8B030D-6E8A-4147-A177-3AD203B41FA5}">
                      <a16:colId xmlns:a16="http://schemas.microsoft.com/office/drawing/2014/main" val="2730634578"/>
                    </a:ext>
                  </a:extLst>
                </a:gridCol>
                <a:gridCol w="246888">
                  <a:extLst>
                    <a:ext uri="{9D8B030D-6E8A-4147-A177-3AD203B41FA5}">
                      <a16:colId xmlns:a16="http://schemas.microsoft.com/office/drawing/2014/main" val="2895547223"/>
                    </a:ext>
                  </a:extLst>
                </a:gridCol>
                <a:gridCol w="246888">
                  <a:extLst>
                    <a:ext uri="{9D8B030D-6E8A-4147-A177-3AD203B41FA5}">
                      <a16:colId xmlns:a16="http://schemas.microsoft.com/office/drawing/2014/main" val="310319473"/>
                    </a:ext>
                  </a:extLst>
                </a:gridCol>
                <a:gridCol w="246888">
                  <a:extLst>
                    <a:ext uri="{9D8B030D-6E8A-4147-A177-3AD203B41FA5}">
                      <a16:colId xmlns:a16="http://schemas.microsoft.com/office/drawing/2014/main" val="3276626286"/>
                    </a:ext>
                  </a:extLst>
                </a:gridCol>
                <a:gridCol w="246888">
                  <a:extLst>
                    <a:ext uri="{9D8B030D-6E8A-4147-A177-3AD203B41FA5}">
                      <a16:colId xmlns:a16="http://schemas.microsoft.com/office/drawing/2014/main" val="2637613072"/>
                    </a:ext>
                  </a:extLst>
                </a:gridCol>
                <a:gridCol w="246888">
                  <a:extLst>
                    <a:ext uri="{9D8B030D-6E8A-4147-A177-3AD203B41FA5}">
                      <a16:colId xmlns:a16="http://schemas.microsoft.com/office/drawing/2014/main" val="565516890"/>
                    </a:ext>
                  </a:extLst>
                </a:gridCol>
                <a:gridCol w="246888">
                  <a:extLst>
                    <a:ext uri="{9D8B030D-6E8A-4147-A177-3AD203B41FA5}">
                      <a16:colId xmlns:a16="http://schemas.microsoft.com/office/drawing/2014/main" val="3681271642"/>
                    </a:ext>
                  </a:extLst>
                </a:gridCol>
                <a:gridCol w="246888">
                  <a:extLst>
                    <a:ext uri="{9D8B030D-6E8A-4147-A177-3AD203B41FA5}">
                      <a16:colId xmlns:a16="http://schemas.microsoft.com/office/drawing/2014/main" val="1794120618"/>
                    </a:ext>
                  </a:extLst>
                </a:gridCol>
                <a:gridCol w="246888">
                  <a:extLst>
                    <a:ext uri="{9D8B030D-6E8A-4147-A177-3AD203B41FA5}">
                      <a16:colId xmlns:a16="http://schemas.microsoft.com/office/drawing/2014/main" val="3399159859"/>
                    </a:ext>
                  </a:extLst>
                </a:gridCol>
                <a:gridCol w="246888">
                  <a:extLst>
                    <a:ext uri="{9D8B030D-6E8A-4147-A177-3AD203B41FA5}">
                      <a16:colId xmlns:a16="http://schemas.microsoft.com/office/drawing/2014/main" val="557347690"/>
                    </a:ext>
                  </a:extLst>
                </a:gridCol>
                <a:gridCol w="246888">
                  <a:extLst>
                    <a:ext uri="{9D8B030D-6E8A-4147-A177-3AD203B41FA5}">
                      <a16:colId xmlns:a16="http://schemas.microsoft.com/office/drawing/2014/main" val="877423336"/>
                    </a:ext>
                  </a:extLst>
                </a:gridCol>
                <a:gridCol w="246888">
                  <a:extLst>
                    <a:ext uri="{9D8B030D-6E8A-4147-A177-3AD203B41FA5}">
                      <a16:colId xmlns:a16="http://schemas.microsoft.com/office/drawing/2014/main" val="1203698331"/>
                    </a:ext>
                  </a:extLst>
                </a:gridCol>
                <a:gridCol w="246888">
                  <a:extLst>
                    <a:ext uri="{9D8B030D-6E8A-4147-A177-3AD203B41FA5}">
                      <a16:colId xmlns:a16="http://schemas.microsoft.com/office/drawing/2014/main" val="798770774"/>
                    </a:ext>
                  </a:extLst>
                </a:gridCol>
                <a:gridCol w="246888">
                  <a:extLst>
                    <a:ext uri="{9D8B030D-6E8A-4147-A177-3AD203B41FA5}">
                      <a16:colId xmlns:a16="http://schemas.microsoft.com/office/drawing/2014/main" val="199412608"/>
                    </a:ext>
                  </a:extLst>
                </a:gridCol>
                <a:gridCol w="246888">
                  <a:extLst>
                    <a:ext uri="{9D8B030D-6E8A-4147-A177-3AD203B41FA5}">
                      <a16:colId xmlns:a16="http://schemas.microsoft.com/office/drawing/2014/main" val="206054916"/>
                    </a:ext>
                  </a:extLst>
                </a:gridCol>
                <a:gridCol w="246888">
                  <a:extLst>
                    <a:ext uri="{9D8B030D-6E8A-4147-A177-3AD203B41FA5}">
                      <a16:colId xmlns:a16="http://schemas.microsoft.com/office/drawing/2014/main" val="3427109656"/>
                    </a:ext>
                  </a:extLst>
                </a:gridCol>
                <a:gridCol w="246888">
                  <a:extLst>
                    <a:ext uri="{9D8B030D-6E8A-4147-A177-3AD203B41FA5}">
                      <a16:colId xmlns:a16="http://schemas.microsoft.com/office/drawing/2014/main" val="1476956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999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BR24 - 2020-09-11 19:03:03</a:t>
                      </a:r>
                      <a:r>
                        <a:rPr kumimoji="0" lang="de-DE" sz="1000" b="0" i="0" u="none" strike="noStrike" kern="1200" cap="none" spc="0" normalizeH="0" baseline="0" noProof="0">
                          <a:ln>
                            <a:noFill/>
                          </a:ln>
                          <a:solidFill>
                            <a:prstClr val="black"/>
                          </a:solidFill>
                          <a:effectLst/>
                          <a:uLnTx/>
                          <a:uFillTx/>
                          <a:latin typeface="+mn-lt"/>
                          <a:ea typeface="+mn-ea"/>
                          <a:cs typeface="+mn-cs"/>
                        </a:rPr>
                        <a:t>
 Er toupierte Gloria von Thurn und Taxis die Haare und verpasste der Eisschnellläuferin Claudia Pechstein pinke Strähnen. Jetzt ist der Münchner Starfriseur Gerhard Meir im Alter von 65 Jahren gestorben.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https://external-lga3-1.xx.fbcdn.net/safe_image.php?d=AQDMrFypR1OIAlvg&amp;w=720&amp;h=720&amp;url=https%3A%2F%2Fposts-swat-io.s3.eu-central-1.amazonaws.com%2F4718cff4f2eba703670ed7307b515afa59d0e489.jpg&amp;cfs=1&amp;_nc_cb=1&amp;_nc_hash=AQCAxONoA_aetdW-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88601322"/>
                  </a:ext>
                </a:extLst>
              </a:tr>
            </a:tbl>
          </a:graphicData>
        </a:graphic>
      </p:graphicFrame>
      <p:sp>
        <p:nvSpPr>
          <p:cNvPr id="4" name="Text Placeholder 3">
            <a:extLst>
              <a:ext uri="{FF2B5EF4-FFF2-40B4-BE49-F238E27FC236}">
                <a16:creationId xmlns:a16="http://schemas.microsoft.com/office/drawing/2014/main" id="{DDC87A6C-57E1-4A40-B517-74A16DF34243}"/>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249773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3F9BE-91C9-4E47-9769-9E53AF460DC5}"/>
              </a:ext>
            </a:extLst>
          </p:cNvPr>
          <p:cNvSpPr>
            <a:spLocks noGrp="1"/>
          </p:cNvSpPr>
          <p:nvPr>
            <p:ph type="title"/>
          </p:nvPr>
        </p:nvSpPr>
        <p:spPr/>
        <p:txBody>
          <a:bodyPr/>
          <a:lstStyle/>
          <a:p>
            <a:r>
              <a:rPr lang="en-US"/>
              <a:t>Facebook BR24 Top Posts nach Reichweite | BR24 - 4 of 11</a:t>
            </a:r>
          </a:p>
        </p:txBody>
      </p:sp>
      <p:graphicFrame>
        <p:nvGraphicFramePr>
          <p:cNvPr id="5" name="Table Placeholder 4">
            <a:extLst>
              <a:ext uri="{FF2B5EF4-FFF2-40B4-BE49-F238E27FC236}">
                <a16:creationId xmlns:a16="http://schemas.microsoft.com/office/drawing/2014/main" id="{8E2800B3-61BE-45A7-AF2D-17AF99D3F8CF}"/>
              </a:ext>
            </a:extLst>
          </p:cNvPr>
          <p:cNvGraphicFramePr>
            <a:graphicFrameLocks noGrp="1"/>
          </p:cNvGraphicFramePr>
          <p:nvPr>
            <p:ph type="tbl" sz="quarter" idx="13"/>
            <p:extLst>
              <p:ext uri="{D42A27DB-BD31-4B8C-83A1-F6EECF244321}">
                <p14:modId xmlns:p14="http://schemas.microsoft.com/office/powerpoint/2010/main" val="191509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66102689"/>
                    </a:ext>
                  </a:extLst>
                </a:gridCol>
                <a:gridCol w="822960">
                  <a:extLst>
                    <a:ext uri="{9D8B030D-6E8A-4147-A177-3AD203B41FA5}">
                      <a16:colId xmlns:a16="http://schemas.microsoft.com/office/drawing/2014/main" val="4232407268"/>
                    </a:ext>
                  </a:extLst>
                </a:gridCol>
                <a:gridCol w="246888">
                  <a:extLst>
                    <a:ext uri="{9D8B030D-6E8A-4147-A177-3AD203B41FA5}">
                      <a16:colId xmlns:a16="http://schemas.microsoft.com/office/drawing/2014/main" val="2084928115"/>
                    </a:ext>
                  </a:extLst>
                </a:gridCol>
                <a:gridCol w="246888">
                  <a:extLst>
                    <a:ext uri="{9D8B030D-6E8A-4147-A177-3AD203B41FA5}">
                      <a16:colId xmlns:a16="http://schemas.microsoft.com/office/drawing/2014/main" val="2512415047"/>
                    </a:ext>
                  </a:extLst>
                </a:gridCol>
                <a:gridCol w="246888">
                  <a:extLst>
                    <a:ext uri="{9D8B030D-6E8A-4147-A177-3AD203B41FA5}">
                      <a16:colId xmlns:a16="http://schemas.microsoft.com/office/drawing/2014/main" val="1886197548"/>
                    </a:ext>
                  </a:extLst>
                </a:gridCol>
                <a:gridCol w="246888">
                  <a:extLst>
                    <a:ext uri="{9D8B030D-6E8A-4147-A177-3AD203B41FA5}">
                      <a16:colId xmlns:a16="http://schemas.microsoft.com/office/drawing/2014/main" val="1629590098"/>
                    </a:ext>
                  </a:extLst>
                </a:gridCol>
                <a:gridCol w="246888">
                  <a:extLst>
                    <a:ext uri="{9D8B030D-6E8A-4147-A177-3AD203B41FA5}">
                      <a16:colId xmlns:a16="http://schemas.microsoft.com/office/drawing/2014/main" val="528605674"/>
                    </a:ext>
                  </a:extLst>
                </a:gridCol>
                <a:gridCol w="246888">
                  <a:extLst>
                    <a:ext uri="{9D8B030D-6E8A-4147-A177-3AD203B41FA5}">
                      <a16:colId xmlns:a16="http://schemas.microsoft.com/office/drawing/2014/main" val="1842352118"/>
                    </a:ext>
                  </a:extLst>
                </a:gridCol>
                <a:gridCol w="246888">
                  <a:extLst>
                    <a:ext uri="{9D8B030D-6E8A-4147-A177-3AD203B41FA5}">
                      <a16:colId xmlns:a16="http://schemas.microsoft.com/office/drawing/2014/main" val="3761756294"/>
                    </a:ext>
                  </a:extLst>
                </a:gridCol>
                <a:gridCol w="246888">
                  <a:extLst>
                    <a:ext uri="{9D8B030D-6E8A-4147-A177-3AD203B41FA5}">
                      <a16:colId xmlns:a16="http://schemas.microsoft.com/office/drawing/2014/main" val="3434387496"/>
                    </a:ext>
                  </a:extLst>
                </a:gridCol>
                <a:gridCol w="246888">
                  <a:extLst>
                    <a:ext uri="{9D8B030D-6E8A-4147-A177-3AD203B41FA5}">
                      <a16:colId xmlns:a16="http://schemas.microsoft.com/office/drawing/2014/main" val="2956650327"/>
                    </a:ext>
                  </a:extLst>
                </a:gridCol>
                <a:gridCol w="246888">
                  <a:extLst>
                    <a:ext uri="{9D8B030D-6E8A-4147-A177-3AD203B41FA5}">
                      <a16:colId xmlns:a16="http://schemas.microsoft.com/office/drawing/2014/main" val="316693935"/>
                    </a:ext>
                  </a:extLst>
                </a:gridCol>
                <a:gridCol w="246888">
                  <a:extLst>
                    <a:ext uri="{9D8B030D-6E8A-4147-A177-3AD203B41FA5}">
                      <a16:colId xmlns:a16="http://schemas.microsoft.com/office/drawing/2014/main" val="2250361557"/>
                    </a:ext>
                  </a:extLst>
                </a:gridCol>
                <a:gridCol w="246888">
                  <a:extLst>
                    <a:ext uri="{9D8B030D-6E8A-4147-A177-3AD203B41FA5}">
                      <a16:colId xmlns:a16="http://schemas.microsoft.com/office/drawing/2014/main" val="1645769201"/>
                    </a:ext>
                  </a:extLst>
                </a:gridCol>
                <a:gridCol w="246888">
                  <a:extLst>
                    <a:ext uri="{9D8B030D-6E8A-4147-A177-3AD203B41FA5}">
                      <a16:colId xmlns:a16="http://schemas.microsoft.com/office/drawing/2014/main" val="2235864400"/>
                    </a:ext>
                  </a:extLst>
                </a:gridCol>
                <a:gridCol w="246888">
                  <a:extLst>
                    <a:ext uri="{9D8B030D-6E8A-4147-A177-3AD203B41FA5}">
                      <a16:colId xmlns:a16="http://schemas.microsoft.com/office/drawing/2014/main" val="55306647"/>
                    </a:ext>
                  </a:extLst>
                </a:gridCol>
                <a:gridCol w="246888">
                  <a:extLst>
                    <a:ext uri="{9D8B030D-6E8A-4147-A177-3AD203B41FA5}">
                      <a16:colId xmlns:a16="http://schemas.microsoft.com/office/drawing/2014/main" val="3218771432"/>
                    </a:ext>
                  </a:extLst>
                </a:gridCol>
                <a:gridCol w="246888">
                  <a:extLst>
                    <a:ext uri="{9D8B030D-6E8A-4147-A177-3AD203B41FA5}">
                      <a16:colId xmlns:a16="http://schemas.microsoft.com/office/drawing/2014/main" val="2080486249"/>
                    </a:ext>
                  </a:extLst>
                </a:gridCol>
                <a:gridCol w="246888">
                  <a:extLst>
                    <a:ext uri="{9D8B030D-6E8A-4147-A177-3AD203B41FA5}">
                      <a16:colId xmlns:a16="http://schemas.microsoft.com/office/drawing/2014/main" val="1171179709"/>
                    </a:ext>
                  </a:extLst>
                </a:gridCol>
                <a:gridCol w="246888">
                  <a:extLst>
                    <a:ext uri="{9D8B030D-6E8A-4147-A177-3AD203B41FA5}">
                      <a16:colId xmlns:a16="http://schemas.microsoft.com/office/drawing/2014/main" val="2362313985"/>
                    </a:ext>
                  </a:extLst>
                </a:gridCol>
                <a:gridCol w="246888">
                  <a:extLst>
                    <a:ext uri="{9D8B030D-6E8A-4147-A177-3AD203B41FA5}">
                      <a16:colId xmlns:a16="http://schemas.microsoft.com/office/drawing/2014/main" val="998951044"/>
                    </a:ext>
                  </a:extLst>
                </a:gridCol>
                <a:gridCol w="246888">
                  <a:extLst>
                    <a:ext uri="{9D8B030D-6E8A-4147-A177-3AD203B41FA5}">
                      <a16:colId xmlns:a16="http://schemas.microsoft.com/office/drawing/2014/main" val="954398175"/>
                    </a:ext>
                  </a:extLst>
                </a:gridCol>
                <a:gridCol w="246888">
                  <a:extLst>
                    <a:ext uri="{9D8B030D-6E8A-4147-A177-3AD203B41FA5}">
                      <a16:colId xmlns:a16="http://schemas.microsoft.com/office/drawing/2014/main" val="1049757821"/>
                    </a:ext>
                  </a:extLst>
                </a:gridCol>
                <a:gridCol w="246888">
                  <a:extLst>
                    <a:ext uri="{9D8B030D-6E8A-4147-A177-3AD203B41FA5}">
                      <a16:colId xmlns:a16="http://schemas.microsoft.com/office/drawing/2014/main" val="1581407752"/>
                    </a:ext>
                  </a:extLst>
                </a:gridCol>
                <a:gridCol w="246888">
                  <a:extLst>
                    <a:ext uri="{9D8B030D-6E8A-4147-A177-3AD203B41FA5}">
                      <a16:colId xmlns:a16="http://schemas.microsoft.com/office/drawing/2014/main" val="2455967240"/>
                    </a:ext>
                  </a:extLst>
                </a:gridCol>
                <a:gridCol w="246888">
                  <a:extLst>
                    <a:ext uri="{9D8B030D-6E8A-4147-A177-3AD203B41FA5}">
                      <a16:colId xmlns:a16="http://schemas.microsoft.com/office/drawing/2014/main" val="2271862967"/>
                    </a:ext>
                  </a:extLst>
                </a:gridCol>
                <a:gridCol w="246888">
                  <a:extLst>
                    <a:ext uri="{9D8B030D-6E8A-4147-A177-3AD203B41FA5}">
                      <a16:colId xmlns:a16="http://schemas.microsoft.com/office/drawing/2014/main" val="2615871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172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BR24 - 2020-09-12 07:54:41</a:t>
                      </a:r>
                      <a:r>
                        <a:rPr kumimoji="0" lang="de-DE" sz="1000" b="0" i="0" u="none" strike="noStrike" kern="1200" cap="none" spc="0" normalizeH="0" baseline="0" noProof="0">
                          <a:ln>
                            <a:noFill/>
                          </a:ln>
                          <a:solidFill>
                            <a:prstClr val="black"/>
                          </a:solidFill>
                          <a:effectLst/>
                          <a:uLnTx/>
                          <a:uFillTx/>
                          <a:latin typeface="+mn-lt"/>
                          <a:ea typeface="+mn-ea"/>
                          <a:cs typeface="+mn-cs"/>
                        </a:rPr>
                        <a:t>
 Sie ist fast doppelt so groß wie eine Zwetschge und bringt 28,6 Gramm auf die Waage: Die schwerste Kirche Frankens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https://scontent-lga3-1.xx.fbcdn.net/v/t15.5256-10/s720x720/118959819_692610058131850_3322281408357311573_n.jpg?_nc_cat=102&amp;_nc_sid=ad6a45&amp;_nc_ohc=LdyNQy_F0W4AX_dgoF2&amp;_nc_ht=scontent-lga3-1.xx&amp;oh=93f49a0962ead5d4173ee3782e13d9b2&amp;oe=5F89B8BB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777660"/>
                  </a:ext>
                </a:extLst>
              </a:tr>
            </a:tbl>
          </a:graphicData>
        </a:graphic>
      </p:graphicFrame>
      <p:sp>
        <p:nvSpPr>
          <p:cNvPr id="4" name="Text Placeholder 3">
            <a:extLst>
              <a:ext uri="{FF2B5EF4-FFF2-40B4-BE49-F238E27FC236}">
                <a16:creationId xmlns:a16="http://schemas.microsoft.com/office/drawing/2014/main" id="{42107E16-5425-404B-B2E2-734B0EDD96EC}"/>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1329944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ACE6-12B4-46FF-832C-4F0C00375D3C}"/>
              </a:ext>
            </a:extLst>
          </p:cNvPr>
          <p:cNvSpPr>
            <a:spLocks noGrp="1"/>
          </p:cNvSpPr>
          <p:nvPr>
            <p:ph type="title"/>
          </p:nvPr>
        </p:nvSpPr>
        <p:spPr/>
        <p:txBody>
          <a:bodyPr/>
          <a:lstStyle/>
          <a:p>
            <a:r>
              <a:rPr lang="en-US"/>
              <a:t>Facebook BR24 Top Posts nach Reichweite | BR24 - 5 of 11</a:t>
            </a:r>
          </a:p>
        </p:txBody>
      </p:sp>
      <p:graphicFrame>
        <p:nvGraphicFramePr>
          <p:cNvPr id="5" name="Table Placeholder 4">
            <a:extLst>
              <a:ext uri="{FF2B5EF4-FFF2-40B4-BE49-F238E27FC236}">
                <a16:creationId xmlns:a16="http://schemas.microsoft.com/office/drawing/2014/main" id="{99EDB90C-3066-4495-912F-4D58963576F2}"/>
              </a:ext>
            </a:extLst>
          </p:cNvPr>
          <p:cNvGraphicFramePr>
            <a:graphicFrameLocks noGrp="1"/>
          </p:cNvGraphicFramePr>
          <p:nvPr>
            <p:ph type="tbl" sz="quarter" idx="13"/>
            <p:extLst>
              <p:ext uri="{D42A27DB-BD31-4B8C-83A1-F6EECF244321}">
                <p14:modId xmlns:p14="http://schemas.microsoft.com/office/powerpoint/2010/main" val="80719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89397410"/>
                    </a:ext>
                  </a:extLst>
                </a:gridCol>
                <a:gridCol w="822960">
                  <a:extLst>
                    <a:ext uri="{9D8B030D-6E8A-4147-A177-3AD203B41FA5}">
                      <a16:colId xmlns:a16="http://schemas.microsoft.com/office/drawing/2014/main" val="3733092786"/>
                    </a:ext>
                  </a:extLst>
                </a:gridCol>
                <a:gridCol w="246888">
                  <a:extLst>
                    <a:ext uri="{9D8B030D-6E8A-4147-A177-3AD203B41FA5}">
                      <a16:colId xmlns:a16="http://schemas.microsoft.com/office/drawing/2014/main" val="2105954957"/>
                    </a:ext>
                  </a:extLst>
                </a:gridCol>
                <a:gridCol w="246888">
                  <a:extLst>
                    <a:ext uri="{9D8B030D-6E8A-4147-A177-3AD203B41FA5}">
                      <a16:colId xmlns:a16="http://schemas.microsoft.com/office/drawing/2014/main" val="1439373435"/>
                    </a:ext>
                  </a:extLst>
                </a:gridCol>
                <a:gridCol w="246888">
                  <a:extLst>
                    <a:ext uri="{9D8B030D-6E8A-4147-A177-3AD203B41FA5}">
                      <a16:colId xmlns:a16="http://schemas.microsoft.com/office/drawing/2014/main" val="3847368843"/>
                    </a:ext>
                  </a:extLst>
                </a:gridCol>
                <a:gridCol w="246888">
                  <a:extLst>
                    <a:ext uri="{9D8B030D-6E8A-4147-A177-3AD203B41FA5}">
                      <a16:colId xmlns:a16="http://schemas.microsoft.com/office/drawing/2014/main" val="3076362534"/>
                    </a:ext>
                  </a:extLst>
                </a:gridCol>
                <a:gridCol w="246888">
                  <a:extLst>
                    <a:ext uri="{9D8B030D-6E8A-4147-A177-3AD203B41FA5}">
                      <a16:colId xmlns:a16="http://schemas.microsoft.com/office/drawing/2014/main" val="388525950"/>
                    </a:ext>
                  </a:extLst>
                </a:gridCol>
                <a:gridCol w="246888">
                  <a:extLst>
                    <a:ext uri="{9D8B030D-6E8A-4147-A177-3AD203B41FA5}">
                      <a16:colId xmlns:a16="http://schemas.microsoft.com/office/drawing/2014/main" val="849353693"/>
                    </a:ext>
                  </a:extLst>
                </a:gridCol>
                <a:gridCol w="246888">
                  <a:extLst>
                    <a:ext uri="{9D8B030D-6E8A-4147-A177-3AD203B41FA5}">
                      <a16:colId xmlns:a16="http://schemas.microsoft.com/office/drawing/2014/main" val="3204599058"/>
                    </a:ext>
                  </a:extLst>
                </a:gridCol>
                <a:gridCol w="246888">
                  <a:extLst>
                    <a:ext uri="{9D8B030D-6E8A-4147-A177-3AD203B41FA5}">
                      <a16:colId xmlns:a16="http://schemas.microsoft.com/office/drawing/2014/main" val="2037578806"/>
                    </a:ext>
                  </a:extLst>
                </a:gridCol>
                <a:gridCol w="246888">
                  <a:extLst>
                    <a:ext uri="{9D8B030D-6E8A-4147-A177-3AD203B41FA5}">
                      <a16:colId xmlns:a16="http://schemas.microsoft.com/office/drawing/2014/main" val="11390993"/>
                    </a:ext>
                  </a:extLst>
                </a:gridCol>
                <a:gridCol w="246888">
                  <a:extLst>
                    <a:ext uri="{9D8B030D-6E8A-4147-A177-3AD203B41FA5}">
                      <a16:colId xmlns:a16="http://schemas.microsoft.com/office/drawing/2014/main" val="2873005715"/>
                    </a:ext>
                  </a:extLst>
                </a:gridCol>
                <a:gridCol w="246888">
                  <a:extLst>
                    <a:ext uri="{9D8B030D-6E8A-4147-A177-3AD203B41FA5}">
                      <a16:colId xmlns:a16="http://schemas.microsoft.com/office/drawing/2014/main" val="1250141427"/>
                    </a:ext>
                  </a:extLst>
                </a:gridCol>
                <a:gridCol w="246888">
                  <a:extLst>
                    <a:ext uri="{9D8B030D-6E8A-4147-A177-3AD203B41FA5}">
                      <a16:colId xmlns:a16="http://schemas.microsoft.com/office/drawing/2014/main" val="2449815885"/>
                    </a:ext>
                  </a:extLst>
                </a:gridCol>
                <a:gridCol w="246888">
                  <a:extLst>
                    <a:ext uri="{9D8B030D-6E8A-4147-A177-3AD203B41FA5}">
                      <a16:colId xmlns:a16="http://schemas.microsoft.com/office/drawing/2014/main" val="636898257"/>
                    </a:ext>
                  </a:extLst>
                </a:gridCol>
                <a:gridCol w="246888">
                  <a:extLst>
                    <a:ext uri="{9D8B030D-6E8A-4147-A177-3AD203B41FA5}">
                      <a16:colId xmlns:a16="http://schemas.microsoft.com/office/drawing/2014/main" val="3051751413"/>
                    </a:ext>
                  </a:extLst>
                </a:gridCol>
                <a:gridCol w="246888">
                  <a:extLst>
                    <a:ext uri="{9D8B030D-6E8A-4147-A177-3AD203B41FA5}">
                      <a16:colId xmlns:a16="http://schemas.microsoft.com/office/drawing/2014/main" val="512229913"/>
                    </a:ext>
                  </a:extLst>
                </a:gridCol>
                <a:gridCol w="246888">
                  <a:extLst>
                    <a:ext uri="{9D8B030D-6E8A-4147-A177-3AD203B41FA5}">
                      <a16:colId xmlns:a16="http://schemas.microsoft.com/office/drawing/2014/main" val="3611464748"/>
                    </a:ext>
                  </a:extLst>
                </a:gridCol>
                <a:gridCol w="246888">
                  <a:extLst>
                    <a:ext uri="{9D8B030D-6E8A-4147-A177-3AD203B41FA5}">
                      <a16:colId xmlns:a16="http://schemas.microsoft.com/office/drawing/2014/main" val="1613281278"/>
                    </a:ext>
                  </a:extLst>
                </a:gridCol>
                <a:gridCol w="246888">
                  <a:extLst>
                    <a:ext uri="{9D8B030D-6E8A-4147-A177-3AD203B41FA5}">
                      <a16:colId xmlns:a16="http://schemas.microsoft.com/office/drawing/2014/main" val="1156010446"/>
                    </a:ext>
                  </a:extLst>
                </a:gridCol>
                <a:gridCol w="246888">
                  <a:extLst>
                    <a:ext uri="{9D8B030D-6E8A-4147-A177-3AD203B41FA5}">
                      <a16:colId xmlns:a16="http://schemas.microsoft.com/office/drawing/2014/main" val="2810123292"/>
                    </a:ext>
                  </a:extLst>
                </a:gridCol>
                <a:gridCol w="246888">
                  <a:extLst>
                    <a:ext uri="{9D8B030D-6E8A-4147-A177-3AD203B41FA5}">
                      <a16:colId xmlns:a16="http://schemas.microsoft.com/office/drawing/2014/main" val="3749419480"/>
                    </a:ext>
                  </a:extLst>
                </a:gridCol>
                <a:gridCol w="246888">
                  <a:extLst>
                    <a:ext uri="{9D8B030D-6E8A-4147-A177-3AD203B41FA5}">
                      <a16:colId xmlns:a16="http://schemas.microsoft.com/office/drawing/2014/main" val="1651625120"/>
                    </a:ext>
                  </a:extLst>
                </a:gridCol>
                <a:gridCol w="246888">
                  <a:extLst>
                    <a:ext uri="{9D8B030D-6E8A-4147-A177-3AD203B41FA5}">
                      <a16:colId xmlns:a16="http://schemas.microsoft.com/office/drawing/2014/main" val="330676618"/>
                    </a:ext>
                  </a:extLst>
                </a:gridCol>
                <a:gridCol w="246888">
                  <a:extLst>
                    <a:ext uri="{9D8B030D-6E8A-4147-A177-3AD203B41FA5}">
                      <a16:colId xmlns:a16="http://schemas.microsoft.com/office/drawing/2014/main" val="1533479301"/>
                    </a:ext>
                  </a:extLst>
                </a:gridCol>
                <a:gridCol w="246888">
                  <a:extLst>
                    <a:ext uri="{9D8B030D-6E8A-4147-A177-3AD203B41FA5}">
                      <a16:colId xmlns:a16="http://schemas.microsoft.com/office/drawing/2014/main" val="2547765835"/>
                    </a:ext>
                  </a:extLst>
                </a:gridCol>
                <a:gridCol w="246888">
                  <a:extLst>
                    <a:ext uri="{9D8B030D-6E8A-4147-A177-3AD203B41FA5}">
                      <a16:colId xmlns:a16="http://schemas.microsoft.com/office/drawing/2014/main" val="28817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754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BR24 - 2020-09-12 19:53:51</a:t>
                      </a:r>
                      <a:r>
                        <a:rPr kumimoji="0" lang="de-DE" sz="1000" b="0" i="0" u="none" strike="noStrike" kern="1200" cap="none" spc="0" normalizeH="0" baseline="0" noProof="0">
                          <a:ln>
                            <a:noFill/>
                          </a:ln>
                          <a:solidFill>
                            <a:prstClr val="black"/>
                          </a:solidFill>
                          <a:effectLst/>
                          <a:uLnTx/>
                          <a:uFillTx/>
                          <a:latin typeface="+mn-lt"/>
                          <a:ea typeface="+mn-ea"/>
                          <a:cs typeface="+mn-cs"/>
                        </a:rPr>
                        <a:t>
 In den Allgäuer Alpen kommen ganz besonders zottelige und zahme Landschaftspfleger zum Einsatz: Österreichische Hochland-Rinder.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https://scontent-lga3-1.xx.fbcdn.net/v/t15.5256-10/s720x720/119433587_331114594868779_1099814879640049644_n.jpg?_nc_cat=109&amp;_nc_sid=ad6a45&amp;_nc_ohc=kS1qfL-inr8AX9WpKHG&amp;_nc_ht=scontent-lga3-1.xx&amp;oh=c911ebd6b901758700f45bb274da672a&amp;oe=5F88A612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3892638"/>
                  </a:ext>
                </a:extLst>
              </a:tr>
            </a:tbl>
          </a:graphicData>
        </a:graphic>
      </p:graphicFrame>
      <p:sp>
        <p:nvSpPr>
          <p:cNvPr id="4" name="Text Placeholder 3">
            <a:extLst>
              <a:ext uri="{FF2B5EF4-FFF2-40B4-BE49-F238E27FC236}">
                <a16:creationId xmlns:a16="http://schemas.microsoft.com/office/drawing/2014/main" id="{37A3B294-0532-4CA1-8EDC-9E48134ABDEC}"/>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710576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A0B52-573A-4625-BC59-9CDF1A30714C}"/>
              </a:ext>
            </a:extLst>
          </p:cNvPr>
          <p:cNvSpPr>
            <a:spLocks noGrp="1"/>
          </p:cNvSpPr>
          <p:nvPr>
            <p:ph type="title"/>
          </p:nvPr>
        </p:nvSpPr>
        <p:spPr/>
        <p:txBody>
          <a:bodyPr/>
          <a:lstStyle/>
          <a:p>
            <a:r>
              <a:rPr lang="en-US"/>
              <a:t>Facebook BR24 Top Posts nach Reichweite | BR24 - 6 of 11</a:t>
            </a:r>
          </a:p>
        </p:txBody>
      </p:sp>
      <p:graphicFrame>
        <p:nvGraphicFramePr>
          <p:cNvPr id="5" name="Table Placeholder 4">
            <a:extLst>
              <a:ext uri="{FF2B5EF4-FFF2-40B4-BE49-F238E27FC236}">
                <a16:creationId xmlns:a16="http://schemas.microsoft.com/office/drawing/2014/main" id="{2BF0F03B-D2EC-4A4B-BD78-958DEB1EACCD}"/>
              </a:ext>
            </a:extLst>
          </p:cNvPr>
          <p:cNvGraphicFramePr>
            <a:graphicFrameLocks noGrp="1"/>
          </p:cNvGraphicFramePr>
          <p:nvPr>
            <p:ph type="tbl" sz="quarter" idx="13"/>
            <p:extLst>
              <p:ext uri="{D42A27DB-BD31-4B8C-83A1-F6EECF244321}">
                <p14:modId xmlns:p14="http://schemas.microsoft.com/office/powerpoint/2010/main" val="1555276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46027777"/>
                    </a:ext>
                  </a:extLst>
                </a:gridCol>
                <a:gridCol w="822960">
                  <a:extLst>
                    <a:ext uri="{9D8B030D-6E8A-4147-A177-3AD203B41FA5}">
                      <a16:colId xmlns:a16="http://schemas.microsoft.com/office/drawing/2014/main" val="2915211272"/>
                    </a:ext>
                  </a:extLst>
                </a:gridCol>
                <a:gridCol w="246888">
                  <a:extLst>
                    <a:ext uri="{9D8B030D-6E8A-4147-A177-3AD203B41FA5}">
                      <a16:colId xmlns:a16="http://schemas.microsoft.com/office/drawing/2014/main" val="3388579350"/>
                    </a:ext>
                  </a:extLst>
                </a:gridCol>
                <a:gridCol w="246888">
                  <a:extLst>
                    <a:ext uri="{9D8B030D-6E8A-4147-A177-3AD203B41FA5}">
                      <a16:colId xmlns:a16="http://schemas.microsoft.com/office/drawing/2014/main" val="2324758243"/>
                    </a:ext>
                  </a:extLst>
                </a:gridCol>
                <a:gridCol w="246888">
                  <a:extLst>
                    <a:ext uri="{9D8B030D-6E8A-4147-A177-3AD203B41FA5}">
                      <a16:colId xmlns:a16="http://schemas.microsoft.com/office/drawing/2014/main" val="1359438064"/>
                    </a:ext>
                  </a:extLst>
                </a:gridCol>
                <a:gridCol w="246888">
                  <a:extLst>
                    <a:ext uri="{9D8B030D-6E8A-4147-A177-3AD203B41FA5}">
                      <a16:colId xmlns:a16="http://schemas.microsoft.com/office/drawing/2014/main" val="1717423642"/>
                    </a:ext>
                  </a:extLst>
                </a:gridCol>
                <a:gridCol w="246888">
                  <a:extLst>
                    <a:ext uri="{9D8B030D-6E8A-4147-A177-3AD203B41FA5}">
                      <a16:colId xmlns:a16="http://schemas.microsoft.com/office/drawing/2014/main" val="835913799"/>
                    </a:ext>
                  </a:extLst>
                </a:gridCol>
                <a:gridCol w="246888">
                  <a:extLst>
                    <a:ext uri="{9D8B030D-6E8A-4147-A177-3AD203B41FA5}">
                      <a16:colId xmlns:a16="http://schemas.microsoft.com/office/drawing/2014/main" val="2006653826"/>
                    </a:ext>
                  </a:extLst>
                </a:gridCol>
                <a:gridCol w="246888">
                  <a:extLst>
                    <a:ext uri="{9D8B030D-6E8A-4147-A177-3AD203B41FA5}">
                      <a16:colId xmlns:a16="http://schemas.microsoft.com/office/drawing/2014/main" val="328616386"/>
                    </a:ext>
                  </a:extLst>
                </a:gridCol>
                <a:gridCol w="246888">
                  <a:extLst>
                    <a:ext uri="{9D8B030D-6E8A-4147-A177-3AD203B41FA5}">
                      <a16:colId xmlns:a16="http://schemas.microsoft.com/office/drawing/2014/main" val="2159277025"/>
                    </a:ext>
                  </a:extLst>
                </a:gridCol>
                <a:gridCol w="246888">
                  <a:extLst>
                    <a:ext uri="{9D8B030D-6E8A-4147-A177-3AD203B41FA5}">
                      <a16:colId xmlns:a16="http://schemas.microsoft.com/office/drawing/2014/main" val="1239726879"/>
                    </a:ext>
                  </a:extLst>
                </a:gridCol>
                <a:gridCol w="246888">
                  <a:extLst>
                    <a:ext uri="{9D8B030D-6E8A-4147-A177-3AD203B41FA5}">
                      <a16:colId xmlns:a16="http://schemas.microsoft.com/office/drawing/2014/main" val="2446946212"/>
                    </a:ext>
                  </a:extLst>
                </a:gridCol>
                <a:gridCol w="246888">
                  <a:extLst>
                    <a:ext uri="{9D8B030D-6E8A-4147-A177-3AD203B41FA5}">
                      <a16:colId xmlns:a16="http://schemas.microsoft.com/office/drawing/2014/main" val="306755976"/>
                    </a:ext>
                  </a:extLst>
                </a:gridCol>
                <a:gridCol w="246888">
                  <a:extLst>
                    <a:ext uri="{9D8B030D-6E8A-4147-A177-3AD203B41FA5}">
                      <a16:colId xmlns:a16="http://schemas.microsoft.com/office/drawing/2014/main" val="1382038254"/>
                    </a:ext>
                  </a:extLst>
                </a:gridCol>
                <a:gridCol w="246888">
                  <a:extLst>
                    <a:ext uri="{9D8B030D-6E8A-4147-A177-3AD203B41FA5}">
                      <a16:colId xmlns:a16="http://schemas.microsoft.com/office/drawing/2014/main" val="58617792"/>
                    </a:ext>
                  </a:extLst>
                </a:gridCol>
                <a:gridCol w="246888">
                  <a:extLst>
                    <a:ext uri="{9D8B030D-6E8A-4147-A177-3AD203B41FA5}">
                      <a16:colId xmlns:a16="http://schemas.microsoft.com/office/drawing/2014/main" val="1679451486"/>
                    </a:ext>
                  </a:extLst>
                </a:gridCol>
                <a:gridCol w="246888">
                  <a:extLst>
                    <a:ext uri="{9D8B030D-6E8A-4147-A177-3AD203B41FA5}">
                      <a16:colId xmlns:a16="http://schemas.microsoft.com/office/drawing/2014/main" val="3433145496"/>
                    </a:ext>
                  </a:extLst>
                </a:gridCol>
                <a:gridCol w="246888">
                  <a:extLst>
                    <a:ext uri="{9D8B030D-6E8A-4147-A177-3AD203B41FA5}">
                      <a16:colId xmlns:a16="http://schemas.microsoft.com/office/drawing/2014/main" val="1518591396"/>
                    </a:ext>
                  </a:extLst>
                </a:gridCol>
                <a:gridCol w="246888">
                  <a:extLst>
                    <a:ext uri="{9D8B030D-6E8A-4147-A177-3AD203B41FA5}">
                      <a16:colId xmlns:a16="http://schemas.microsoft.com/office/drawing/2014/main" val="3451514214"/>
                    </a:ext>
                  </a:extLst>
                </a:gridCol>
                <a:gridCol w="246888">
                  <a:extLst>
                    <a:ext uri="{9D8B030D-6E8A-4147-A177-3AD203B41FA5}">
                      <a16:colId xmlns:a16="http://schemas.microsoft.com/office/drawing/2014/main" val="975326067"/>
                    </a:ext>
                  </a:extLst>
                </a:gridCol>
                <a:gridCol w="246888">
                  <a:extLst>
                    <a:ext uri="{9D8B030D-6E8A-4147-A177-3AD203B41FA5}">
                      <a16:colId xmlns:a16="http://schemas.microsoft.com/office/drawing/2014/main" val="2817963884"/>
                    </a:ext>
                  </a:extLst>
                </a:gridCol>
                <a:gridCol w="246888">
                  <a:extLst>
                    <a:ext uri="{9D8B030D-6E8A-4147-A177-3AD203B41FA5}">
                      <a16:colId xmlns:a16="http://schemas.microsoft.com/office/drawing/2014/main" val="3169687548"/>
                    </a:ext>
                  </a:extLst>
                </a:gridCol>
                <a:gridCol w="246888">
                  <a:extLst>
                    <a:ext uri="{9D8B030D-6E8A-4147-A177-3AD203B41FA5}">
                      <a16:colId xmlns:a16="http://schemas.microsoft.com/office/drawing/2014/main" val="992829913"/>
                    </a:ext>
                  </a:extLst>
                </a:gridCol>
                <a:gridCol w="246888">
                  <a:extLst>
                    <a:ext uri="{9D8B030D-6E8A-4147-A177-3AD203B41FA5}">
                      <a16:colId xmlns:a16="http://schemas.microsoft.com/office/drawing/2014/main" val="3376363906"/>
                    </a:ext>
                  </a:extLst>
                </a:gridCol>
                <a:gridCol w="246888">
                  <a:extLst>
                    <a:ext uri="{9D8B030D-6E8A-4147-A177-3AD203B41FA5}">
                      <a16:colId xmlns:a16="http://schemas.microsoft.com/office/drawing/2014/main" val="769018419"/>
                    </a:ext>
                  </a:extLst>
                </a:gridCol>
                <a:gridCol w="246888">
                  <a:extLst>
                    <a:ext uri="{9D8B030D-6E8A-4147-A177-3AD203B41FA5}">
                      <a16:colId xmlns:a16="http://schemas.microsoft.com/office/drawing/2014/main" val="3935820918"/>
                    </a:ext>
                  </a:extLst>
                </a:gridCol>
                <a:gridCol w="246888">
                  <a:extLst>
                    <a:ext uri="{9D8B030D-6E8A-4147-A177-3AD203B41FA5}">
                      <a16:colId xmlns:a16="http://schemas.microsoft.com/office/drawing/2014/main" val="2381762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750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BR24 - 2020-09-15 10:27:27</a:t>
                      </a:r>
                      <a:r>
                        <a:rPr kumimoji="0" lang="de-DE" sz="1000" b="0" i="0" u="none" strike="noStrike" kern="1200" cap="none" spc="0" normalizeH="0" baseline="0" noProof="0">
                          <a:ln>
                            <a:noFill/>
                          </a:ln>
                          <a:solidFill>
                            <a:prstClr val="black"/>
                          </a:solidFill>
                          <a:effectLst/>
                          <a:uLnTx/>
                          <a:uFillTx/>
                          <a:latin typeface="+mn-lt"/>
                          <a:ea typeface="+mn-ea"/>
                          <a:cs typeface="+mn-cs"/>
                        </a:rPr>
                        <a:t>
 Spahn informiert über Corona-Impfstoffe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https://scontent-lga3-1.xx.fbcdn.net/v/t15.5256-10/s720x720/119065109_244992946830267_5089543139854558702_n.jpg?_nc_cat=108&amp;_nc_sid=ad6a45&amp;_nc_ohc=YSV7LR0RwVIAX_qUW8t&amp;_nc_ht=scontent-lga3-1.xx&amp;oh=0adb819064f9ae491687354ab510d45c&amp;oe=5F884CAC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1029630692"/>
                  </a:ext>
                </a:extLst>
              </a:tr>
            </a:tbl>
          </a:graphicData>
        </a:graphic>
      </p:graphicFrame>
      <p:sp>
        <p:nvSpPr>
          <p:cNvPr id="4" name="Text Placeholder 3">
            <a:extLst>
              <a:ext uri="{FF2B5EF4-FFF2-40B4-BE49-F238E27FC236}">
                <a16:creationId xmlns:a16="http://schemas.microsoft.com/office/drawing/2014/main" id="{C46011EE-4691-4628-8188-1B06722721D5}"/>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050085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47DD-266C-42A7-9EED-76D7AD8935D4}"/>
              </a:ext>
            </a:extLst>
          </p:cNvPr>
          <p:cNvSpPr>
            <a:spLocks noGrp="1"/>
          </p:cNvSpPr>
          <p:nvPr>
            <p:ph type="title"/>
          </p:nvPr>
        </p:nvSpPr>
        <p:spPr/>
        <p:txBody>
          <a:bodyPr/>
          <a:lstStyle/>
          <a:p>
            <a:r>
              <a:rPr lang="en-US"/>
              <a:t>Facebook BR24 Top Posts nach Reichweite | BR24 - 7 of 11</a:t>
            </a:r>
          </a:p>
        </p:txBody>
      </p:sp>
      <p:graphicFrame>
        <p:nvGraphicFramePr>
          <p:cNvPr id="5" name="Table Placeholder 4">
            <a:extLst>
              <a:ext uri="{FF2B5EF4-FFF2-40B4-BE49-F238E27FC236}">
                <a16:creationId xmlns:a16="http://schemas.microsoft.com/office/drawing/2014/main" id="{EBAEBBAE-0049-4247-80B4-6F2108AB3EA8}"/>
              </a:ext>
            </a:extLst>
          </p:cNvPr>
          <p:cNvGraphicFramePr>
            <a:graphicFrameLocks noGrp="1"/>
          </p:cNvGraphicFramePr>
          <p:nvPr>
            <p:ph type="tbl" sz="quarter" idx="13"/>
            <p:extLst>
              <p:ext uri="{D42A27DB-BD31-4B8C-83A1-F6EECF244321}">
                <p14:modId xmlns:p14="http://schemas.microsoft.com/office/powerpoint/2010/main" val="339256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47086697"/>
                    </a:ext>
                  </a:extLst>
                </a:gridCol>
                <a:gridCol w="822960">
                  <a:extLst>
                    <a:ext uri="{9D8B030D-6E8A-4147-A177-3AD203B41FA5}">
                      <a16:colId xmlns:a16="http://schemas.microsoft.com/office/drawing/2014/main" val="3249560652"/>
                    </a:ext>
                  </a:extLst>
                </a:gridCol>
                <a:gridCol w="246888">
                  <a:extLst>
                    <a:ext uri="{9D8B030D-6E8A-4147-A177-3AD203B41FA5}">
                      <a16:colId xmlns:a16="http://schemas.microsoft.com/office/drawing/2014/main" val="1546835206"/>
                    </a:ext>
                  </a:extLst>
                </a:gridCol>
                <a:gridCol w="246888">
                  <a:extLst>
                    <a:ext uri="{9D8B030D-6E8A-4147-A177-3AD203B41FA5}">
                      <a16:colId xmlns:a16="http://schemas.microsoft.com/office/drawing/2014/main" val="773360246"/>
                    </a:ext>
                  </a:extLst>
                </a:gridCol>
                <a:gridCol w="246888">
                  <a:extLst>
                    <a:ext uri="{9D8B030D-6E8A-4147-A177-3AD203B41FA5}">
                      <a16:colId xmlns:a16="http://schemas.microsoft.com/office/drawing/2014/main" val="222467016"/>
                    </a:ext>
                  </a:extLst>
                </a:gridCol>
                <a:gridCol w="246888">
                  <a:extLst>
                    <a:ext uri="{9D8B030D-6E8A-4147-A177-3AD203B41FA5}">
                      <a16:colId xmlns:a16="http://schemas.microsoft.com/office/drawing/2014/main" val="1651172268"/>
                    </a:ext>
                  </a:extLst>
                </a:gridCol>
                <a:gridCol w="246888">
                  <a:extLst>
                    <a:ext uri="{9D8B030D-6E8A-4147-A177-3AD203B41FA5}">
                      <a16:colId xmlns:a16="http://schemas.microsoft.com/office/drawing/2014/main" val="3323666064"/>
                    </a:ext>
                  </a:extLst>
                </a:gridCol>
                <a:gridCol w="246888">
                  <a:extLst>
                    <a:ext uri="{9D8B030D-6E8A-4147-A177-3AD203B41FA5}">
                      <a16:colId xmlns:a16="http://schemas.microsoft.com/office/drawing/2014/main" val="147279009"/>
                    </a:ext>
                  </a:extLst>
                </a:gridCol>
                <a:gridCol w="246888">
                  <a:extLst>
                    <a:ext uri="{9D8B030D-6E8A-4147-A177-3AD203B41FA5}">
                      <a16:colId xmlns:a16="http://schemas.microsoft.com/office/drawing/2014/main" val="4061091319"/>
                    </a:ext>
                  </a:extLst>
                </a:gridCol>
                <a:gridCol w="246888">
                  <a:extLst>
                    <a:ext uri="{9D8B030D-6E8A-4147-A177-3AD203B41FA5}">
                      <a16:colId xmlns:a16="http://schemas.microsoft.com/office/drawing/2014/main" val="2144240638"/>
                    </a:ext>
                  </a:extLst>
                </a:gridCol>
                <a:gridCol w="246888">
                  <a:extLst>
                    <a:ext uri="{9D8B030D-6E8A-4147-A177-3AD203B41FA5}">
                      <a16:colId xmlns:a16="http://schemas.microsoft.com/office/drawing/2014/main" val="1622136857"/>
                    </a:ext>
                  </a:extLst>
                </a:gridCol>
                <a:gridCol w="246888">
                  <a:extLst>
                    <a:ext uri="{9D8B030D-6E8A-4147-A177-3AD203B41FA5}">
                      <a16:colId xmlns:a16="http://schemas.microsoft.com/office/drawing/2014/main" val="3124520374"/>
                    </a:ext>
                  </a:extLst>
                </a:gridCol>
                <a:gridCol w="246888">
                  <a:extLst>
                    <a:ext uri="{9D8B030D-6E8A-4147-A177-3AD203B41FA5}">
                      <a16:colId xmlns:a16="http://schemas.microsoft.com/office/drawing/2014/main" val="2135929940"/>
                    </a:ext>
                  </a:extLst>
                </a:gridCol>
                <a:gridCol w="246888">
                  <a:extLst>
                    <a:ext uri="{9D8B030D-6E8A-4147-A177-3AD203B41FA5}">
                      <a16:colId xmlns:a16="http://schemas.microsoft.com/office/drawing/2014/main" val="913713865"/>
                    </a:ext>
                  </a:extLst>
                </a:gridCol>
                <a:gridCol w="246888">
                  <a:extLst>
                    <a:ext uri="{9D8B030D-6E8A-4147-A177-3AD203B41FA5}">
                      <a16:colId xmlns:a16="http://schemas.microsoft.com/office/drawing/2014/main" val="3271544122"/>
                    </a:ext>
                  </a:extLst>
                </a:gridCol>
                <a:gridCol w="246888">
                  <a:extLst>
                    <a:ext uri="{9D8B030D-6E8A-4147-A177-3AD203B41FA5}">
                      <a16:colId xmlns:a16="http://schemas.microsoft.com/office/drawing/2014/main" val="1074202020"/>
                    </a:ext>
                  </a:extLst>
                </a:gridCol>
                <a:gridCol w="246888">
                  <a:extLst>
                    <a:ext uri="{9D8B030D-6E8A-4147-A177-3AD203B41FA5}">
                      <a16:colId xmlns:a16="http://schemas.microsoft.com/office/drawing/2014/main" val="631252279"/>
                    </a:ext>
                  </a:extLst>
                </a:gridCol>
                <a:gridCol w="246888">
                  <a:extLst>
                    <a:ext uri="{9D8B030D-6E8A-4147-A177-3AD203B41FA5}">
                      <a16:colId xmlns:a16="http://schemas.microsoft.com/office/drawing/2014/main" val="3591788208"/>
                    </a:ext>
                  </a:extLst>
                </a:gridCol>
                <a:gridCol w="246888">
                  <a:extLst>
                    <a:ext uri="{9D8B030D-6E8A-4147-A177-3AD203B41FA5}">
                      <a16:colId xmlns:a16="http://schemas.microsoft.com/office/drawing/2014/main" val="1100644177"/>
                    </a:ext>
                  </a:extLst>
                </a:gridCol>
                <a:gridCol w="246888">
                  <a:extLst>
                    <a:ext uri="{9D8B030D-6E8A-4147-A177-3AD203B41FA5}">
                      <a16:colId xmlns:a16="http://schemas.microsoft.com/office/drawing/2014/main" val="1058643792"/>
                    </a:ext>
                  </a:extLst>
                </a:gridCol>
                <a:gridCol w="246888">
                  <a:extLst>
                    <a:ext uri="{9D8B030D-6E8A-4147-A177-3AD203B41FA5}">
                      <a16:colId xmlns:a16="http://schemas.microsoft.com/office/drawing/2014/main" val="1463805632"/>
                    </a:ext>
                  </a:extLst>
                </a:gridCol>
                <a:gridCol w="246888">
                  <a:extLst>
                    <a:ext uri="{9D8B030D-6E8A-4147-A177-3AD203B41FA5}">
                      <a16:colId xmlns:a16="http://schemas.microsoft.com/office/drawing/2014/main" val="663625257"/>
                    </a:ext>
                  </a:extLst>
                </a:gridCol>
                <a:gridCol w="246888">
                  <a:extLst>
                    <a:ext uri="{9D8B030D-6E8A-4147-A177-3AD203B41FA5}">
                      <a16:colId xmlns:a16="http://schemas.microsoft.com/office/drawing/2014/main" val="586014723"/>
                    </a:ext>
                  </a:extLst>
                </a:gridCol>
                <a:gridCol w="246888">
                  <a:extLst>
                    <a:ext uri="{9D8B030D-6E8A-4147-A177-3AD203B41FA5}">
                      <a16:colId xmlns:a16="http://schemas.microsoft.com/office/drawing/2014/main" val="2004830650"/>
                    </a:ext>
                  </a:extLst>
                </a:gridCol>
                <a:gridCol w="246888">
                  <a:extLst>
                    <a:ext uri="{9D8B030D-6E8A-4147-A177-3AD203B41FA5}">
                      <a16:colId xmlns:a16="http://schemas.microsoft.com/office/drawing/2014/main" val="4240283990"/>
                    </a:ext>
                  </a:extLst>
                </a:gridCol>
                <a:gridCol w="246888">
                  <a:extLst>
                    <a:ext uri="{9D8B030D-6E8A-4147-A177-3AD203B41FA5}">
                      <a16:colId xmlns:a16="http://schemas.microsoft.com/office/drawing/2014/main" val="1127679906"/>
                    </a:ext>
                  </a:extLst>
                </a:gridCol>
                <a:gridCol w="246888">
                  <a:extLst>
                    <a:ext uri="{9D8B030D-6E8A-4147-A177-3AD203B41FA5}">
                      <a16:colId xmlns:a16="http://schemas.microsoft.com/office/drawing/2014/main" val="143148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927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BR24 - 2020-09-13 15:20:48</a:t>
                      </a:r>
                      <a:r>
                        <a:rPr kumimoji="0" lang="de-DE" sz="1000" b="0" i="0" u="none" strike="noStrike" kern="1200" cap="none" spc="0" normalizeH="0" baseline="0" noProof="0">
                          <a:ln>
                            <a:noFill/>
                          </a:ln>
                          <a:solidFill>
                            <a:prstClr val="black"/>
                          </a:solidFill>
                          <a:effectLst/>
                          <a:uLnTx/>
                          <a:uFillTx/>
                          <a:latin typeface="+mn-lt"/>
                          <a:ea typeface="+mn-ea"/>
                          <a:cs typeface="+mn-cs"/>
                        </a:rPr>
                        <a:t>
 Unerlaubter Disco-Betrieb, zu viele Gäste, Tanzen ohne Mundschutz: Die Polizei hat in der Nacht eine illegale Feier beendet. Der Wirt darf das Lokal vorerst nicht mehr betreiben.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https://external-lga3-1.xx.fbcdn.net/safe_image.php?d=AQA7ND53hJmBtjSY&amp;w=720&amp;h=720&amp;url=https%3A%2F%2Fimg.br.de%2F35602842-5ed6-453d-9b0e-c8915d4bd751.jpeg%3Fq%3D80%26rect%3D25%2C50%2C973%2C549%26w%3D1600%26h%3D900&amp;cfs=1&amp;_nc_cb=1&amp;_nc_hash=AQD3lIM4nzF7tjQj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31552087"/>
                  </a:ext>
                </a:extLst>
              </a:tr>
            </a:tbl>
          </a:graphicData>
        </a:graphic>
      </p:graphicFrame>
      <p:sp>
        <p:nvSpPr>
          <p:cNvPr id="4" name="Text Placeholder 3">
            <a:extLst>
              <a:ext uri="{FF2B5EF4-FFF2-40B4-BE49-F238E27FC236}">
                <a16:creationId xmlns:a16="http://schemas.microsoft.com/office/drawing/2014/main" id="{80745032-1C23-4AE8-8F9C-31E7D7E51F40}"/>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1534739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77950-6ECE-4C5F-BDAD-51073C66EC4F}"/>
              </a:ext>
            </a:extLst>
          </p:cNvPr>
          <p:cNvSpPr>
            <a:spLocks noGrp="1"/>
          </p:cNvSpPr>
          <p:nvPr>
            <p:ph type="title"/>
          </p:nvPr>
        </p:nvSpPr>
        <p:spPr/>
        <p:txBody>
          <a:bodyPr/>
          <a:lstStyle/>
          <a:p>
            <a:r>
              <a:rPr lang="en-US"/>
              <a:t>Facebook BR24 Top Posts nach Reichweite | BR24 - 8 of 11</a:t>
            </a:r>
          </a:p>
        </p:txBody>
      </p:sp>
      <p:graphicFrame>
        <p:nvGraphicFramePr>
          <p:cNvPr id="5" name="Table Placeholder 4">
            <a:extLst>
              <a:ext uri="{FF2B5EF4-FFF2-40B4-BE49-F238E27FC236}">
                <a16:creationId xmlns:a16="http://schemas.microsoft.com/office/drawing/2014/main" id="{B708E871-8F39-45A2-AE9E-E48379C7553C}"/>
              </a:ext>
            </a:extLst>
          </p:cNvPr>
          <p:cNvGraphicFramePr>
            <a:graphicFrameLocks noGrp="1"/>
          </p:cNvGraphicFramePr>
          <p:nvPr>
            <p:ph type="tbl" sz="quarter" idx="13"/>
            <p:extLst>
              <p:ext uri="{D42A27DB-BD31-4B8C-83A1-F6EECF244321}">
                <p14:modId xmlns:p14="http://schemas.microsoft.com/office/powerpoint/2010/main" val="11845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542494571"/>
                    </a:ext>
                  </a:extLst>
                </a:gridCol>
                <a:gridCol w="822960">
                  <a:extLst>
                    <a:ext uri="{9D8B030D-6E8A-4147-A177-3AD203B41FA5}">
                      <a16:colId xmlns:a16="http://schemas.microsoft.com/office/drawing/2014/main" val="2847135999"/>
                    </a:ext>
                  </a:extLst>
                </a:gridCol>
                <a:gridCol w="246888">
                  <a:extLst>
                    <a:ext uri="{9D8B030D-6E8A-4147-A177-3AD203B41FA5}">
                      <a16:colId xmlns:a16="http://schemas.microsoft.com/office/drawing/2014/main" val="1600317227"/>
                    </a:ext>
                  </a:extLst>
                </a:gridCol>
                <a:gridCol w="246888">
                  <a:extLst>
                    <a:ext uri="{9D8B030D-6E8A-4147-A177-3AD203B41FA5}">
                      <a16:colId xmlns:a16="http://schemas.microsoft.com/office/drawing/2014/main" val="1930408206"/>
                    </a:ext>
                  </a:extLst>
                </a:gridCol>
                <a:gridCol w="246888">
                  <a:extLst>
                    <a:ext uri="{9D8B030D-6E8A-4147-A177-3AD203B41FA5}">
                      <a16:colId xmlns:a16="http://schemas.microsoft.com/office/drawing/2014/main" val="3438689181"/>
                    </a:ext>
                  </a:extLst>
                </a:gridCol>
                <a:gridCol w="246888">
                  <a:extLst>
                    <a:ext uri="{9D8B030D-6E8A-4147-A177-3AD203B41FA5}">
                      <a16:colId xmlns:a16="http://schemas.microsoft.com/office/drawing/2014/main" val="882711452"/>
                    </a:ext>
                  </a:extLst>
                </a:gridCol>
                <a:gridCol w="246888">
                  <a:extLst>
                    <a:ext uri="{9D8B030D-6E8A-4147-A177-3AD203B41FA5}">
                      <a16:colId xmlns:a16="http://schemas.microsoft.com/office/drawing/2014/main" val="4074710811"/>
                    </a:ext>
                  </a:extLst>
                </a:gridCol>
                <a:gridCol w="246888">
                  <a:extLst>
                    <a:ext uri="{9D8B030D-6E8A-4147-A177-3AD203B41FA5}">
                      <a16:colId xmlns:a16="http://schemas.microsoft.com/office/drawing/2014/main" val="4152453420"/>
                    </a:ext>
                  </a:extLst>
                </a:gridCol>
                <a:gridCol w="246888">
                  <a:extLst>
                    <a:ext uri="{9D8B030D-6E8A-4147-A177-3AD203B41FA5}">
                      <a16:colId xmlns:a16="http://schemas.microsoft.com/office/drawing/2014/main" val="3150715533"/>
                    </a:ext>
                  </a:extLst>
                </a:gridCol>
                <a:gridCol w="246888">
                  <a:extLst>
                    <a:ext uri="{9D8B030D-6E8A-4147-A177-3AD203B41FA5}">
                      <a16:colId xmlns:a16="http://schemas.microsoft.com/office/drawing/2014/main" val="2638072882"/>
                    </a:ext>
                  </a:extLst>
                </a:gridCol>
                <a:gridCol w="246888">
                  <a:extLst>
                    <a:ext uri="{9D8B030D-6E8A-4147-A177-3AD203B41FA5}">
                      <a16:colId xmlns:a16="http://schemas.microsoft.com/office/drawing/2014/main" val="2171053761"/>
                    </a:ext>
                  </a:extLst>
                </a:gridCol>
                <a:gridCol w="246888">
                  <a:extLst>
                    <a:ext uri="{9D8B030D-6E8A-4147-A177-3AD203B41FA5}">
                      <a16:colId xmlns:a16="http://schemas.microsoft.com/office/drawing/2014/main" val="3101762001"/>
                    </a:ext>
                  </a:extLst>
                </a:gridCol>
                <a:gridCol w="246888">
                  <a:extLst>
                    <a:ext uri="{9D8B030D-6E8A-4147-A177-3AD203B41FA5}">
                      <a16:colId xmlns:a16="http://schemas.microsoft.com/office/drawing/2014/main" val="3998312091"/>
                    </a:ext>
                  </a:extLst>
                </a:gridCol>
                <a:gridCol w="246888">
                  <a:extLst>
                    <a:ext uri="{9D8B030D-6E8A-4147-A177-3AD203B41FA5}">
                      <a16:colId xmlns:a16="http://schemas.microsoft.com/office/drawing/2014/main" val="505305275"/>
                    </a:ext>
                  </a:extLst>
                </a:gridCol>
                <a:gridCol w="246888">
                  <a:extLst>
                    <a:ext uri="{9D8B030D-6E8A-4147-A177-3AD203B41FA5}">
                      <a16:colId xmlns:a16="http://schemas.microsoft.com/office/drawing/2014/main" val="1895789619"/>
                    </a:ext>
                  </a:extLst>
                </a:gridCol>
                <a:gridCol w="246888">
                  <a:extLst>
                    <a:ext uri="{9D8B030D-6E8A-4147-A177-3AD203B41FA5}">
                      <a16:colId xmlns:a16="http://schemas.microsoft.com/office/drawing/2014/main" val="4189211806"/>
                    </a:ext>
                  </a:extLst>
                </a:gridCol>
                <a:gridCol w="246888">
                  <a:extLst>
                    <a:ext uri="{9D8B030D-6E8A-4147-A177-3AD203B41FA5}">
                      <a16:colId xmlns:a16="http://schemas.microsoft.com/office/drawing/2014/main" val="4134785459"/>
                    </a:ext>
                  </a:extLst>
                </a:gridCol>
                <a:gridCol w="246888">
                  <a:extLst>
                    <a:ext uri="{9D8B030D-6E8A-4147-A177-3AD203B41FA5}">
                      <a16:colId xmlns:a16="http://schemas.microsoft.com/office/drawing/2014/main" val="2713492758"/>
                    </a:ext>
                  </a:extLst>
                </a:gridCol>
                <a:gridCol w="246888">
                  <a:extLst>
                    <a:ext uri="{9D8B030D-6E8A-4147-A177-3AD203B41FA5}">
                      <a16:colId xmlns:a16="http://schemas.microsoft.com/office/drawing/2014/main" val="3677702620"/>
                    </a:ext>
                  </a:extLst>
                </a:gridCol>
                <a:gridCol w="246888">
                  <a:extLst>
                    <a:ext uri="{9D8B030D-6E8A-4147-A177-3AD203B41FA5}">
                      <a16:colId xmlns:a16="http://schemas.microsoft.com/office/drawing/2014/main" val="3582342401"/>
                    </a:ext>
                  </a:extLst>
                </a:gridCol>
                <a:gridCol w="246888">
                  <a:extLst>
                    <a:ext uri="{9D8B030D-6E8A-4147-A177-3AD203B41FA5}">
                      <a16:colId xmlns:a16="http://schemas.microsoft.com/office/drawing/2014/main" val="3065089699"/>
                    </a:ext>
                  </a:extLst>
                </a:gridCol>
                <a:gridCol w="246888">
                  <a:extLst>
                    <a:ext uri="{9D8B030D-6E8A-4147-A177-3AD203B41FA5}">
                      <a16:colId xmlns:a16="http://schemas.microsoft.com/office/drawing/2014/main" val="321907145"/>
                    </a:ext>
                  </a:extLst>
                </a:gridCol>
                <a:gridCol w="246888">
                  <a:extLst>
                    <a:ext uri="{9D8B030D-6E8A-4147-A177-3AD203B41FA5}">
                      <a16:colId xmlns:a16="http://schemas.microsoft.com/office/drawing/2014/main" val="426272359"/>
                    </a:ext>
                  </a:extLst>
                </a:gridCol>
                <a:gridCol w="246888">
                  <a:extLst>
                    <a:ext uri="{9D8B030D-6E8A-4147-A177-3AD203B41FA5}">
                      <a16:colId xmlns:a16="http://schemas.microsoft.com/office/drawing/2014/main" val="1146995385"/>
                    </a:ext>
                  </a:extLst>
                </a:gridCol>
                <a:gridCol w="246888">
                  <a:extLst>
                    <a:ext uri="{9D8B030D-6E8A-4147-A177-3AD203B41FA5}">
                      <a16:colId xmlns:a16="http://schemas.microsoft.com/office/drawing/2014/main" val="4075018707"/>
                    </a:ext>
                  </a:extLst>
                </a:gridCol>
                <a:gridCol w="246888">
                  <a:extLst>
                    <a:ext uri="{9D8B030D-6E8A-4147-A177-3AD203B41FA5}">
                      <a16:colId xmlns:a16="http://schemas.microsoft.com/office/drawing/2014/main" val="3772977530"/>
                    </a:ext>
                  </a:extLst>
                </a:gridCol>
                <a:gridCol w="246888">
                  <a:extLst>
                    <a:ext uri="{9D8B030D-6E8A-4147-A177-3AD203B41FA5}">
                      <a16:colId xmlns:a16="http://schemas.microsoft.com/office/drawing/2014/main" val="3849304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528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BR24 - 2020-09-12 19:24:25</a:t>
                      </a:r>
                      <a:r>
                        <a:rPr kumimoji="0" lang="de-DE" sz="1000" b="0" i="0" u="none" strike="noStrike" kern="1200" cap="none" spc="0" normalizeH="0" baseline="0" noProof="0">
                          <a:ln>
                            <a:noFill/>
                          </a:ln>
                          <a:solidFill>
                            <a:prstClr val="black"/>
                          </a:solidFill>
                          <a:effectLst/>
                          <a:uLnTx/>
                          <a:uFillTx/>
                          <a:latin typeface="+mn-lt"/>
                          <a:ea typeface="+mn-ea"/>
                          <a:cs typeface="+mn-cs"/>
                        </a:rPr>
                        <a:t>
 In Garmisch-Partenkirchen ist die Angst vor weiter steigenden Corona-Zahlen groß, nachdem eine "Superspreaderin" in mehreren Lokalen trotz Quarantäne-Anordnung gefeiert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A3g_T0lsmgKSD7&amp;w=720&amp;h=720&amp;url=https%3A%2F%2Fimg.br.de%2F03bb99ff-7890-46af-8a97-10085856be5e.jpeg%3Fq%3D80%26rect%3D121%2C76%2C1784%2C1004%26w%3D1600%26h%3D900&amp;cfs=1&amp;_nc_cb=1&amp;_nc_hash=AQDmy5Peauh68G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57159519"/>
                  </a:ext>
                </a:extLst>
              </a:tr>
            </a:tbl>
          </a:graphicData>
        </a:graphic>
      </p:graphicFrame>
      <p:sp>
        <p:nvSpPr>
          <p:cNvPr id="4" name="Text Placeholder 3">
            <a:extLst>
              <a:ext uri="{FF2B5EF4-FFF2-40B4-BE49-F238E27FC236}">
                <a16:creationId xmlns:a16="http://schemas.microsoft.com/office/drawing/2014/main" id="{4E7F6527-EEE4-4599-BBDD-F45C18CAAE2F}"/>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804995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A0095-647E-4715-95F2-3B9EFCE0B198}"/>
              </a:ext>
            </a:extLst>
          </p:cNvPr>
          <p:cNvSpPr>
            <a:spLocks noGrp="1"/>
          </p:cNvSpPr>
          <p:nvPr>
            <p:ph type="title"/>
          </p:nvPr>
        </p:nvSpPr>
        <p:spPr/>
        <p:txBody>
          <a:bodyPr/>
          <a:lstStyle/>
          <a:p>
            <a:r>
              <a:rPr lang="en-US"/>
              <a:t>Facebook BR24 Top Posts nach Reichweite | BR24 - 9 of 11</a:t>
            </a:r>
          </a:p>
        </p:txBody>
      </p:sp>
      <p:graphicFrame>
        <p:nvGraphicFramePr>
          <p:cNvPr id="5" name="Table Placeholder 4">
            <a:extLst>
              <a:ext uri="{FF2B5EF4-FFF2-40B4-BE49-F238E27FC236}">
                <a16:creationId xmlns:a16="http://schemas.microsoft.com/office/drawing/2014/main" id="{8A3FCB37-3158-47C1-83C2-DD85C525BE95}"/>
              </a:ext>
            </a:extLst>
          </p:cNvPr>
          <p:cNvGraphicFramePr>
            <a:graphicFrameLocks noGrp="1"/>
          </p:cNvGraphicFramePr>
          <p:nvPr>
            <p:ph type="tbl" sz="quarter" idx="13"/>
            <p:extLst>
              <p:ext uri="{D42A27DB-BD31-4B8C-83A1-F6EECF244321}">
                <p14:modId xmlns:p14="http://schemas.microsoft.com/office/powerpoint/2010/main" val="1286542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80184790"/>
                    </a:ext>
                  </a:extLst>
                </a:gridCol>
                <a:gridCol w="822960">
                  <a:extLst>
                    <a:ext uri="{9D8B030D-6E8A-4147-A177-3AD203B41FA5}">
                      <a16:colId xmlns:a16="http://schemas.microsoft.com/office/drawing/2014/main" val="166024569"/>
                    </a:ext>
                  </a:extLst>
                </a:gridCol>
                <a:gridCol w="246888">
                  <a:extLst>
                    <a:ext uri="{9D8B030D-6E8A-4147-A177-3AD203B41FA5}">
                      <a16:colId xmlns:a16="http://schemas.microsoft.com/office/drawing/2014/main" val="3799094718"/>
                    </a:ext>
                  </a:extLst>
                </a:gridCol>
                <a:gridCol w="246888">
                  <a:extLst>
                    <a:ext uri="{9D8B030D-6E8A-4147-A177-3AD203B41FA5}">
                      <a16:colId xmlns:a16="http://schemas.microsoft.com/office/drawing/2014/main" val="2059596527"/>
                    </a:ext>
                  </a:extLst>
                </a:gridCol>
                <a:gridCol w="246888">
                  <a:extLst>
                    <a:ext uri="{9D8B030D-6E8A-4147-A177-3AD203B41FA5}">
                      <a16:colId xmlns:a16="http://schemas.microsoft.com/office/drawing/2014/main" val="385449780"/>
                    </a:ext>
                  </a:extLst>
                </a:gridCol>
                <a:gridCol w="246888">
                  <a:extLst>
                    <a:ext uri="{9D8B030D-6E8A-4147-A177-3AD203B41FA5}">
                      <a16:colId xmlns:a16="http://schemas.microsoft.com/office/drawing/2014/main" val="172244653"/>
                    </a:ext>
                  </a:extLst>
                </a:gridCol>
                <a:gridCol w="246888">
                  <a:extLst>
                    <a:ext uri="{9D8B030D-6E8A-4147-A177-3AD203B41FA5}">
                      <a16:colId xmlns:a16="http://schemas.microsoft.com/office/drawing/2014/main" val="2094940394"/>
                    </a:ext>
                  </a:extLst>
                </a:gridCol>
                <a:gridCol w="246888">
                  <a:extLst>
                    <a:ext uri="{9D8B030D-6E8A-4147-A177-3AD203B41FA5}">
                      <a16:colId xmlns:a16="http://schemas.microsoft.com/office/drawing/2014/main" val="2532374138"/>
                    </a:ext>
                  </a:extLst>
                </a:gridCol>
                <a:gridCol w="246888">
                  <a:extLst>
                    <a:ext uri="{9D8B030D-6E8A-4147-A177-3AD203B41FA5}">
                      <a16:colId xmlns:a16="http://schemas.microsoft.com/office/drawing/2014/main" val="3242343928"/>
                    </a:ext>
                  </a:extLst>
                </a:gridCol>
                <a:gridCol w="246888">
                  <a:extLst>
                    <a:ext uri="{9D8B030D-6E8A-4147-A177-3AD203B41FA5}">
                      <a16:colId xmlns:a16="http://schemas.microsoft.com/office/drawing/2014/main" val="3801942290"/>
                    </a:ext>
                  </a:extLst>
                </a:gridCol>
                <a:gridCol w="246888">
                  <a:extLst>
                    <a:ext uri="{9D8B030D-6E8A-4147-A177-3AD203B41FA5}">
                      <a16:colId xmlns:a16="http://schemas.microsoft.com/office/drawing/2014/main" val="1155162103"/>
                    </a:ext>
                  </a:extLst>
                </a:gridCol>
                <a:gridCol w="246888">
                  <a:extLst>
                    <a:ext uri="{9D8B030D-6E8A-4147-A177-3AD203B41FA5}">
                      <a16:colId xmlns:a16="http://schemas.microsoft.com/office/drawing/2014/main" val="2656654744"/>
                    </a:ext>
                  </a:extLst>
                </a:gridCol>
                <a:gridCol w="246888">
                  <a:extLst>
                    <a:ext uri="{9D8B030D-6E8A-4147-A177-3AD203B41FA5}">
                      <a16:colId xmlns:a16="http://schemas.microsoft.com/office/drawing/2014/main" val="2583251918"/>
                    </a:ext>
                  </a:extLst>
                </a:gridCol>
                <a:gridCol w="246888">
                  <a:extLst>
                    <a:ext uri="{9D8B030D-6E8A-4147-A177-3AD203B41FA5}">
                      <a16:colId xmlns:a16="http://schemas.microsoft.com/office/drawing/2014/main" val="3393856283"/>
                    </a:ext>
                  </a:extLst>
                </a:gridCol>
                <a:gridCol w="246888">
                  <a:extLst>
                    <a:ext uri="{9D8B030D-6E8A-4147-A177-3AD203B41FA5}">
                      <a16:colId xmlns:a16="http://schemas.microsoft.com/office/drawing/2014/main" val="2512133098"/>
                    </a:ext>
                  </a:extLst>
                </a:gridCol>
                <a:gridCol w="246888">
                  <a:extLst>
                    <a:ext uri="{9D8B030D-6E8A-4147-A177-3AD203B41FA5}">
                      <a16:colId xmlns:a16="http://schemas.microsoft.com/office/drawing/2014/main" val="1241207801"/>
                    </a:ext>
                  </a:extLst>
                </a:gridCol>
                <a:gridCol w="246888">
                  <a:extLst>
                    <a:ext uri="{9D8B030D-6E8A-4147-A177-3AD203B41FA5}">
                      <a16:colId xmlns:a16="http://schemas.microsoft.com/office/drawing/2014/main" val="716259151"/>
                    </a:ext>
                  </a:extLst>
                </a:gridCol>
                <a:gridCol w="246888">
                  <a:extLst>
                    <a:ext uri="{9D8B030D-6E8A-4147-A177-3AD203B41FA5}">
                      <a16:colId xmlns:a16="http://schemas.microsoft.com/office/drawing/2014/main" val="4176796982"/>
                    </a:ext>
                  </a:extLst>
                </a:gridCol>
                <a:gridCol w="246888">
                  <a:extLst>
                    <a:ext uri="{9D8B030D-6E8A-4147-A177-3AD203B41FA5}">
                      <a16:colId xmlns:a16="http://schemas.microsoft.com/office/drawing/2014/main" val="3276239073"/>
                    </a:ext>
                  </a:extLst>
                </a:gridCol>
                <a:gridCol w="246888">
                  <a:extLst>
                    <a:ext uri="{9D8B030D-6E8A-4147-A177-3AD203B41FA5}">
                      <a16:colId xmlns:a16="http://schemas.microsoft.com/office/drawing/2014/main" val="3372606761"/>
                    </a:ext>
                  </a:extLst>
                </a:gridCol>
                <a:gridCol w="246888">
                  <a:extLst>
                    <a:ext uri="{9D8B030D-6E8A-4147-A177-3AD203B41FA5}">
                      <a16:colId xmlns:a16="http://schemas.microsoft.com/office/drawing/2014/main" val="232211836"/>
                    </a:ext>
                  </a:extLst>
                </a:gridCol>
                <a:gridCol w="246888">
                  <a:extLst>
                    <a:ext uri="{9D8B030D-6E8A-4147-A177-3AD203B41FA5}">
                      <a16:colId xmlns:a16="http://schemas.microsoft.com/office/drawing/2014/main" val="2471714041"/>
                    </a:ext>
                  </a:extLst>
                </a:gridCol>
                <a:gridCol w="246888">
                  <a:extLst>
                    <a:ext uri="{9D8B030D-6E8A-4147-A177-3AD203B41FA5}">
                      <a16:colId xmlns:a16="http://schemas.microsoft.com/office/drawing/2014/main" val="3034066844"/>
                    </a:ext>
                  </a:extLst>
                </a:gridCol>
                <a:gridCol w="246888">
                  <a:extLst>
                    <a:ext uri="{9D8B030D-6E8A-4147-A177-3AD203B41FA5}">
                      <a16:colId xmlns:a16="http://schemas.microsoft.com/office/drawing/2014/main" val="3005801314"/>
                    </a:ext>
                  </a:extLst>
                </a:gridCol>
                <a:gridCol w="246888">
                  <a:extLst>
                    <a:ext uri="{9D8B030D-6E8A-4147-A177-3AD203B41FA5}">
                      <a16:colId xmlns:a16="http://schemas.microsoft.com/office/drawing/2014/main" val="1127144623"/>
                    </a:ext>
                  </a:extLst>
                </a:gridCol>
                <a:gridCol w="246888">
                  <a:extLst>
                    <a:ext uri="{9D8B030D-6E8A-4147-A177-3AD203B41FA5}">
                      <a16:colId xmlns:a16="http://schemas.microsoft.com/office/drawing/2014/main" val="3028328126"/>
                    </a:ext>
                  </a:extLst>
                </a:gridCol>
                <a:gridCol w="246888">
                  <a:extLst>
                    <a:ext uri="{9D8B030D-6E8A-4147-A177-3AD203B41FA5}">
                      <a16:colId xmlns:a16="http://schemas.microsoft.com/office/drawing/2014/main" val="2677226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754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BR24 - 2020-09-15 16:50:29</a:t>
                      </a:r>
                      <a:r>
                        <a:rPr kumimoji="0" lang="de-DE" sz="1000" b="0" i="0" u="none" strike="noStrike" kern="1200" cap="none" spc="0" normalizeH="0" baseline="0" noProof="0">
                          <a:ln>
                            <a:noFill/>
                          </a:ln>
                          <a:solidFill>
                            <a:prstClr val="black"/>
                          </a:solidFill>
                          <a:effectLst/>
                          <a:uLnTx/>
                          <a:uFillTx/>
                          <a:latin typeface="+mn-lt"/>
                          <a:ea typeface="+mn-ea"/>
                          <a:cs typeface="+mn-cs"/>
                        </a:rPr>
                        <a:t>
 Weil Eltern die Quarantäne-Vorgaben missachteten und ihre beiden Kinder trotz positivem Corona-Test in die Grundschule schickten, müssen nun zwei Klassen in Quarantäne.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https://external-lga3-1.xx.fbcdn.net/safe_image.php?d=AQAOA462hRM6H6QL&amp;w=720&amp;h=720&amp;url=https%3A%2F%2Fimg.br.de%2Fad37bd7e-6da6-4a6e-9228-0f3d7c800ae9.jpeg%3Fq%3D80%26rect%3D1%2C0%2C1919%2C1080%26w%3D1600%26h%3D900&amp;cfs=1&amp;_nc_cb=1&amp;_nc_hash=AQBh86SAFdYX1L3S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04384468"/>
                  </a:ext>
                </a:extLst>
              </a:tr>
            </a:tbl>
          </a:graphicData>
        </a:graphic>
      </p:graphicFrame>
      <p:sp>
        <p:nvSpPr>
          <p:cNvPr id="4" name="Text Placeholder 3">
            <a:extLst>
              <a:ext uri="{FF2B5EF4-FFF2-40B4-BE49-F238E27FC236}">
                <a16:creationId xmlns:a16="http://schemas.microsoft.com/office/drawing/2014/main" id="{84CC8ECB-AB91-4BAF-9B3C-6D80AE65026C}"/>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053738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C419F-D49A-49C2-B6A6-386122CDD1E3}"/>
              </a:ext>
            </a:extLst>
          </p:cNvPr>
          <p:cNvSpPr>
            <a:spLocks noGrp="1"/>
          </p:cNvSpPr>
          <p:nvPr>
            <p:ph type="title"/>
          </p:nvPr>
        </p:nvSpPr>
        <p:spPr/>
        <p:txBody>
          <a:bodyPr/>
          <a:lstStyle/>
          <a:p>
            <a:r>
              <a:rPr lang="en-US"/>
              <a:t>Facebook BR24 Top Posts nach Reichweite | BR24 - 10 of 11</a:t>
            </a:r>
          </a:p>
        </p:txBody>
      </p:sp>
      <p:graphicFrame>
        <p:nvGraphicFramePr>
          <p:cNvPr id="5" name="Table Placeholder 4">
            <a:extLst>
              <a:ext uri="{FF2B5EF4-FFF2-40B4-BE49-F238E27FC236}">
                <a16:creationId xmlns:a16="http://schemas.microsoft.com/office/drawing/2014/main" id="{58F3FF14-0AE9-43EF-A52B-109A49CA8E94}"/>
              </a:ext>
            </a:extLst>
          </p:cNvPr>
          <p:cNvGraphicFramePr>
            <a:graphicFrameLocks noGrp="1"/>
          </p:cNvGraphicFramePr>
          <p:nvPr>
            <p:ph type="tbl" sz="quarter" idx="13"/>
            <p:extLst>
              <p:ext uri="{D42A27DB-BD31-4B8C-83A1-F6EECF244321}">
                <p14:modId xmlns:p14="http://schemas.microsoft.com/office/powerpoint/2010/main" val="12967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01862199"/>
                    </a:ext>
                  </a:extLst>
                </a:gridCol>
                <a:gridCol w="822960">
                  <a:extLst>
                    <a:ext uri="{9D8B030D-6E8A-4147-A177-3AD203B41FA5}">
                      <a16:colId xmlns:a16="http://schemas.microsoft.com/office/drawing/2014/main" val="2187375917"/>
                    </a:ext>
                  </a:extLst>
                </a:gridCol>
                <a:gridCol w="246888">
                  <a:extLst>
                    <a:ext uri="{9D8B030D-6E8A-4147-A177-3AD203B41FA5}">
                      <a16:colId xmlns:a16="http://schemas.microsoft.com/office/drawing/2014/main" val="3982254523"/>
                    </a:ext>
                  </a:extLst>
                </a:gridCol>
                <a:gridCol w="246888">
                  <a:extLst>
                    <a:ext uri="{9D8B030D-6E8A-4147-A177-3AD203B41FA5}">
                      <a16:colId xmlns:a16="http://schemas.microsoft.com/office/drawing/2014/main" val="3753785961"/>
                    </a:ext>
                  </a:extLst>
                </a:gridCol>
                <a:gridCol w="246888">
                  <a:extLst>
                    <a:ext uri="{9D8B030D-6E8A-4147-A177-3AD203B41FA5}">
                      <a16:colId xmlns:a16="http://schemas.microsoft.com/office/drawing/2014/main" val="2777568028"/>
                    </a:ext>
                  </a:extLst>
                </a:gridCol>
                <a:gridCol w="246888">
                  <a:extLst>
                    <a:ext uri="{9D8B030D-6E8A-4147-A177-3AD203B41FA5}">
                      <a16:colId xmlns:a16="http://schemas.microsoft.com/office/drawing/2014/main" val="1763390070"/>
                    </a:ext>
                  </a:extLst>
                </a:gridCol>
                <a:gridCol w="246888">
                  <a:extLst>
                    <a:ext uri="{9D8B030D-6E8A-4147-A177-3AD203B41FA5}">
                      <a16:colId xmlns:a16="http://schemas.microsoft.com/office/drawing/2014/main" val="4099531642"/>
                    </a:ext>
                  </a:extLst>
                </a:gridCol>
                <a:gridCol w="246888">
                  <a:extLst>
                    <a:ext uri="{9D8B030D-6E8A-4147-A177-3AD203B41FA5}">
                      <a16:colId xmlns:a16="http://schemas.microsoft.com/office/drawing/2014/main" val="330556795"/>
                    </a:ext>
                  </a:extLst>
                </a:gridCol>
                <a:gridCol w="246888">
                  <a:extLst>
                    <a:ext uri="{9D8B030D-6E8A-4147-A177-3AD203B41FA5}">
                      <a16:colId xmlns:a16="http://schemas.microsoft.com/office/drawing/2014/main" val="1844924759"/>
                    </a:ext>
                  </a:extLst>
                </a:gridCol>
                <a:gridCol w="246888">
                  <a:extLst>
                    <a:ext uri="{9D8B030D-6E8A-4147-A177-3AD203B41FA5}">
                      <a16:colId xmlns:a16="http://schemas.microsoft.com/office/drawing/2014/main" val="1825909493"/>
                    </a:ext>
                  </a:extLst>
                </a:gridCol>
                <a:gridCol w="246888">
                  <a:extLst>
                    <a:ext uri="{9D8B030D-6E8A-4147-A177-3AD203B41FA5}">
                      <a16:colId xmlns:a16="http://schemas.microsoft.com/office/drawing/2014/main" val="2355210821"/>
                    </a:ext>
                  </a:extLst>
                </a:gridCol>
                <a:gridCol w="246888">
                  <a:extLst>
                    <a:ext uri="{9D8B030D-6E8A-4147-A177-3AD203B41FA5}">
                      <a16:colId xmlns:a16="http://schemas.microsoft.com/office/drawing/2014/main" val="452272349"/>
                    </a:ext>
                  </a:extLst>
                </a:gridCol>
                <a:gridCol w="246888">
                  <a:extLst>
                    <a:ext uri="{9D8B030D-6E8A-4147-A177-3AD203B41FA5}">
                      <a16:colId xmlns:a16="http://schemas.microsoft.com/office/drawing/2014/main" val="699390082"/>
                    </a:ext>
                  </a:extLst>
                </a:gridCol>
                <a:gridCol w="246888">
                  <a:extLst>
                    <a:ext uri="{9D8B030D-6E8A-4147-A177-3AD203B41FA5}">
                      <a16:colId xmlns:a16="http://schemas.microsoft.com/office/drawing/2014/main" val="2313062667"/>
                    </a:ext>
                  </a:extLst>
                </a:gridCol>
                <a:gridCol w="246888">
                  <a:extLst>
                    <a:ext uri="{9D8B030D-6E8A-4147-A177-3AD203B41FA5}">
                      <a16:colId xmlns:a16="http://schemas.microsoft.com/office/drawing/2014/main" val="2537787451"/>
                    </a:ext>
                  </a:extLst>
                </a:gridCol>
                <a:gridCol w="246888">
                  <a:extLst>
                    <a:ext uri="{9D8B030D-6E8A-4147-A177-3AD203B41FA5}">
                      <a16:colId xmlns:a16="http://schemas.microsoft.com/office/drawing/2014/main" val="3336909870"/>
                    </a:ext>
                  </a:extLst>
                </a:gridCol>
                <a:gridCol w="246888">
                  <a:extLst>
                    <a:ext uri="{9D8B030D-6E8A-4147-A177-3AD203B41FA5}">
                      <a16:colId xmlns:a16="http://schemas.microsoft.com/office/drawing/2014/main" val="630193560"/>
                    </a:ext>
                  </a:extLst>
                </a:gridCol>
                <a:gridCol w="246888">
                  <a:extLst>
                    <a:ext uri="{9D8B030D-6E8A-4147-A177-3AD203B41FA5}">
                      <a16:colId xmlns:a16="http://schemas.microsoft.com/office/drawing/2014/main" val="91174523"/>
                    </a:ext>
                  </a:extLst>
                </a:gridCol>
                <a:gridCol w="246888">
                  <a:extLst>
                    <a:ext uri="{9D8B030D-6E8A-4147-A177-3AD203B41FA5}">
                      <a16:colId xmlns:a16="http://schemas.microsoft.com/office/drawing/2014/main" val="1095207833"/>
                    </a:ext>
                  </a:extLst>
                </a:gridCol>
                <a:gridCol w="246888">
                  <a:extLst>
                    <a:ext uri="{9D8B030D-6E8A-4147-A177-3AD203B41FA5}">
                      <a16:colId xmlns:a16="http://schemas.microsoft.com/office/drawing/2014/main" val="3257530747"/>
                    </a:ext>
                  </a:extLst>
                </a:gridCol>
                <a:gridCol w="246888">
                  <a:extLst>
                    <a:ext uri="{9D8B030D-6E8A-4147-A177-3AD203B41FA5}">
                      <a16:colId xmlns:a16="http://schemas.microsoft.com/office/drawing/2014/main" val="3680875054"/>
                    </a:ext>
                  </a:extLst>
                </a:gridCol>
                <a:gridCol w="246888">
                  <a:extLst>
                    <a:ext uri="{9D8B030D-6E8A-4147-A177-3AD203B41FA5}">
                      <a16:colId xmlns:a16="http://schemas.microsoft.com/office/drawing/2014/main" val="3259405284"/>
                    </a:ext>
                  </a:extLst>
                </a:gridCol>
                <a:gridCol w="246888">
                  <a:extLst>
                    <a:ext uri="{9D8B030D-6E8A-4147-A177-3AD203B41FA5}">
                      <a16:colId xmlns:a16="http://schemas.microsoft.com/office/drawing/2014/main" val="51246161"/>
                    </a:ext>
                  </a:extLst>
                </a:gridCol>
                <a:gridCol w="246888">
                  <a:extLst>
                    <a:ext uri="{9D8B030D-6E8A-4147-A177-3AD203B41FA5}">
                      <a16:colId xmlns:a16="http://schemas.microsoft.com/office/drawing/2014/main" val="3263894024"/>
                    </a:ext>
                  </a:extLst>
                </a:gridCol>
                <a:gridCol w="246888">
                  <a:extLst>
                    <a:ext uri="{9D8B030D-6E8A-4147-A177-3AD203B41FA5}">
                      <a16:colId xmlns:a16="http://schemas.microsoft.com/office/drawing/2014/main" val="1450805797"/>
                    </a:ext>
                  </a:extLst>
                </a:gridCol>
                <a:gridCol w="246888">
                  <a:extLst>
                    <a:ext uri="{9D8B030D-6E8A-4147-A177-3AD203B41FA5}">
                      <a16:colId xmlns:a16="http://schemas.microsoft.com/office/drawing/2014/main" val="4167695333"/>
                    </a:ext>
                  </a:extLst>
                </a:gridCol>
                <a:gridCol w="246888">
                  <a:extLst>
                    <a:ext uri="{9D8B030D-6E8A-4147-A177-3AD203B41FA5}">
                      <a16:colId xmlns:a16="http://schemas.microsoft.com/office/drawing/2014/main" val="2228219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44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BR24 - 2020-09-11 06:17:46</a:t>
                      </a:r>
                      <a:r>
                        <a:rPr kumimoji="0" lang="de-DE" sz="1000" b="0" i="0" u="none" strike="noStrike" kern="1200" cap="none" spc="0" normalizeH="0" baseline="0" noProof="0">
                          <a:ln>
                            <a:noFill/>
                          </a:ln>
                          <a:solidFill>
                            <a:prstClr val="black"/>
                          </a:solidFill>
                          <a:effectLst/>
                          <a:uLnTx/>
                          <a:uFillTx/>
                          <a:latin typeface="+mn-lt"/>
                          <a:ea typeface="+mn-ea"/>
                          <a:cs typeface="+mn-cs"/>
                        </a:rPr>
                        <a:t>
 Franz Beckenbauer wird heute 75 Jahre alt. 1968 wurde er zum zweiten Mal zum "Fußballspieler des Jahres" gewählt und erhält dafür den Goldenen Fußball. #BR24Zeitreise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https://scontent-lga3-1.xx.fbcdn.net/v/t15.5256-10/p180x540/119085375_321070265835722_8987925954228444792_n.jpg?_nc_cat=100&amp;_nc_sid=ad6a45&amp;_nc_ohc=x0fpikPDGf4AX8tWgEp&amp;_nc_ht=scontent-lga3-1.xx&amp;oh=cda4a06a51b2fce36cd37dd76420e5c9&amp;oe=5F88CFC0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10779185"/>
                  </a:ext>
                </a:extLst>
              </a:tr>
            </a:tbl>
          </a:graphicData>
        </a:graphic>
      </p:graphicFrame>
      <p:sp>
        <p:nvSpPr>
          <p:cNvPr id="4" name="Text Placeholder 3">
            <a:extLst>
              <a:ext uri="{FF2B5EF4-FFF2-40B4-BE49-F238E27FC236}">
                <a16:creationId xmlns:a16="http://schemas.microsoft.com/office/drawing/2014/main" id="{4D3E5CD7-57C9-4735-BAB9-EA5E14A2AF3C}"/>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1108998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E08DD-FE9C-428B-B081-0E516A26A002}"/>
              </a:ext>
            </a:extLst>
          </p:cNvPr>
          <p:cNvSpPr>
            <a:spLocks noGrp="1"/>
          </p:cNvSpPr>
          <p:nvPr>
            <p:ph type="title"/>
          </p:nvPr>
        </p:nvSpPr>
        <p:spPr/>
        <p:txBody>
          <a:bodyPr/>
          <a:lstStyle/>
          <a:p>
            <a:r>
              <a:rPr lang="en-US"/>
              <a:t>Facebook BR24 Top Posts nach Reichweite | BR24 - 11 of 11</a:t>
            </a:r>
          </a:p>
        </p:txBody>
      </p:sp>
      <p:graphicFrame>
        <p:nvGraphicFramePr>
          <p:cNvPr id="5" name="Table Placeholder 4">
            <a:extLst>
              <a:ext uri="{FF2B5EF4-FFF2-40B4-BE49-F238E27FC236}">
                <a16:creationId xmlns:a16="http://schemas.microsoft.com/office/drawing/2014/main" id="{A056C208-F3B1-4224-95E9-71186882B737}"/>
              </a:ext>
            </a:extLst>
          </p:cNvPr>
          <p:cNvGraphicFramePr>
            <a:graphicFrameLocks noGrp="1"/>
          </p:cNvGraphicFramePr>
          <p:nvPr>
            <p:ph type="tbl" sz="quarter" idx="13"/>
            <p:extLst>
              <p:ext uri="{D42A27DB-BD31-4B8C-83A1-F6EECF244321}">
                <p14:modId xmlns:p14="http://schemas.microsoft.com/office/powerpoint/2010/main" val="3060561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50505984"/>
                    </a:ext>
                  </a:extLst>
                </a:gridCol>
                <a:gridCol w="822960">
                  <a:extLst>
                    <a:ext uri="{9D8B030D-6E8A-4147-A177-3AD203B41FA5}">
                      <a16:colId xmlns:a16="http://schemas.microsoft.com/office/drawing/2014/main" val="809042161"/>
                    </a:ext>
                  </a:extLst>
                </a:gridCol>
                <a:gridCol w="246888">
                  <a:extLst>
                    <a:ext uri="{9D8B030D-6E8A-4147-A177-3AD203B41FA5}">
                      <a16:colId xmlns:a16="http://schemas.microsoft.com/office/drawing/2014/main" val="3144285130"/>
                    </a:ext>
                  </a:extLst>
                </a:gridCol>
                <a:gridCol w="246888">
                  <a:extLst>
                    <a:ext uri="{9D8B030D-6E8A-4147-A177-3AD203B41FA5}">
                      <a16:colId xmlns:a16="http://schemas.microsoft.com/office/drawing/2014/main" val="3068581312"/>
                    </a:ext>
                  </a:extLst>
                </a:gridCol>
                <a:gridCol w="246888">
                  <a:extLst>
                    <a:ext uri="{9D8B030D-6E8A-4147-A177-3AD203B41FA5}">
                      <a16:colId xmlns:a16="http://schemas.microsoft.com/office/drawing/2014/main" val="2382399034"/>
                    </a:ext>
                  </a:extLst>
                </a:gridCol>
                <a:gridCol w="246888">
                  <a:extLst>
                    <a:ext uri="{9D8B030D-6E8A-4147-A177-3AD203B41FA5}">
                      <a16:colId xmlns:a16="http://schemas.microsoft.com/office/drawing/2014/main" val="3971850134"/>
                    </a:ext>
                  </a:extLst>
                </a:gridCol>
                <a:gridCol w="246888">
                  <a:extLst>
                    <a:ext uri="{9D8B030D-6E8A-4147-A177-3AD203B41FA5}">
                      <a16:colId xmlns:a16="http://schemas.microsoft.com/office/drawing/2014/main" val="32305576"/>
                    </a:ext>
                  </a:extLst>
                </a:gridCol>
                <a:gridCol w="246888">
                  <a:extLst>
                    <a:ext uri="{9D8B030D-6E8A-4147-A177-3AD203B41FA5}">
                      <a16:colId xmlns:a16="http://schemas.microsoft.com/office/drawing/2014/main" val="3417998174"/>
                    </a:ext>
                  </a:extLst>
                </a:gridCol>
                <a:gridCol w="246888">
                  <a:extLst>
                    <a:ext uri="{9D8B030D-6E8A-4147-A177-3AD203B41FA5}">
                      <a16:colId xmlns:a16="http://schemas.microsoft.com/office/drawing/2014/main" val="3189774401"/>
                    </a:ext>
                  </a:extLst>
                </a:gridCol>
                <a:gridCol w="246888">
                  <a:extLst>
                    <a:ext uri="{9D8B030D-6E8A-4147-A177-3AD203B41FA5}">
                      <a16:colId xmlns:a16="http://schemas.microsoft.com/office/drawing/2014/main" val="3658479199"/>
                    </a:ext>
                  </a:extLst>
                </a:gridCol>
                <a:gridCol w="246888">
                  <a:extLst>
                    <a:ext uri="{9D8B030D-6E8A-4147-A177-3AD203B41FA5}">
                      <a16:colId xmlns:a16="http://schemas.microsoft.com/office/drawing/2014/main" val="1120993292"/>
                    </a:ext>
                  </a:extLst>
                </a:gridCol>
                <a:gridCol w="246888">
                  <a:extLst>
                    <a:ext uri="{9D8B030D-6E8A-4147-A177-3AD203B41FA5}">
                      <a16:colId xmlns:a16="http://schemas.microsoft.com/office/drawing/2014/main" val="96778549"/>
                    </a:ext>
                  </a:extLst>
                </a:gridCol>
                <a:gridCol w="246888">
                  <a:extLst>
                    <a:ext uri="{9D8B030D-6E8A-4147-A177-3AD203B41FA5}">
                      <a16:colId xmlns:a16="http://schemas.microsoft.com/office/drawing/2014/main" val="3233867181"/>
                    </a:ext>
                  </a:extLst>
                </a:gridCol>
                <a:gridCol w="246888">
                  <a:extLst>
                    <a:ext uri="{9D8B030D-6E8A-4147-A177-3AD203B41FA5}">
                      <a16:colId xmlns:a16="http://schemas.microsoft.com/office/drawing/2014/main" val="232291878"/>
                    </a:ext>
                  </a:extLst>
                </a:gridCol>
                <a:gridCol w="246888">
                  <a:extLst>
                    <a:ext uri="{9D8B030D-6E8A-4147-A177-3AD203B41FA5}">
                      <a16:colId xmlns:a16="http://schemas.microsoft.com/office/drawing/2014/main" val="1043835608"/>
                    </a:ext>
                  </a:extLst>
                </a:gridCol>
                <a:gridCol w="246888">
                  <a:extLst>
                    <a:ext uri="{9D8B030D-6E8A-4147-A177-3AD203B41FA5}">
                      <a16:colId xmlns:a16="http://schemas.microsoft.com/office/drawing/2014/main" val="102344609"/>
                    </a:ext>
                  </a:extLst>
                </a:gridCol>
                <a:gridCol w="246888">
                  <a:extLst>
                    <a:ext uri="{9D8B030D-6E8A-4147-A177-3AD203B41FA5}">
                      <a16:colId xmlns:a16="http://schemas.microsoft.com/office/drawing/2014/main" val="3296218741"/>
                    </a:ext>
                  </a:extLst>
                </a:gridCol>
                <a:gridCol w="246888">
                  <a:extLst>
                    <a:ext uri="{9D8B030D-6E8A-4147-A177-3AD203B41FA5}">
                      <a16:colId xmlns:a16="http://schemas.microsoft.com/office/drawing/2014/main" val="3639621643"/>
                    </a:ext>
                  </a:extLst>
                </a:gridCol>
                <a:gridCol w="246888">
                  <a:extLst>
                    <a:ext uri="{9D8B030D-6E8A-4147-A177-3AD203B41FA5}">
                      <a16:colId xmlns:a16="http://schemas.microsoft.com/office/drawing/2014/main" val="3334645537"/>
                    </a:ext>
                  </a:extLst>
                </a:gridCol>
                <a:gridCol w="246888">
                  <a:extLst>
                    <a:ext uri="{9D8B030D-6E8A-4147-A177-3AD203B41FA5}">
                      <a16:colId xmlns:a16="http://schemas.microsoft.com/office/drawing/2014/main" val="545288041"/>
                    </a:ext>
                  </a:extLst>
                </a:gridCol>
                <a:gridCol w="246888">
                  <a:extLst>
                    <a:ext uri="{9D8B030D-6E8A-4147-A177-3AD203B41FA5}">
                      <a16:colId xmlns:a16="http://schemas.microsoft.com/office/drawing/2014/main" val="920496838"/>
                    </a:ext>
                  </a:extLst>
                </a:gridCol>
                <a:gridCol w="246888">
                  <a:extLst>
                    <a:ext uri="{9D8B030D-6E8A-4147-A177-3AD203B41FA5}">
                      <a16:colId xmlns:a16="http://schemas.microsoft.com/office/drawing/2014/main" val="3286957344"/>
                    </a:ext>
                  </a:extLst>
                </a:gridCol>
                <a:gridCol w="246888">
                  <a:extLst>
                    <a:ext uri="{9D8B030D-6E8A-4147-A177-3AD203B41FA5}">
                      <a16:colId xmlns:a16="http://schemas.microsoft.com/office/drawing/2014/main" val="3589070975"/>
                    </a:ext>
                  </a:extLst>
                </a:gridCol>
                <a:gridCol w="246888">
                  <a:extLst>
                    <a:ext uri="{9D8B030D-6E8A-4147-A177-3AD203B41FA5}">
                      <a16:colId xmlns:a16="http://schemas.microsoft.com/office/drawing/2014/main" val="1958342477"/>
                    </a:ext>
                  </a:extLst>
                </a:gridCol>
                <a:gridCol w="246888">
                  <a:extLst>
                    <a:ext uri="{9D8B030D-6E8A-4147-A177-3AD203B41FA5}">
                      <a16:colId xmlns:a16="http://schemas.microsoft.com/office/drawing/2014/main" val="655099739"/>
                    </a:ext>
                  </a:extLst>
                </a:gridCol>
                <a:gridCol w="246888">
                  <a:extLst>
                    <a:ext uri="{9D8B030D-6E8A-4147-A177-3AD203B41FA5}">
                      <a16:colId xmlns:a16="http://schemas.microsoft.com/office/drawing/2014/main" val="1943930035"/>
                    </a:ext>
                  </a:extLst>
                </a:gridCol>
                <a:gridCol w="246888">
                  <a:extLst>
                    <a:ext uri="{9D8B030D-6E8A-4147-A177-3AD203B41FA5}">
                      <a16:colId xmlns:a16="http://schemas.microsoft.com/office/drawing/2014/main" val="139042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233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BR24 - 2020-09-12 08:16:03</a:t>
                      </a:r>
                      <a:r>
                        <a:rPr kumimoji="0" lang="de-DE" sz="1000" b="0" i="0" u="none" strike="noStrike" kern="1200" cap="none" spc="0" normalizeH="0" baseline="0" noProof="0">
                          <a:ln>
                            <a:noFill/>
                          </a:ln>
                          <a:solidFill>
                            <a:prstClr val="black"/>
                          </a:solidFill>
                          <a:effectLst/>
                          <a:uLnTx/>
                          <a:uFillTx/>
                          <a:latin typeface="+mn-lt"/>
                          <a:ea typeface="+mn-ea"/>
                          <a:cs typeface="+mn-cs"/>
                        </a:rPr>
                        <a:t>
 Nach wie vor gibt es viele Menschen, die keine Wohnung haben. Unter den Wohnungslosen sind auch immer mehr Frauen und Familien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https://scontent-lga3-1.xx.fbcdn.net/v/t1.0-9/p720x720/119457875_10158560922680336_497531811871472577_o.jpg?_nc_cat=111&amp;_nc_sid=2d5d41&amp;_nc_ohc=ZtZg5Nmq-GQAX9zQADb&amp;_nc_ht=scontent-lga3-1.xx&amp;tp=6&amp;oh=5a5abccfe6c6210378b73641bccca7db&amp;oe=5F89A300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1104239"/>
                  </a:ext>
                </a:extLst>
              </a:tr>
            </a:tbl>
          </a:graphicData>
        </a:graphic>
      </p:graphicFrame>
      <p:sp>
        <p:nvSpPr>
          <p:cNvPr id="4" name="Text Placeholder 3">
            <a:extLst>
              <a:ext uri="{FF2B5EF4-FFF2-40B4-BE49-F238E27FC236}">
                <a16:creationId xmlns:a16="http://schemas.microsoft.com/office/drawing/2014/main" id="{4A6AA4E3-B3FE-484A-B5BF-061EE341DA3F}"/>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025701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B6A88-1D20-401E-924F-F8162BD02732}"/>
              </a:ext>
            </a:extLst>
          </p:cNvPr>
          <p:cNvSpPr>
            <a:spLocks noGrp="1"/>
          </p:cNvSpPr>
          <p:nvPr>
            <p:ph type="title"/>
          </p:nvPr>
        </p:nvSpPr>
        <p:spPr/>
        <p:txBody>
          <a:bodyPr/>
          <a:lstStyle/>
          <a:p>
            <a:r>
              <a:rPr lang="en-US"/>
              <a:t>Facebook BR24 - Top Posts nach Link-Klicks | BR24 - 1 of 11</a:t>
            </a:r>
          </a:p>
        </p:txBody>
      </p:sp>
      <p:graphicFrame>
        <p:nvGraphicFramePr>
          <p:cNvPr id="5" name="Table Placeholder 4">
            <a:extLst>
              <a:ext uri="{FF2B5EF4-FFF2-40B4-BE49-F238E27FC236}">
                <a16:creationId xmlns:a16="http://schemas.microsoft.com/office/drawing/2014/main" id="{4E5B681F-CBE2-4EFB-AA89-9AA25DF42C5E}"/>
              </a:ext>
            </a:extLst>
          </p:cNvPr>
          <p:cNvGraphicFramePr>
            <a:graphicFrameLocks noGrp="1"/>
          </p:cNvGraphicFramePr>
          <p:nvPr>
            <p:ph type="tbl" sz="quarter" idx="13"/>
            <p:extLst>
              <p:ext uri="{D42A27DB-BD31-4B8C-83A1-F6EECF244321}">
                <p14:modId xmlns:p14="http://schemas.microsoft.com/office/powerpoint/2010/main" val="222895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27191640"/>
                    </a:ext>
                  </a:extLst>
                </a:gridCol>
                <a:gridCol w="822960">
                  <a:extLst>
                    <a:ext uri="{9D8B030D-6E8A-4147-A177-3AD203B41FA5}">
                      <a16:colId xmlns:a16="http://schemas.microsoft.com/office/drawing/2014/main" val="3482214348"/>
                    </a:ext>
                  </a:extLst>
                </a:gridCol>
                <a:gridCol w="246888">
                  <a:extLst>
                    <a:ext uri="{9D8B030D-6E8A-4147-A177-3AD203B41FA5}">
                      <a16:colId xmlns:a16="http://schemas.microsoft.com/office/drawing/2014/main" val="373409511"/>
                    </a:ext>
                  </a:extLst>
                </a:gridCol>
                <a:gridCol w="246888">
                  <a:extLst>
                    <a:ext uri="{9D8B030D-6E8A-4147-A177-3AD203B41FA5}">
                      <a16:colId xmlns:a16="http://schemas.microsoft.com/office/drawing/2014/main" val="3124594662"/>
                    </a:ext>
                  </a:extLst>
                </a:gridCol>
                <a:gridCol w="246888">
                  <a:extLst>
                    <a:ext uri="{9D8B030D-6E8A-4147-A177-3AD203B41FA5}">
                      <a16:colId xmlns:a16="http://schemas.microsoft.com/office/drawing/2014/main" val="3866504382"/>
                    </a:ext>
                  </a:extLst>
                </a:gridCol>
                <a:gridCol w="246888">
                  <a:extLst>
                    <a:ext uri="{9D8B030D-6E8A-4147-A177-3AD203B41FA5}">
                      <a16:colId xmlns:a16="http://schemas.microsoft.com/office/drawing/2014/main" val="1367966467"/>
                    </a:ext>
                  </a:extLst>
                </a:gridCol>
                <a:gridCol w="246888">
                  <a:extLst>
                    <a:ext uri="{9D8B030D-6E8A-4147-A177-3AD203B41FA5}">
                      <a16:colId xmlns:a16="http://schemas.microsoft.com/office/drawing/2014/main" val="4065022192"/>
                    </a:ext>
                  </a:extLst>
                </a:gridCol>
                <a:gridCol w="246888">
                  <a:extLst>
                    <a:ext uri="{9D8B030D-6E8A-4147-A177-3AD203B41FA5}">
                      <a16:colId xmlns:a16="http://schemas.microsoft.com/office/drawing/2014/main" val="3905291982"/>
                    </a:ext>
                  </a:extLst>
                </a:gridCol>
                <a:gridCol w="246888">
                  <a:extLst>
                    <a:ext uri="{9D8B030D-6E8A-4147-A177-3AD203B41FA5}">
                      <a16:colId xmlns:a16="http://schemas.microsoft.com/office/drawing/2014/main" val="2411665213"/>
                    </a:ext>
                  </a:extLst>
                </a:gridCol>
                <a:gridCol w="246888">
                  <a:extLst>
                    <a:ext uri="{9D8B030D-6E8A-4147-A177-3AD203B41FA5}">
                      <a16:colId xmlns:a16="http://schemas.microsoft.com/office/drawing/2014/main" val="3968541888"/>
                    </a:ext>
                  </a:extLst>
                </a:gridCol>
                <a:gridCol w="246888">
                  <a:extLst>
                    <a:ext uri="{9D8B030D-6E8A-4147-A177-3AD203B41FA5}">
                      <a16:colId xmlns:a16="http://schemas.microsoft.com/office/drawing/2014/main" val="451659653"/>
                    </a:ext>
                  </a:extLst>
                </a:gridCol>
                <a:gridCol w="246888">
                  <a:extLst>
                    <a:ext uri="{9D8B030D-6E8A-4147-A177-3AD203B41FA5}">
                      <a16:colId xmlns:a16="http://schemas.microsoft.com/office/drawing/2014/main" val="3544351264"/>
                    </a:ext>
                  </a:extLst>
                </a:gridCol>
                <a:gridCol w="246888">
                  <a:extLst>
                    <a:ext uri="{9D8B030D-6E8A-4147-A177-3AD203B41FA5}">
                      <a16:colId xmlns:a16="http://schemas.microsoft.com/office/drawing/2014/main" val="824304673"/>
                    </a:ext>
                  </a:extLst>
                </a:gridCol>
                <a:gridCol w="246888">
                  <a:extLst>
                    <a:ext uri="{9D8B030D-6E8A-4147-A177-3AD203B41FA5}">
                      <a16:colId xmlns:a16="http://schemas.microsoft.com/office/drawing/2014/main" val="22178619"/>
                    </a:ext>
                  </a:extLst>
                </a:gridCol>
                <a:gridCol w="246888">
                  <a:extLst>
                    <a:ext uri="{9D8B030D-6E8A-4147-A177-3AD203B41FA5}">
                      <a16:colId xmlns:a16="http://schemas.microsoft.com/office/drawing/2014/main" val="3180204007"/>
                    </a:ext>
                  </a:extLst>
                </a:gridCol>
                <a:gridCol w="246888">
                  <a:extLst>
                    <a:ext uri="{9D8B030D-6E8A-4147-A177-3AD203B41FA5}">
                      <a16:colId xmlns:a16="http://schemas.microsoft.com/office/drawing/2014/main" val="2556202639"/>
                    </a:ext>
                  </a:extLst>
                </a:gridCol>
                <a:gridCol w="246888">
                  <a:extLst>
                    <a:ext uri="{9D8B030D-6E8A-4147-A177-3AD203B41FA5}">
                      <a16:colId xmlns:a16="http://schemas.microsoft.com/office/drawing/2014/main" val="1910991094"/>
                    </a:ext>
                  </a:extLst>
                </a:gridCol>
                <a:gridCol w="246888">
                  <a:extLst>
                    <a:ext uri="{9D8B030D-6E8A-4147-A177-3AD203B41FA5}">
                      <a16:colId xmlns:a16="http://schemas.microsoft.com/office/drawing/2014/main" val="253395843"/>
                    </a:ext>
                  </a:extLst>
                </a:gridCol>
                <a:gridCol w="246888">
                  <a:extLst>
                    <a:ext uri="{9D8B030D-6E8A-4147-A177-3AD203B41FA5}">
                      <a16:colId xmlns:a16="http://schemas.microsoft.com/office/drawing/2014/main" val="1822901717"/>
                    </a:ext>
                  </a:extLst>
                </a:gridCol>
                <a:gridCol w="246888">
                  <a:extLst>
                    <a:ext uri="{9D8B030D-6E8A-4147-A177-3AD203B41FA5}">
                      <a16:colId xmlns:a16="http://schemas.microsoft.com/office/drawing/2014/main" val="3342520536"/>
                    </a:ext>
                  </a:extLst>
                </a:gridCol>
                <a:gridCol w="246888">
                  <a:extLst>
                    <a:ext uri="{9D8B030D-6E8A-4147-A177-3AD203B41FA5}">
                      <a16:colId xmlns:a16="http://schemas.microsoft.com/office/drawing/2014/main" val="3716849180"/>
                    </a:ext>
                  </a:extLst>
                </a:gridCol>
                <a:gridCol w="246888">
                  <a:extLst>
                    <a:ext uri="{9D8B030D-6E8A-4147-A177-3AD203B41FA5}">
                      <a16:colId xmlns:a16="http://schemas.microsoft.com/office/drawing/2014/main" val="1192015967"/>
                    </a:ext>
                  </a:extLst>
                </a:gridCol>
                <a:gridCol w="246888">
                  <a:extLst>
                    <a:ext uri="{9D8B030D-6E8A-4147-A177-3AD203B41FA5}">
                      <a16:colId xmlns:a16="http://schemas.microsoft.com/office/drawing/2014/main" val="1814213143"/>
                    </a:ext>
                  </a:extLst>
                </a:gridCol>
                <a:gridCol w="246888">
                  <a:extLst>
                    <a:ext uri="{9D8B030D-6E8A-4147-A177-3AD203B41FA5}">
                      <a16:colId xmlns:a16="http://schemas.microsoft.com/office/drawing/2014/main" val="1237335672"/>
                    </a:ext>
                  </a:extLst>
                </a:gridCol>
                <a:gridCol w="246888">
                  <a:extLst>
                    <a:ext uri="{9D8B030D-6E8A-4147-A177-3AD203B41FA5}">
                      <a16:colId xmlns:a16="http://schemas.microsoft.com/office/drawing/2014/main" val="1711468692"/>
                    </a:ext>
                  </a:extLst>
                </a:gridCol>
                <a:gridCol w="246888">
                  <a:extLst>
                    <a:ext uri="{9D8B030D-6E8A-4147-A177-3AD203B41FA5}">
                      <a16:colId xmlns:a16="http://schemas.microsoft.com/office/drawing/2014/main" val="4080100075"/>
                    </a:ext>
                  </a:extLst>
                </a:gridCol>
                <a:gridCol w="246888">
                  <a:extLst>
                    <a:ext uri="{9D8B030D-6E8A-4147-A177-3AD203B41FA5}">
                      <a16:colId xmlns:a16="http://schemas.microsoft.com/office/drawing/2014/main" val="259496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1298355"/>
                  </a:ext>
                </a:extLst>
              </a:tr>
            </a:tbl>
          </a:graphicData>
        </a:graphic>
      </p:graphicFrame>
      <p:sp>
        <p:nvSpPr>
          <p:cNvPr id="4" name="Text Placeholder 3">
            <a:extLst>
              <a:ext uri="{FF2B5EF4-FFF2-40B4-BE49-F238E27FC236}">
                <a16:creationId xmlns:a16="http://schemas.microsoft.com/office/drawing/2014/main" id="{2D0D1A4B-8D6C-4752-ADBA-8D911179BC1C}"/>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111114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E27E4-9878-48EE-8615-6AF0A6B22525}"/>
              </a:ext>
            </a:extLst>
          </p:cNvPr>
          <p:cNvSpPr>
            <a:spLocks noGrp="1"/>
          </p:cNvSpPr>
          <p:nvPr>
            <p:ph type="title"/>
          </p:nvPr>
        </p:nvSpPr>
        <p:spPr/>
        <p:txBody>
          <a:bodyPr/>
          <a:lstStyle/>
          <a:p>
            <a:r>
              <a:rPr lang="en-US"/>
              <a:t>Facebook BR24 - Top Posts nach Link-Klicks | BR24 - 2 of 11</a:t>
            </a:r>
          </a:p>
        </p:txBody>
      </p:sp>
      <p:graphicFrame>
        <p:nvGraphicFramePr>
          <p:cNvPr id="5" name="Table Placeholder 4">
            <a:extLst>
              <a:ext uri="{FF2B5EF4-FFF2-40B4-BE49-F238E27FC236}">
                <a16:creationId xmlns:a16="http://schemas.microsoft.com/office/drawing/2014/main" id="{780031B1-EEFB-498B-9033-0F37A60EF202}"/>
              </a:ext>
            </a:extLst>
          </p:cNvPr>
          <p:cNvGraphicFramePr>
            <a:graphicFrameLocks noGrp="1"/>
          </p:cNvGraphicFramePr>
          <p:nvPr>
            <p:ph type="tbl" sz="quarter" idx="13"/>
            <p:extLst>
              <p:ext uri="{D42A27DB-BD31-4B8C-83A1-F6EECF244321}">
                <p14:modId xmlns:p14="http://schemas.microsoft.com/office/powerpoint/2010/main" val="43649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52435829"/>
                    </a:ext>
                  </a:extLst>
                </a:gridCol>
                <a:gridCol w="822960">
                  <a:extLst>
                    <a:ext uri="{9D8B030D-6E8A-4147-A177-3AD203B41FA5}">
                      <a16:colId xmlns:a16="http://schemas.microsoft.com/office/drawing/2014/main" val="3974302813"/>
                    </a:ext>
                  </a:extLst>
                </a:gridCol>
                <a:gridCol w="246888">
                  <a:extLst>
                    <a:ext uri="{9D8B030D-6E8A-4147-A177-3AD203B41FA5}">
                      <a16:colId xmlns:a16="http://schemas.microsoft.com/office/drawing/2014/main" val="2916765830"/>
                    </a:ext>
                  </a:extLst>
                </a:gridCol>
                <a:gridCol w="246888">
                  <a:extLst>
                    <a:ext uri="{9D8B030D-6E8A-4147-A177-3AD203B41FA5}">
                      <a16:colId xmlns:a16="http://schemas.microsoft.com/office/drawing/2014/main" val="3307074116"/>
                    </a:ext>
                  </a:extLst>
                </a:gridCol>
                <a:gridCol w="246888">
                  <a:extLst>
                    <a:ext uri="{9D8B030D-6E8A-4147-A177-3AD203B41FA5}">
                      <a16:colId xmlns:a16="http://schemas.microsoft.com/office/drawing/2014/main" val="497112587"/>
                    </a:ext>
                  </a:extLst>
                </a:gridCol>
                <a:gridCol w="246888">
                  <a:extLst>
                    <a:ext uri="{9D8B030D-6E8A-4147-A177-3AD203B41FA5}">
                      <a16:colId xmlns:a16="http://schemas.microsoft.com/office/drawing/2014/main" val="1677844544"/>
                    </a:ext>
                  </a:extLst>
                </a:gridCol>
                <a:gridCol w="246888">
                  <a:extLst>
                    <a:ext uri="{9D8B030D-6E8A-4147-A177-3AD203B41FA5}">
                      <a16:colId xmlns:a16="http://schemas.microsoft.com/office/drawing/2014/main" val="4261021191"/>
                    </a:ext>
                  </a:extLst>
                </a:gridCol>
                <a:gridCol w="246888">
                  <a:extLst>
                    <a:ext uri="{9D8B030D-6E8A-4147-A177-3AD203B41FA5}">
                      <a16:colId xmlns:a16="http://schemas.microsoft.com/office/drawing/2014/main" val="2655333280"/>
                    </a:ext>
                  </a:extLst>
                </a:gridCol>
                <a:gridCol w="246888">
                  <a:extLst>
                    <a:ext uri="{9D8B030D-6E8A-4147-A177-3AD203B41FA5}">
                      <a16:colId xmlns:a16="http://schemas.microsoft.com/office/drawing/2014/main" val="3862436166"/>
                    </a:ext>
                  </a:extLst>
                </a:gridCol>
                <a:gridCol w="246888">
                  <a:extLst>
                    <a:ext uri="{9D8B030D-6E8A-4147-A177-3AD203B41FA5}">
                      <a16:colId xmlns:a16="http://schemas.microsoft.com/office/drawing/2014/main" val="2842598572"/>
                    </a:ext>
                  </a:extLst>
                </a:gridCol>
                <a:gridCol w="246888">
                  <a:extLst>
                    <a:ext uri="{9D8B030D-6E8A-4147-A177-3AD203B41FA5}">
                      <a16:colId xmlns:a16="http://schemas.microsoft.com/office/drawing/2014/main" val="1775169710"/>
                    </a:ext>
                  </a:extLst>
                </a:gridCol>
                <a:gridCol w="246888">
                  <a:extLst>
                    <a:ext uri="{9D8B030D-6E8A-4147-A177-3AD203B41FA5}">
                      <a16:colId xmlns:a16="http://schemas.microsoft.com/office/drawing/2014/main" val="1589498096"/>
                    </a:ext>
                  </a:extLst>
                </a:gridCol>
                <a:gridCol w="246888">
                  <a:extLst>
                    <a:ext uri="{9D8B030D-6E8A-4147-A177-3AD203B41FA5}">
                      <a16:colId xmlns:a16="http://schemas.microsoft.com/office/drawing/2014/main" val="2778752729"/>
                    </a:ext>
                  </a:extLst>
                </a:gridCol>
                <a:gridCol w="246888">
                  <a:extLst>
                    <a:ext uri="{9D8B030D-6E8A-4147-A177-3AD203B41FA5}">
                      <a16:colId xmlns:a16="http://schemas.microsoft.com/office/drawing/2014/main" val="2948105142"/>
                    </a:ext>
                  </a:extLst>
                </a:gridCol>
                <a:gridCol w="246888">
                  <a:extLst>
                    <a:ext uri="{9D8B030D-6E8A-4147-A177-3AD203B41FA5}">
                      <a16:colId xmlns:a16="http://schemas.microsoft.com/office/drawing/2014/main" val="1588632437"/>
                    </a:ext>
                  </a:extLst>
                </a:gridCol>
                <a:gridCol w="246888">
                  <a:extLst>
                    <a:ext uri="{9D8B030D-6E8A-4147-A177-3AD203B41FA5}">
                      <a16:colId xmlns:a16="http://schemas.microsoft.com/office/drawing/2014/main" val="1906082962"/>
                    </a:ext>
                  </a:extLst>
                </a:gridCol>
                <a:gridCol w="246888">
                  <a:extLst>
                    <a:ext uri="{9D8B030D-6E8A-4147-A177-3AD203B41FA5}">
                      <a16:colId xmlns:a16="http://schemas.microsoft.com/office/drawing/2014/main" val="3910744981"/>
                    </a:ext>
                  </a:extLst>
                </a:gridCol>
                <a:gridCol w="246888">
                  <a:extLst>
                    <a:ext uri="{9D8B030D-6E8A-4147-A177-3AD203B41FA5}">
                      <a16:colId xmlns:a16="http://schemas.microsoft.com/office/drawing/2014/main" val="2135944706"/>
                    </a:ext>
                  </a:extLst>
                </a:gridCol>
                <a:gridCol w="246888">
                  <a:extLst>
                    <a:ext uri="{9D8B030D-6E8A-4147-A177-3AD203B41FA5}">
                      <a16:colId xmlns:a16="http://schemas.microsoft.com/office/drawing/2014/main" val="304513030"/>
                    </a:ext>
                  </a:extLst>
                </a:gridCol>
                <a:gridCol w="246888">
                  <a:extLst>
                    <a:ext uri="{9D8B030D-6E8A-4147-A177-3AD203B41FA5}">
                      <a16:colId xmlns:a16="http://schemas.microsoft.com/office/drawing/2014/main" val="2014623459"/>
                    </a:ext>
                  </a:extLst>
                </a:gridCol>
                <a:gridCol w="246888">
                  <a:extLst>
                    <a:ext uri="{9D8B030D-6E8A-4147-A177-3AD203B41FA5}">
                      <a16:colId xmlns:a16="http://schemas.microsoft.com/office/drawing/2014/main" val="3827730449"/>
                    </a:ext>
                  </a:extLst>
                </a:gridCol>
                <a:gridCol w="246888">
                  <a:extLst>
                    <a:ext uri="{9D8B030D-6E8A-4147-A177-3AD203B41FA5}">
                      <a16:colId xmlns:a16="http://schemas.microsoft.com/office/drawing/2014/main" val="4111931646"/>
                    </a:ext>
                  </a:extLst>
                </a:gridCol>
                <a:gridCol w="246888">
                  <a:extLst>
                    <a:ext uri="{9D8B030D-6E8A-4147-A177-3AD203B41FA5}">
                      <a16:colId xmlns:a16="http://schemas.microsoft.com/office/drawing/2014/main" val="3823054519"/>
                    </a:ext>
                  </a:extLst>
                </a:gridCol>
                <a:gridCol w="246888">
                  <a:extLst>
                    <a:ext uri="{9D8B030D-6E8A-4147-A177-3AD203B41FA5}">
                      <a16:colId xmlns:a16="http://schemas.microsoft.com/office/drawing/2014/main" val="36581054"/>
                    </a:ext>
                  </a:extLst>
                </a:gridCol>
                <a:gridCol w="246888">
                  <a:extLst>
                    <a:ext uri="{9D8B030D-6E8A-4147-A177-3AD203B41FA5}">
                      <a16:colId xmlns:a16="http://schemas.microsoft.com/office/drawing/2014/main" val="3758175452"/>
                    </a:ext>
                  </a:extLst>
                </a:gridCol>
                <a:gridCol w="246888">
                  <a:extLst>
                    <a:ext uri="{9D8B030D-6E8A-4147-A177-3AD203B41FA5}">
                      <a16:colId xmlns:a16="http://schemas.microsoft.com/office/drawing/2014/main" val="2684080449"/>
                    </a:ext>
                  </a:extLst>
                </a:gridCol>
                <a:gridCol w="246888">
                  <a:extLst>
                    <a:ext uri="{9D8B030D-6E8A-4147-A177-3AD203B41FA5}">
                      <a16:colId xmlns:a16="http://schemas.microsoft.com/office/drawing/2014/main" val="3674220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909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19:28:40</a:t>
                      </a:r>
                      <a:r>
                        <a:rPr kumimoji="0" lang="de-DE" sz="1000" b="0" i="0" u="none" strike="noStrike" kern="1200" cap="none" spc="0" normalizeH="0" baseline="0" noProof="0">
                          <a:ln>
                            <a:noFill/>
                          </a:ln>
                          <a:solidFill>
                            <a:prstClr val="black"/>
                          </a:solidFill>
                          <a:effectLst/>
                          <a:uLnTx/>
                          <a:uFillTx/>
                          <a:latin typeface="+mn-lt"/>
                          <a:ea typeface="+mn-ea"/>
                          <a:cs typeface="+mn-cs"/>
                        </a:rPr>
                        <a:t>
 Ein Rettungsspreizer soll bei einem Unfall Leben retten. Doch genau ein solcher wurde der Freiwilligen Feuerwehr von Aresing bei Schrobenhausen nun aus dem Einsatzfahrzeug gestohlen.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https://scontent-lga3-1.xx.fbcdn.net/v/t15.5256-10/s720x720/119637150_729029827679834_7147868641629078192_n.jpg?_nc_cat=102&amp;_nc_sid=ad6a45&amp;_nc_ohc=Gew3aH7xlvkAX-U1gal&amp;_nc_ht=scontent-lga3-1.xx&amp;oh=6950033eda819b4f741156e03a463d82&amp;oe=5F8929BC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1416479"/>
                  </a:ext>
                </a:extLst>
              </a:tr>
            </a:tbl>
          </a:graphicData>
        </a:graphic>
      </p:graphicFrame>
      <p:sp>
        <p:nvSpPr>
          <p:cNvPr id="4" name="Text Placeholder 3">
            <a:extLst>
              <a:ext uri="{FF2B5EF4-FFF2-40B4-BE49-F238E27FC236}">
                <a16:creationId xmlns:a16="http://schemas.microsoft.com/office/drawing/2014/main" id="{CB41D54F-FFB6-41DE-8442-1D5EE7743F7E}"/>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118674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AD35B-3F55-4AB2-B2B3-016B170C09F7}"/>
              </a:ext>
            </a:extLst>
          </p:cNvPr>
          <p:cNvSpPr>
            <a:spLocks noGrp="1"/>
          </p:cNvSpPr>
          <p:nvPr>
            <p:ph type="title"/>
          </p:nvPr>
        </p:nvSpPr>
        <p:spPr/>
        <p:txBody>
          <a:bodyPr/>
          <a:lstStyle/>
          <a:p>
            <a:r>
              <a:rPr lang="en-US"/>
              <a:t>Facebook BR24 - Top Posts nach Link-Klicks | BR24 - 3 of 11</a:t>
            </a:r>
          </a:p>
        </p:txBody>
      </p:sp>
      <p:graphicFrame>
        <p:nvGraphicFramePr>
          <p:cNvPr id="5" name="Table Placeholder 4">
            <a:extLst>
              <a:ext uri="{FF2B5EF4-FFF2-40B4-BE49-F238E27FC236}">
                <a16:creationId xmlns:a16="http://schemas.microsoft.com/office/drawing/2014/main" id="{EEE045BE-FA78-4D44-8E5C-43334FF8B7A7}"/>
              </a:ext>
            </a:extLst>
          </p:cNvPr>
          <p:cNvGraphicFramePr>
            <a:graphicFrameLocks noGrp="1"/>
          </p:cNvGraphicFramePr>
          <p:nvPr>
            <p:ph type="tbl" sz="quarter" idx="13"/>
            <p:extLst>
              <p:ext uri="{D42A27DB-BD31-4B8C-83A1-F6EECF244321}">
                <p14:modId xmlns:p14="http://schemas.microsoft.com/office/powerpoint/2010/main" val="3006866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64805578"/>
                    </a:ext>
                  </a:extLst>
                </a:gridCol>
                <a:gridCol w="822960">
                  <a:extLst>
                    <a:ext uri="{9D8B030D-6E8A-4147-A177-3AD203B41FA5}">
                      <a16:colId xmlns:a16="http://schemas.microsoft.com/office/drawing/2014/main" val="23332759"/>
                    </a:ext>
                  </a:extLst>
                </a:gridCol>
                <a:gridCol w="246888">
                  <a:extLst>
                    <a:ext uri="{9D8B030D-6E8A-4147-A177-3AD203B41FA5}">
                      <a16:colId xmlns:a16="http://schemas.microsoft.com/office/drawing/2014/main" val="2246603597"/>
                    </a:ext>
                  </a:extLst>
                </a:gridCol>
                <a:gridCol w="246888">
                  <a:extLst>
                    <a:ext uri="{9D8B030D-6E8A-4147-A177-3AD203B41FA5}">
                      <a16:colId xmlns:a16="http://schemas.microsoft.com/office/drawing/2014/main" val="3813156609"/>
                    </a:ext>
                  </a:extLst>
                </a:gridCol>
                <a:gridCol w="246888">
                  <a:extLst>
                    <a:ext uri="{9D8B030D-6E8A-4147-A177-3AD203B41FA5}">
                      <a16:colId xmlns:a16="http://schemas.microsoft.com/office/drawing/2014/main" val="4092206400"/>
                    </a:ext>
                  </a:extLst>
                </a:gridCol>
                <a:gridCol w="246888">
                  <a:extLst>
                    <a:ext uri="{9D8B030D-6E8A-4147-A177-3AD203B41FA5}">
                      <a16:colId xmlns:a16="http://schemas.microsoft.com/office/drawing/2014/main" val="3685215489"/>
                    </a:ext>
                  </a:extLst>
                </a:gridCol>
                <a:gridCol w="246888">
                  <a:extLst>
                    <a:ext uri="{9D8B030D-6E8A-4147-A177-3AD203B41FA5}">
                      <a16:colId xmlns:a16="http://schemas.microsoft.com/office/drawing/2014/main" val="2942430908"/>
                    </a:ext>
                  </a:extLst>
                </a:gridCol>
                <a:gridCol w="246888">
                  <a:extLst>
                    <a:ext uri="{9D8B030D-6E8A-4147-A177-3AD203B41FA5}">
                      <a16:colId xmlns:a16="http://schemas.microsoft.com/office/drawing/2014/main" val="1423645257"/>
                    </a:ext>
                  </a:extLst>
                </a:gridCol>
                <a:gridCol w="246888">
                  <a:extLst>
                    <a:ext uri="{9D8B030D-6E8A-4147-A177-3AD203B41FA5}">
                      <a16:colId xmlns:a16="http://schemas.microsoft.com/office/drawing/2014/main" val="584880498"/>
                    </a:ext>
                  </a:extLst>
                </a:gridCol>
                <a:gridCol w="246888">
                  <a:extLst>
                    <a:ext uri="{9D8B030D-6E8A-4147-A177-3AD203B41FA5}">
                      <a16:colId xmlns:a16="http://schemas.microsoft.com/office/drawing/2014/main" val="2425023612"/>
                    </a:ext>
                  </a:extLst>
                </a:gridCol>
                <a:gridCol w="246888">
                  <a:extLst>
                    <a:ext uri="{9D8B030D-6E8A-4147-A177-3AD203B41FA5}">
                      <a16:colId xmlns:a16="http://schemas.microsoft.com/office/drawing/2014/main" val="1265536619"/>
                    </a:ext>
                  </a:extLst>
                </a:gridCol>
                <a:gridCol w="246888">
                  <a:extLst>
                    <a:ext uri="{9D8B030D-6E8A-4147-A177-3AD203B41FA5}">
                      <a16:colId xmlns:a16="http://schemas.microsoft.com/office/drawing/2014/main" val="4031757700"/>
                    </a:ext>
                  </a:extLst>
                </a:gridCol>
                <a:gridCol w="246888">
                  <a:extLst>
                    <a:ext uri="{9D8B030D-6E8A-4147-A177-3AD203B41FA5}">
                      <a16:colId xmlns:a16="http://schemas.microsoft.com/office/drawing/2014/main" val="3801713784"/>
                    </a:ext>
                  </a:extLst>
                </a:gridCol>
                <a:gridCol w="246888">
                  <a:extLst>
                    <a:ext uri="{9D8B030D-6E8A-4147-A177-3AD203B41FA5}">
                      <a16:colId xmlns:a16="http://schemas.microsoft.com/office/drawing/2014/main" val="387572749"/>
                    </a:ext>
                  </a:extLst>
                </a:gridCol>
                <a:gridCol w="246888">
                  <a:extLst>
                    <a:ext uri="{9D8B030D-6E8A-4147-A177-3AD203B41FA5}">
                      <a16:colId xmlns:a16="http://schemas.microsoft.com/office/drawing/2014/main" val="314749817"/>
                    </a:ext>
                  </a:extLst>
                </a:gridCol>
                <a:gridCol w="246888">
                  <a:extLst>
                    <a:ext uri="{9D8B030D-6E8A-4147-A177-3AD203B41FA5}">
                      <a16:colId xmlns:a16="http://schemas.microsoft.com/office/drawing/2014/main" val="1466696972"/>
                    </a:ext>
                  </a:extLst>
                </a:gridCol>
                <a:gridCol w="246888">
                  <a:extLst>
                    <a:ext uri="{9D8B030D-6E8A-4147-A177-3AD203B41FA5}">
                      <a16:colId xmlns:a16="http://schemas.microsoft.com/office/drawing/2014/main" val="92271589"/>
                    </a:ext>
                  </a:extLst>
                </a:gridCol>
                <a:gridCol w="246888">
                  <a:extLst>
                    <a:ext uri="{9D8B030D-6E8A-4147-A177-3AD203B41FA5}">
                      <a16:colId xmlns:a16="http://schemas.microsoft.com/office/drawing/2014/main" val="1173145740"/>
                    </a:ext>
                  </a:extLst>
                </a:gridCol>
                <a:gridCol w="246888">
                  <a:extLst>
                    <a:ext uri="{9D8B030D-6E8A-4147-A177-3AD203B41FA5}">
                      <a16:colId xmlns:a16="http://schemas.microsoft.com/office/drawing/2014/main" val="3730806265"/>
                    </a:ext>
                  </a:extLst>
                </a:gridCol>
                <a:gridCol w="246888">
                  <a:extLst>
                    <a:ext uri="{9D8B030D-6E8A-4147-A177-3AD203B41FA5}">
                      <a16:colId xmlns:a16="http://schemas.microsoft.com/office/drawing/2014/main" val="3198048288"/>
                    </a:ext>
                  </a:extLst>
                </a:gridCol>
                <a:gridCol w="246888">
                  <a:extLst>
                    <a:ext uri="{9D8B030D-6E8A-4147-A177-3AD203B41FA5}">
                      <a16:colId xmlns:a16="http://schemas.microsoft.com/office/drawing/2014/main" val="3783095505"/>
                    </a:ext>
                  </a:extLst>
                </a:gridCol>
                <a:gridCol w="246888">
                  <a:extLst>
                    <a:ext uri="{9D8B030D-6E8A-4147-A177-3AD203B41FA5}">
                      <a16:colId xmlns:a16="http://schemas.microsoft.com/office/drawing/2014/main" val="4052133242"/>
                    </a:ext>
                  </a:extLst>
                </a:gridCol>
                <a:gridCol w="246888">
                  <a:extLst>
                    <a:ext uri="{9D8B030D-6E8A-4147-A177-3AD203B41FA5}">
                      <a16:colId xmlns:a16="http://schemas.microsoft.com/office/drawing/2014/main" val="2620345648"/>
                    </a:ext>
                  </a:extLst>
                </a:gridCol>
                <a:gridCol w="246888">
                  <a:extLst>
                    <a:ext uri="{9D8B030D-6E8A-4147-A177-3AD203B41FA5}">
                      <a16:colId xmlns:a16="http://schemas.microsoft.com/office/drawing/2014/main" val="2392021842"/>
                    </a:ext>
                  </a:extLst>
                </a:gridCol>
                <a:gridCol w="246888">
                  <a:extLst>
                    <a:ext uri="{9D8B030D-6E8A-4147-A177-3AD203B41FA5}">
                      <a16:colId xmlns:a16="http://schemas.microsoft.com/office/drawing/2014/main" val="2459762619"/>
                    </a:ext>
                  </a:extLst>
                </a:gridCol>
                <a:gridCol w="246888">
                  <a:extLst>
                    <a:ext uri="{9D8B030D-6E8A-4147-A177-3AD203B41FA5}">
                      <a16:colId xmlns:a16="http://schemas.microsoft.com/office/drawing/2014/main" val="883282904"/>
                    </a:ext>
                  </a:extLst>
                </a:gridCol>
                <a:gridCol w="246888">
                  <a:extLst>
                    <a:ext uri="{9D8B030D-6E8A-4147-A177-3AD203B41FA5}">
                      <a16:colId xmlns:a16="http://schemas.microsoft.com/office/drawing/2014/main" val="3896123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553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18:33:46</a:t>
                      </a:r>
                      <a:r>
                        <a:rPr kumimoji="0" lang="de-DE" sz="1000" b="0" i="0" u="none" strike="noStrike" kern="1200" cap="none" spc="0" normalizeH="0" baseline="0" noProof="0">
                          <a:ln>
                            <a:noFill/>
                          </a:ln>
                          <a:solidFill>
                            <a:prstClr val="black"/>
                          </a:solidFill>
                          <a:effectLst/>
                          <a:uLnTx/>
                          <a:uFillTx/>
                          <a:latin typeface="+mn-lt"/>
                          <a:ea typeface="+mn-ea"/>
                          <a:cs typeface="+mn-cs"/>
                        </a:rPr>
                        <a:t>
 Die Corona-Krise, das vorläufige Aus für die dritte Startbahn in München und Sticheln gegen die Grünen: Das waren die Schwerpunkte bei der Herbstklausur der CSU-Landtagsfraktion.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ArcC3sOUe0FD5i&amp;w=720&amp;h=720&amp;url=https%3A%2F%2Fimg.br.de%2F3b6334bf-0d00-4bb7-ab36-ab1706f15904.jpeg%3Fq%3D80%26rect%3D689%2C35%2C2728%2C1535%26w%3D1600%26h%3D900&amp;cfs=1&amp;sx=210&amp;sy=0&amp;sw=900&amp;sh=900&amp;_nc_cb=1&amp;_nc_hash=AQDxsJHc6JxJ-W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47655817"/>
                  </a:ext>
                </a:extLst>
              </a:tr>
            </a:tbl>
          </a:graphicData>
        </a:graphic>
      </p:graphicFrame>
      <p:sp>
        <p:nvSpPr>
          <p:cNvPr id="4" name="Text Placeholder 3">
            <a:extLst>
              <a:ext uri="{FF2B5EF4-FFF2-40B4-BE49-F238E27FC236}">
                <a16:creationId xmlns:a16="http://schemas.microsoft.com/office/drawing/2014/main" id="{C9B1AF8C-3EDD-4CBE-824C-BF5F46FB5B52}"/>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13112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8E418-8B37-4EC8-8922-C5FA412AD3A1}"/>
              </a:ext>
            </a:extLst>
          </p:cNvPr>
          <p:cNvSpPr>
            <a:spLocks noGrp="1"/>
          </p:cNvSpPr>
          <p:nvPr>
            <p:ph type="title"/>
          </p:nvPr>
        </p:nvSpPr>
        <p:spPr/>
        <p:txBody>
          <a:bodyPr/>
          <a:lstStyle/>
          <a:p>
            <a:r>
              <a:rPr lang="en-US"/>
              <a:t>Facebook BR24 - Top Posts nach Link-Klicks | BR24 - 4 of 11</a:t>
            </a:r>
          </a:p>
        </p:txBody>
      </p:sp>
      <p:graphicFrame>
        <p:nvGraphicFramePr>
          <p:cNvPr id="5" name="Table Placeholder 4">
            <a:extLst>
              <a:ext uri="{FF2B5EF4-FFF2-40B4-BE49-F238E27FC236}">
                <a16:creationId xmlns:a16="http://schemas.microsoft.com/office/drawing/2014/main" id="{549438CB-44EE-46A4-9F96-4FCF3B2D18C2}"/>
              </a:ext>
            </a:extLst>
          </p:cNvPr>
          <p:cNvGraphicFramePr>
            <a:graphicFrameLocks noGrp="1"/>
          </p:cNvGraphicFramePr>
          <p:nvPr>
            <p:ph type="tbl" sz="quarter" idx="13"/>
            <p:extLst>
              <p:ext uri="{D42A27DB-BD31-4B8C-83A1-F6EECF244321}">
                <p14:modId xmlns:p14="http://schemas.microsoft.com/office/powerpoint/2010/main" val="414415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46323838"/>
                    </a:ext>
                  </a:extLst>
                </a:gridCol>
                <a:gridCol w="822960">
                  <a:extLst>
                    <a:ext uri="{9D8B030D-6E8A-4147-A177-3AD203B41FA5}">
                      <a16:colId xmlns:a16="http://schemas.microsoft.com/office/drawing/2014/main" val="190957473"/>
                    </a:ext>
                  </a:extLst>
                </a:gridCol>
                <a:gridCol w="246888">
                  <a:extLst>
                    <a:ext uri="{9D8B030D-6E8A-4147-A177-3AD203B41FA5}">
                      <a16:colId xmlns:a16="http://schemas.microsoft.com/office/drawing/2014/main" val="1388762995"/>
                    </a:ext>
                  </a:extLst>
                </a:gridCol>
                <a:gridCol w="246888">
                  <a:extLst>
                    <a:ext uri="{9D8B030D-6E8A-4147-A177-3AD203B41FA5}">
                      <a16:colId xmlns:a16="http://schemas.microsoft.com/office/drawing/2014/main" val="681649172"/>
                    </a:ext>
                  </a:extLst>
                </a:gridCol>
                <a:gridCol w="246888">
                  <a:extLst>
                    <a:ext uri="{9D8B030D-6E8A-4147-A177-3AD203B41FA5}">
                      <a16:colId xmlns:a16="http://schemas.microsoft.com/office/drawing/2014/main" val="4193623943"/>
                    </a:ext>
                  </a:extLst>
                </a:gridCol>
                <a:gridCol w="246888">
                  <a:extLst>
                    <a:ext uri="{9D8B030D-6E8A-4147-A177-3AD203B41FA5}">
                      <a16:colId xmlns:a16="http://schemas.microsoft.com/office/drawing/2014/main" val="682223126"/>
                    </a:ext>
                  </a:extLst>
                </a:gridCol>
                <a:gridCol w="246888">
                  <a:extLst>
                    <a:ext uri="{9D8B030D-6E8A-4147-A177-3AD203B41FA5}">
                      <a16:colId xmlns:a16="http://schemas.microsoft.com/office/drawing/2014/main" val="2690693184"/>
                    </a:ext>
                  </a:extLst>
                </a:gridCol>
                <a:gridCol w="246888">
                  <a:extLst>
                    <a:ext uri="{9D8B030D-6E8A-4147-A177-3AD203B41FA5}">
                      <a16:colId xmlns:a16="http://schemas.microsoft.com/office/drawing/2014/main" val="2608231519"/>
                    </a:ext>
                  </a:extLst>
                </a:gridCol>
                <a:gridCol w="246888">
                  <a:extLst>
                    <a:ext uri="{9D8B030D-6E8A-4147-A177-3AD203B41FA5}">
                      <a16:colId xmlns:a16="http://schemas.microsoft.com/office/drawing/2014/main" val="372847205"/>
                    </a:ext>
                  </a:extLst>
                </a:gridCol>
                <a:gridCol w="246888">
                  <a:extLst>
                    <a:ext uri="{9D8B030D-6E8A-4147-A177-3AD203B41FA5}">
                      <a16:colId xmlns:a16="http://schemas.microsoft.com/office/drawing/2014/main" val="1537511625"/>
                    </a:ext>
                  </a:extLst>
                </a:gridCol>
                <a:gridCol w="246888">
                  <a:extLst>
                    <a:ext uri="{9D8B030D-6E8A-4147-A177-3AD203B41FA5}">
                      <a16:colId xmlns:a16="http://schemas.microsoft.com/office/drawing/2014/main" val="2454377577"/>
                    </a:ext>
                  </a:extLst>
                </a:gridCol>
                <a:gridCol w="246888">
                  <a:extLst>
                    <a:ext uri="{9D8B030D-6E8A-4147-A177-3AD203B41FA5}">
                      <a16:colId xmlns:a16="http://schemas.microsoft.com/office/drawing/2014/main" val="2349458467"/>
                    </a:ext>
                  </a:extLst>
                </a:gridCol>
                <a:gridCol w="246888">
                  <a:extLst>
                    <a:ext uri="{9D8B030D-6E8A-4147-A177-3AD203B41FA5}">
                      <a16:colId xmlns:a16="http://schemas.microsoft.com/office/drawing/2014/main" val="388857915"/>
                    </a:ext>
                  </a:extLst>
                </a:gridCol>
                <a:gridCol w="246888">
                  <a:extLst>
                    <a:ext uri="{9D8B030D-6E8A-4147-A177-3AD203B41FA5}">
                      <a16:colId xmlns:a16="http://schemas.microsoft.com/office/drawing/2014/main" val="2741689683"/>
                    </a:ext>
                  </a:extLst>
                </a:gridCol>
                <a:gridCol w="246888">
                  <a:extLst>
                    <a:ext uri="{9D8B030D-6E8A-4147-A177-3AD203B41FA5}">
                      <a16:colId xmlns:a16="http://schemas.microsoft.com/office/drawing/2014/main" val="2298475672"/>
                    </a:ext>
                  </a:extLst>
                </a:gridCol>
                <a:gridCol w="246888">
                  <a:extLst>
                    <a:ext uri="{9D8B030D-6E8A-4147-A177-3AD203B41FA5}">
                      <a16:colId xmlns:a16="http://schemas.microsoft.com/office/drawing/2014/main" val="2534734327"/>
                    </a:ext>
                  </a:extLst>
                </a:gridCol>
                <a:gridCol w="246888">
                  <a:extLst>
                    <a:ext uri="{9D8B030D-6E8A-4147-A177-3AD203B41FA5}">
                      <a16:colId xmlns:a16="http://schemas.microsoft.com/office/drawing/2014/main" val="4202886930"/>
                    </a:ext>
                  </a:extLst>
                </a:gridCol>
                <a:gridCol w="246888">
                  <a:extLst>
                    <a:ext uri="{9D8B030D-6E8A-4147-A177-3AD203B41FA5}">
                      <a16:colId xmlns:a16="http://schemas.microsoft.com/office/drawing/2014/main" val="1071892092"/>
                    </a:ext>
                  </a:extLst>
                </a:gridCol>
                <a:gridCol w="246888">
                  <a:extLst>
                    <a:ext uri="{9D8B030D-6E8A-4147-A177-3AD203B41FA5}">
                      <a16:colId xmlns:a16="http://schemas.microsoft.com/office/drawing/2014/main" val="2831777658"/>
                    </a:ext>
                  </a:extLst>
                </a:gridCol>
                <a:gridCol w="246888">
                  <a:extLst>
                    <a:ext uri="{9D8B030D-6E8A-4147-A177-3AD203B41FA5}">
                      <a16:colId xmlns:a16="http://schemas.microsoft.com/office/drawing/2014/main" val="3088828139"/>
                    </a:ext>
                  </a:extLst>
                </a:gridCol>
                <a:gridCol w="246888">
                  <a:extLst>
                    <a:ext uri="{9D8B030D-6E8A-4147-A177-3AD203B41FA5}">
                      <a16:colId xmlns:a16="http://schemas.microsoft.com/office/drawing/2014/main" val="3925214726"/>
                    </a:ext>
                  </a:extLst>
                </a:gridCol>
                <a:gridCol w="246888">
                  <a:extLst>
                    <a:ext uri="{9D8B030D-6E8A-4147-A177-3AD203B41FA5}">
                      <a16:colId xmlns:a16="http://schemas.microsoft.com/office/drawing/2014/main" val="2531844628"/>
                    </a:ext>
                  </a:extLst>
                </a:gridCol>
                <a:gridCol w="246888">
                  <a:extLst>
                    <a:ext uri="{9D8B030D-6E8A-4147-A177-3AD203B41FA5}">
                      <a16:colId xmlns:a16="http://schemas.microsoft.com/office/drawing/2014/main" val="2090256916"/>
                    </a:ext>
                  </a:extLst>
                </a:gridCol>
                <a:gridCol w="246888">
                  <a:extLst>
                    <a:ext uri="{9D8B030D-6E8A-4147-A177-3AD203B41FA5}">
                      <a16:colId xmlns:a16="http://schemas.microsoft.com/office/drawing/2014/main" val="4018205203"/>
                    </a:ext>
                  </a:extLst>
                </a:gridCol>
                <a:gridCol w="246888">
                  <a:extLst>
                    <a:ext uri="{9D8B030D-6E8A-4147-A177-3AD203B41FA5}">
                      <a16:colId xmlns:a16="http://schemas.microsoft.com/office/drawing/2014/main" val="2589416555"/>
                    </a:ext>
                  </a:extLst>
                </a:gridCol>
                <a:gridCol w="246888">
                  <a:extLst>
                    <a:ext uri="{9D8B030D-6E8A-4147-A177-3AD203B41FA5}">
                      <a16:colId xmlns:a16="http://schemas.microsoft.com/office/drawing/2014/main" val="3414614954"/>
                    </a:ext>
                  </a:extLst>
                </a:gridCol>
                <a:gridCol w="246888">
                  <a:extLst>
                    <a:ext uri="{9D8B030D-6E8A-4147-A177-3AD203B41FA5}">
                      <a16:colId xmlns:a16="http://schemas.microsoft.com/office/drawing/2014/main" val="3187145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577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18:14:15</a:t>
                      </a:r>
                      <a:r>
                        <a:rPr kumimoji="0" lang="de-DE" sz="1000" b="0" i="0" u="none" strike="noStrike" kern="1200" cap="none" spc="0" normalizeH="0" baseline="0" noProof="0">
                          <a:ln>
                            <a:noFill/>
                          </a:ln>
                          <a:solidFill>
                            <a:prstClr val="black"/>
                          </a:solidFill>
                          <a:effectLst/>
                          <a:uLnTx/>
                          <a:uFillTx/>
                          <a:latin typeface="+mn-lt"/>
                          <a:ea typeface="+mn-ea"/>
                          <a:cs typeface="+mn-cs"/>
                        </a:rPr>
                        <a:t>
 Die Infektionszahlen in Bayern steigen. Ministerpräsident Markus Söder ist vorsichtig mit weiteren Lockerungen. Nicht wenige aber hadern mit der Masken- und Abstandspflicht – bei "jetzt red i" diskutieren Bürger und Politiker live über das Thema.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https://scontent-lga3-1.xx.fbcdn.net/v/t15.13418-10/s720x720/119422332_325769938673082_3693207883820281223_n.jpg?_nc_cat=106&amp;_nc_sid=ad6a45&amp;_nc_ohc=2C-9JsU_WzsAX8adzRs&amp;_nc_ht=scontent-lga3-1.xx&amp;oh=bbb7f0c57f9fa46f4975d4631473ac69&amp;oe=5F878A9C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extLst>
                  <a:ext uri="{0D108BD9-81ED-4DB2-BD59-A6C34878D82A}">
                    <a16:rowId xmlns:a16="http://schemas.microsoft.com/office/drawing/2014/main" val="2423980837"/>
                  </a:ext>
                </a:extLst>
              </a:tr>
            </a:tbl>
          </a:graphicData>
        </a:graphic>
      </p:graphicFrame>
      <p:sp>
        <p:nvSpPr>
          <p:cNvPr id="4" name="Text Placeholder 3">
            <a:extLst>
              <a:ext uri="{FF2B5EF4-FFF2-40B4-BE49-F238E27FC236}">
                <a16:creationId xmlns:a16="http://schemas.microsoft.com/office/drawing/2014/main" id="{926CF78A-76EC-4CB4-A6E8-0BEA986A45FE}"/>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1259669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8031-3C12-4C40-91A1-439D7FCE4C5E}"/>
              </a:ext>
            </a:extLst>
          </p:cNvPr>
          <p:cNvSpPr>
            <a:spLocks noGrp="1"/>
          </p:cNvSpPr>
          <p:nvPr>
            <p:ph type="title"/>
          </p:nvPr>
        </p:nvSpPr>
        <p:spPr/>
        <p:txBody>
          <a:bodyPr/>
          <a:lstStyle/>
          <a:p>
            <a:r>
              <a:rPr lang="en-US"/>
              <a:t>Facebook BR24 - Top Posts nach Link-Klicks | BR24 - 5 of 11</a:t>
            </a:r>
          </a:p>
        </p:txBody>
      </p:sp>
      <p:graphicFrame>
        <p:nvGraphicFramePr>
          <p:cNvPr id="5" name="Table Placeholder 4">
            <a:extLst>
              <a:ext uri="{FF2B5EF4-FFF2-40B4-BE49-F238E27FC236}">
                <a16:creationId xmlns:a16="http://schemas.microsoft.com/office/drawing/2014/main" id="{52CAE2C8-0B25-4BBD-BF67-460C85F07823}"/>
              </a:ext>
            </a:extLst>
          </p:cNvPr>
          <p:cNvGraphicFramePr>
            <a:graphicFrameLocks noGrp="1"/>
          </p:cNvGraphicFramePr>
          <p:nvPr>
            <p:ph type="tbl" sz="quarter" idx="13"/>
            <p:extLst>
              <p:ext uri="{D42A27DB-BD31-4B8C-83A1-F6EECF244321}">
                <p14:modId xmlns:p14="http://schemas.microsoft.com/office/powerpoint/2010/main" val="100988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35365304"/>
                    </a:ext>
                  </a:extLst>
                </a:gridCol>
                <a:gridCol w="822960">
                  <a:extLst>
                    <a:ext uri="{9D8B030D-6E8A-4147-A177-3AD203B41FA5}">
                      <a16:colId xmlns:a16="http://schemas.microsoft.com/office/drawing/2014/main" val="3710538138"/>
                    </a:ext>
                  </a:extLst>
                </a:gridCol>
                <a:gridCol w="246888">
                  <a:extLst>
                    <a:ext uri="{9D8B030D-6E8A-4147-A177-3AD203B41FA5}">
                      <a16:colId xmlns:a16="http://schemas.microsoft.com/office/drawing/2014/main" val="1569983916"/>
                    </a:ext>
                  </a:extLst>
                </a:gridCol>
                <a:gridCol w="246888">
                  <a:extLst>
                    <a:ext uri="{9D8B030D-6E8A-4147-A177-3AD203B41FA5}">
                      <a16:colId xmlns:a16="http://schemas.microsoft.com/office/drawing/2014/main" val="919610933"/>
                    </a:ext>
                  </a:extLst>
                </a:gridCol>
                <a:gridCol w="246888">
                  <a:extLst>
                    <a:ext uri="{9D8B030D-6E8A-4147-A177-3AD203B41FA5}">
                      <a16:colId xmlns:a16="http://schemas.microsoft.com/office/drawing/2014/main" val="311217723"/>
                    </a:ext>
                  </a:extLst>
                </a:gridCol>
                <a:gridCol w="246888">
                  <a:extLst>
                    <a:ext uri="{9D8B030D-6E8A-4147-A177-3AD203B41FA5}">
                      <a16:colId xmlns:a16="http://schemas.microsoft.com/office/drawing/2014/main" val="1691407253"/>
                    </a:ext>
                  </a:extLst>
                </a:gridCol>
                <a:gridCol w="246888">
                  <a:extLst>
                    <a:ext uri="{9D8B030D-6E8A-4147-A177-3AD203B41FA5}">
                      <a16:colId xmlns:a16="http://schemas.microsoft.com/office/drawing/2014/main" val="3342722383"/>
                    </a:ext>
                  </a:extLst>
                </a:gridCol>
                <a:gridCol w="246888">
                  <a:extLst>
                    <a:ext uri="{9D8B030D-6E8A-4147-A177-3AD203B41FA5}">
                      <a16:colId xmlns:a16="http://schemas.microsoft.com/office/drawing/2014/main" val="192075017"/>
                    </a:ext>
                  </a:extLst>
                </a:gridCol>
                <a:gridCol w="246888">
                  <a:extLst>
                    <a:ext uri="{9D8B030D-6E8A-4147-A177-3AD203B41FA5}">
                      <a16:colId xmlns:a16="http://schemas.microsoft.com/office/drawing/2014/main" val="1915904859"/>
                    </a:ext>
                  </a:extLst>
                </a:gridCol>
                <a:gridCol w="246888">
                  <a:extLst>
                    <a:ext uri="{9D8B030D-6E8A-4147-A177-3AD203B41FA5}">
                      <a16:colId xmlns:a16="http://schemas.microsoft.com/office/drawing/2014/main" val="1247473035"/>
                    </a:ext>
                  </a:extLst>
                </a:gridCol>
                <a:gridCol w="246888">
                  <a:extLst>
                    <a:ext uri="{9D8B030D-6E8A-4147-A177-3AD203B41FA5}">
                      <a16:colId xmlns:a16="http://schemas.microsoft.com/office/drawing/2014/main" val="779080666"/>
                    </a:ext>
                  </a:extLst>
                </a:gridCol>
                <a:gridCol w="246888">
                  <a:extLst>
                    <a:ext uri="{9D8B030D-6E8A-4147-A177-3AD203B41FA5}">
                      <a16:colId xmlns:a16="http://schemas.microsoft.com/office/drawing/2014/main" val="653294757"/>
                    </a:ext>
                  </a:extLst>
                </a:gridCol>
                <a:gridCol w="246888">
                  <a:extLst>
                    <a:ext uri="{9D8B030D-6E8A-4147-A177-3AD203B41FA5}">
                      <a16:colId xmlns:a16="http://schemas.microsoft.com/office/drawing/2014/main" val="1116299489"/>
                    </a:ext>
                  </a:extLst>
                </a:gridCol>
                <a:gridCol w="246888">
                  <a:extLst>
                    <a:ext uri="{9D8B030D-6E8A-4147-A177-3AD203B41FA5}">
                      <a16:colId xmlns:a16="http://schemas.microsoft.com/office/drawing/2014/main" val="321366587"/>
                    </a:ext>
                  </a:extLst>
                </a:gridCol>
                <a:gridCol w="246888">
                  <a:extLst>
                    <a:ext uri="{9D8B030D-6E8A-4147-A177-3AD203B41FA5}">
                      <a16:colId xmlns:a16="http://schemas.microsoft.com/office/drawing/2014/main" val="1423593714"/>
                    </a:ext>
                  </a:extLst>
                </a:gridCol>
                <a:gridCol w="246888">
                  <a:extLst>
                    <a:ext uri="{9D8B030D-6E8A-4147-A177-3AD203B41FA5}">
                      <a16:colId xmlns:a16="http://schemas.microsoft.com/office/drawing/2014/main" val="801505417"/>
                    </a:ext>
                  </a:extLst>
                </a:gridCol>
                <a:gridCol w="246888">
                  <a:extLst>
                    <a:ext uri="{9D8B030D-6E8A-4147-A177-3AD203B41FA5}">
                      <a16:colId xmlns:a16="http://schemas.microsoft.com/office/drawing/2014/main" val="596454526"/>
                    </a:ext>
                  </a:extLst>
                </a:gridCol>
                <a:gridCol w="246888">
                  <a:extLst>
                    <a:ext uri="{9D8B030D-6E8A-4147-A177-3AD203B41FA5}">
                      <a16:colId xmlns:a16="http://schemas.microsoft.com/office/drawing/2014/main" val="4127370989"/>
                    </a:ext>
                  </a:extLst>
                </a:gridCol>
                <a:gridCol w="246888">
                  <a:extLst>
                    <a:ext uri="{9D8B030D-6E8A-4147-A177-3AD203B41FA5}">
                      <a16:colId xmlns:a16="http://schemas.microsoft.com/office/drawing/2014/main" val="388256883"/>
                    </a:ext>
                  </a:extLst>
                </a:gridCol>
                <a:gridCol w="246888">
                  <a:extLst>
                    <a:ext uri="{9D8B030D-6E8A-4147-A177-3AD203B41FA5}">
                      <a16:colId xmlns:a16="http://schemas.microsoft.com/office/drawing/2014/main" val="4198387610"/>
                    </a:ext>
                  </a:extLst>
                </a:gridCol>
                <a:gridCol w="246888">
                  <a:extLst>
                    <a:ext uri="{9D8B030D-6E8A-4147-A177-3AD203B41FA5}">
                      <a16:colId xmlns:a16="http://schemas.microsoft.com/office/drawing/2014/main" val="2557340241"/>
                    </a:ext>
                  </a:extLst>
                </a:gridCol>
                <a:gridCol w="246888">
                  <a:extLst>
                    <a:ext uri="{9D8B030D-6E8A-4147-A177-3AD203B41FA5}">
                      <a16:colId xmlns:a16="http://schemas.microsoft.com/office/drawing/2014/main" val="4151566240"/>
                    </a:ext>
                  </a:extLst>
                </a:gridCol>
                <a:gridCol w="246888">
                  <a:extLst>
                    <a:ext uri="{9D8B030D-6E8A-4147-A177-3AD203B41FA5}">
                      <a16:colId xmlns:a16="http://schemas.microsoft.com/office/drawing/2014/main" val="2740798353"/>
                    </a:ext>
                  </a:extLst>
                </a:gridCol>
                <a:gridCol w="246888">
                  <a:extLst>
                    <a:ext uri="{9D8B030D-6E8A-4147-A177-3AD203B41FA5}">
                      <a16:colId xmlns:a16="http://schemas.microsoft.com/office/drawing/2014/main" val="2541856447"/>
                    </a:ext>
                  </a:extLst>
                </a:gridCol>
                <a:gridCol w="246888">
                  <a:extLst>
                    <a:ext uri="{9D8B030D-6E8A-4147-A177-3AD203B41FA5}">
                      <a16:colId xmlns:a16="http://schemas.microsoft.com/office/drawing/2014/main" val="854665006"/>
                    </a:ext>
                  </a:extLst>
                </a:gridCol>
                <a:gridCol w="246888">
                  <a:extLst>
                    <a:ext uri="{9D8B030D-6E8A-4147-A177-3AD203B41FA5}">
                      <a16:colId xmlns:a16="http://schemas.microsoft.com/office/drawing/2014/main" val="1973559640"/>
                    </a:ext>
                  </a:extLst>
                </a:gridCol>
                <a:gridCol w="246888">
                  <a:extLst>
                    <a:ext uri="{9D8B030D-6E8A-4147-A177-3AD203B41FA5}">
                      <a16:colId xmlns:a16="http://schemas.microsoft.com/office/drawing/2014/main" val="3191753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653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17:23:13</a:t>
                      </a:r>
                      <a:r>
                        <a:rPr kumimoji="0" lang="de-DE" sz="1000" b="0" i="0" u="none" strike="noStrike" kern="1200" cap="none" spc="0" normalizeH="0" baseline="0" noProof="0">
                          <a:ln>
                            <a:noFill/>
                          </a:ln>
                          <a:solidFill>
                            <a:prstClr val="black"/>
                          </a:solidFill>
                          <a:effectLst/>
                          <a:uLnTx/>
                          <a:uFillTx/>
                          <a:latin typeface="+mn-lt"/>
                          <a:ea typeface="+mn-ea"/>
                          <a:cs typeface="+mn-cs"/>
                        </a:rPr>
                        <a:t>
 Am Sonntag hatte Österreichs Bundeskanzler Kurz erklärt, in dem Land habe seiner Einschätzung nach die zweite Infektionswelle begonnen.
Mehr Informationen 👉 https://www.br.de/nachrichten/deutschland-welt/deutschland-erklaert-wien-zum-corona-risikogebiet,SAjtdW1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https://scontent-lga3-1.xx.fbcdn.net/v/t1.0-9/p720x720/119710506_10158573370375336_2735970664300161866_o.jpg?_nc_cat=101&amp;_nc_sid=2d5d41&amp;_nc_ohc=OFNR9wiOokYAX8ZiWZJ&amp;_nc_ht=scontent-lga3-1.xx&amp;tp=6&amp;oh=f53dbe2fd0ffaafbb1acdbe67f1c5c9c&amp;oe=5F87AC5F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4547554"/>
                  </a:ext>
                </a:extLst>
              </a:tr>
            </a:tbl>
          </a:graphicData>
        </a:graphic>
      </p:graphicFrame>
      <p:sp>
        <p:nvSpPr>
          <p:cNvPr id="4" name="Text Placeholder 3">
            <a:extLst>
              <a:ext uri="{FF2B5EF4-FFF2-40B4-BE49-F238E27FC236}">
                <a16:creationId xmlns:a16="http://schemas.microsoft.com/office/drawing/2014/main" id="{25FA1FB4-C740-44F7-A131-F7D100BB13E9}"/>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551502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E4B4-C8A8-4D1D-8703-D3DD1F227199}"/>
              </a:ext>
            </a:extLst>
          </p:cNvPr>
          <p:cNvSpPr>
            <a:spLocks noGrp="1"/>
          </p:cNvSpPr>
          <p:nvPr>
            <p:ph type="title"/>
          </p:nvPr>
        </p:nvSpPr>
        <p:spPr/>
        <p:txBody>
          <a:bodyPr/>
          <a:lstStyle/>
          <a:p>
            <a:r>
              <a:rPr lang="en-US"/>
              <a:t>Facebook BR24 - Top Posts nach Link-Klicks | BR24 - 6 of 11</a:t>
            </a:r>
          </a:p>
        </p:txBody>
      </p:sp>
      <p:graphicFrame>
        <p:nvGraphicFramePr>
          <p:cNvPr id="5" name="Table Placeholder 4">
            <a:extLst>
              <a:ext uri="{FF2B5EF4-FFF2-40B4-BE49-F238E27FC236}">
                <a16:creationId xmlns:a16="http://schemas.microsoft.com/office/drawing/2014/main" id="{8F2F2BCB-8701-4A39-90FE-7D528D7B4569}"/>
              </a:ext>
            </a:extLst>
          </p:cNvPr>
          <p:cNvGraphicFramePr>
            <a:graphicFrameLocks noGrp="1"/>
          </p:cNvGraphicFramePr>
          <p:nvPr>
            <p:ph type="tbl" sz="quarter" idx="13"/>
            <p:extLst>
              <p:ext uri="{D42A27DB-BD31-4B8C-83A1-F6EECF244321}">
                <p14:modId xmlns:p14="http://schemas.microsoft.com/office/powerpoint/2010/main" val="304321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62263448"/>
                    </a:ext>
                  </a:extLst>
                </a:gridCol>
                <a:gridCol w="822960">
                  <a:extLst>
                    <a:ext uri="{9D8B030D-6E8A-4147-A177-3AD203B41FA5}">
                      <a16:colId xmlns:a16="http://schemas.microsoft.com/office/drawing/2014/main" val="862533633"/>
                    </a:ext>
                  </a:extLst>
                </a:gridCol>
                <a:gridCol w="246888">
                  <a:extLst>
                    <a:ext uri="{9D8B030D-6E8A-4147-A177-3AD203B41FA5}">
                      <a16:colId xmlns:a16="http://schemas.microsoft.com/office/drawing/2014/main" val="182452355"/>
                    </a:ext>
                  </a:extLst>
                </a:gridCol>
                <a:gridCol w="246888">
                  <a:extLst>
                    <a:ext uri="{9D8B030D-6E8A-4147-A177-3AD203B41FA5}">
                      <a16:colId xmlns:a16="http://schemas.microsoft.com/office/drawing/2014/main" val="1571084418"/>
                    </a:ext>
                  </a:extLst>
                </a:gridCol>
                <a:gridCol w="246888">
                  <a:extLst>
                    <a:ext uri="{9D8B030D-6E8A-4147-A177-3AD203B41FA5}">
                      <a16:colId xmlns:a16="http://schemas.microsoft.com/office/drawing/2014/main" val="2715834671"/>
                    </a:ext>
                  </a:extLst>
                </a:gridCol>
                <a:gridCol w="246888">
                  <a:extLst>
                    <a:ext uri="{9D8B030D-6E8A-4147-A177-3AD203B41FA5}">
                      <a16:colId xmlns:a16="http://schemas.microsoft.com/office/drawing/2014/main" val="2778371626"/>
                    </a:ext>
                  </a:extLst>
                </a:gridCol>
                <a:gridCol w="246888">
                  <a:extLst>
                    <a:ext uri="{9D8B030D-6E8A-4147-A177-3AD203B41FA5}">
                      <a16:colId xmlns:a16="http://schemas.microsoft.com/office/drawing/2014/main" val="2536377975"/>
                    </a:ext>
                  </a:extLst>
                </a:gridCol>
                <a:gridCol w="246888">
                  <a:extLst>
                    <a:ext uri="{9D8B030D-6E8A-4147-A177-3AD203B41FA5}">
                      <a16:colId xmlns:a16="http://schemas.microsoft.com/office/drawing/2014/main" val="3953625140"/>
                    </a:ext>
                  </a:extLst>
                </a:gridCol>
                <a:gridCol w="246888">
                  <a:extLst>
                    <a:ext uri="{9D8B030D-6E8A-4147-A177-3AD203B41FA5}">
                      <a16:colId xmlns:a16="http://schemas.microsoft.com/office/drawing/2014/main" val="4172302504"/>
                    </a:ext>
                  </a:extLst>
                </a:gridCol>
                <a:gridCol w="246888">
                  <a:extLst>
                    <a:ext uri="{9D8B030D-6E8A-4147-A177-3AD203B41FA5}">
                      <a16:colId xmlns:a16="http://schemas.microsoft.com/office/drawing/2014/main" val="2246951786"/>
                    </a:ext>
                  </a:extLst>
                </a:gridCol>
                <a:gridCol w="246888">
                  <a:extLst>
                    <a:ext uri="{9D8B030D-6E8A-4147-A177-3AD203B41FA5}">
                      <a16:colId xmlns:a16="http://schemas.microsoft.com/office/drawing/2014/main" val="1405516071"/>
                    </a:ext>
                  </a:extLst>
                </a:gridCol>
                <a:gridCol w="246888">
                  <a:extLst>
                    <a:ext uri="{9D8B030D-6E8A-4147-A177-3AD203B41FA5}">
                      <a16:colId xmlns:a16="http://schemas.microsoft.com/office/drawing/2014/main" val="2129339027"/>
                    </a:ext>
                  </a:extLst>
                </a:gridCol>
                <a:gridCol w="246888">
                  <a:extLst>
                    <a:ext uri="{9D8B030D-6E8A-4147-A177-3AD203B41FA5}">
                      <a16:colId xmlns:a16="http://schemas.microsoft.com/office/drawing/2014/main" val="1075296056"/>
                    </a:ext>
                  </a:extLst>
                </a:gridCol>
                <a:gridCol w="246888">
                  <a:extLst>
                    <a:ext uri="{9D8B030D-6E8A-4147-A177-3AD203B41FA5}">
                      <a16:colId xmlns:a16="http://schemas.microsoft.com/office/drawing/2014/main" val="3380068328"/>
                    </a:ext>
                  </a:extLst>
                </a:gridCol>
                <a:gridCol w="246888">
                  <a:extLst>
                    <a:ext uri="{9D8B030D-6E8A-4147-A177-3AD203B41FA5}">
                      <a16:colId xmlns:a16="http://schemas.microsoft.com/office/drawing/2014/main" val="2662254839"/>
                    </a:ext>
                  </a:extLst>
                </a:gridCol>
                <a:gridCol w="246888">
                  <a:extLst>
                    <a:ext uri="{9D8B030D-6E8A-4147-A177-3AD203B41FA5}">
                      <a16:colId xmlns:a16="http://schemas.microsoft.com/office/drawing/2014/main" val="2074582729"/>
                    </a:ext>
                  </a:extLst>
                </a:gridCol>
                <a:gridCol w="246888">
                  <a:extLst>
                    <a:ext uri="{9D8B030D-6E8A-4147-A177-3AD203B41FA5}">
                      <a16:colId xmlns:a16="http://schemas.microsoft.com/office/drawing/2014/main" val="2573984660"/>
                    </a:ext>
                  </a:extLst>
                </a:gridCol>
                <a:gridCol w="246888">
                  <a:extLst>
                    <a:ext uri="{9D8B030D-6E8A-4147-A177-3AD203B41FA5}">
                      <a16:colId xmlns:a16="http://schemas.microsoft.com/office/drawing/2014/main" val="1053023896"/>
                    </a:ext>
                  </a:extLst>
                </a:gridCol>
                <a:gridCol w="246888">
                  <a:extLst>
                    <a:ext uri="{9D8B030D-6E8A-4147-A177-3AD203B41FA5}">
                      <a16:colId xmlns:a16="http://schemas.microsoft.com/office/drawing/2014/main" val="811156854"/>
                    </a:ext>
                  </a:extLst>
                </a:gridCol>
                <a:gridCol w="246888">
                  <a:extLst>
                    <a:ext uri="{9D8B030D-6E8A-4147-A177-3AD203B41FA5}">
                      <a16:colId xmlns:a16="http://schemas.microsoft.com/office/drawing/2014/main" val="840887738"/>
                    </a:ext>
                  </a:extLst>
                </a:gridCol>
                <a:gridCol w="246888">
                  <a:extLst>
                    <a:ext uri="{9D8B030D-6E8A-4147-A177-3AD203B41FA5}">
                      <a16:colId xmlns:a16="http://schemas.microsoft.com/office/drawing/2014/main" val="4010867976"/>
                    </a:ext>
                  </a:extLst>
                </a:gridCol>
                <a:gridCol w="246888">
                  <a:extLst>
                    <a:ext uri="{9D8B030D-6E8A-4147-A177-3AD203B41FA5}">
                      <a16:colId xmlns:a16="http://schemas.microsoft.com/office/drawing/2014/main" val="1162126980"/>
                    </a:ext>
                  </a:extLst>
                </a:gridCol>
                <a:gridCol w="246888">
                  <a:extLst>
                    <a:ext uri="{9D8B030D-6E8A-4147-A177-3AD203B41FA5}">
                      <a16:colId xmlns:a16="http://schemas.microsoft.com/office/drawing/2014/main" val="3301271384"/>
                    </a:ext>
                  </a:extLst>
                </a:gridCol>
                <a:gridCol w="246888">
                  <a:extLst>
                    <a:ext uri="{9D8B030D-6E8A-4147-A177-3AD203B41FA5}">
                      <a16:colId xmlns:a16="http://schemas.microsoft.com/office/drawing/2014/main" val="432477539"/>
                    </a:ext>
                  </a:extLst>
                </a:gridCol>
                <a:gridCol w="246888">
                  <a:extLst>
                    <a:ext uri="{9D8B030D-6E8A-4147-A177-3AD203B41FA5}">
                      <a16:colId xmlns:a16="http://schemas.microsoft.com/office/drawing/2014/main" val="1926289814"/>
                    </a:ext>
                  </a:extLst>
                </a:gridCol>
                <a:gridCol w="246888">
                  <a:extLst>
                    <a:ext uri="{9D8B030D-6E8A-4147-A177-3AD203B41FA5}">
                      <a16:colId xmlns:a16="http://schemas.microsoft.com/office/drawing/2014/main" val="2595045568"/>
                    </a:ext>
                  </a:extLst>
                </a:gridCol>
                <a:gridCol w="246888">
                  <a:extLst>
                    <a:ext uri="{9D8B030D-6E8A-4147-A177-3AD203B41FA5}">
                      <a16:colId xmlns:a16="http://schemas.microsoft.com/office/drawing/2014/main" val="3823667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489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16:23:33</a:t>
                      </a:r>
                      <a:r>
                        <a:rPr kumimoji="0" lang="de-DE" sz="1000" b="0" i="0" u="none" strike="noStrike" kern="1200" cap="none" spc="0" normalizeH="0" baseline="0" noProof="0">
                          <a:ln>
                            <a:noFill/>
                          </a:ln>
                          <a:solidFill>
                            <a:prstClr val="black"/>
                          </a:solidFill>
                          <a:effectLst/>
                          <a:uLnTx/>
                          <a:uFillTx/>
                          <a:latin typeface="+mn-lt"/>
                          <a:ea typeface="+mn-ea"/>
                          <a:cs typeface="+mn-cs"/>
                        </a:rPr>
                        <a:t>
 Der FC Bayern München darf Freitag das Bundesliga-Eröffnungsspiel gegen Schalke 04 vor 7.500 Fans bestreiten. Darauf haben sich Ministerpräsident Söder, OB Reiter und der Verein verständigt.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DNg2KfpOQSWACH&amp;w=720&amp;h=720&amp;url=https%3A%2F%2Fimg.br.de%2F2b233554-f935-491b-bf48-d5d8b9ffdba0.jpeg%3Fq%3D80%26rect%3D360%2C1780%2C5469%2C3079%26w%3D1600%26h%3D900&amp;cfs=1&amp;_nc_cb=1&amp;_nc_hash=AQCs9T60ld8FkU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43102508"/>
                  </a:ext>
                </a:extLst>
              </a:tr>
            </a:tbl>
          </a:graphicData>
        </a:graphic>
      </p:graphicFrame>
      <p:sp>
        <p:nvSpPr>
          <p:cNvPr id="4" name="Text Placeholder 3">
            <a:extLst>
              <a:ext uri="{FF2B5EF4-FFF2-40B4-BE49-F238E27FC236}">
                <a16:creationId xmlns:a16="http://schemas.microsoft.com/office/drawing/2014/main" id="{F3511DF3-9B16-4188-AC62-0500EAE2C215}"/>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555825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D6ED0-92F2-4F08-BAA3-EC98EDCE0BFF}"/>
              </a:ext>
            </a:extLst>
          </p:cNvPr>
          <p:cNvSpPr>
            <a:spLocks noGrp="1"/>
          </p:cNvSpPr>
          <p:nvPr>
            <p:ph type="title"/>
          </p:nvPr>
        </p:nvSpPr>
        <p:spPr/>
        <p:txBody>
          <a:bodyPr/>
          <a:lstStyle/>
          <a:p>
            <a:r>
              <a:rPr lang="en-US"/>
              <a:t>Facebook BR24 - Top Posts nach Link-Klicks | BR24 - 7 of 11</a:t>
            </a:r>
          </a:p>
        </p:txBody>
      </p:sp>
      <p:graphicFrame>
        <p:nvGraphicFramePr>
          <p:cNvPr id="5" name="Table Placeholder 4">
            <a:extLst>
              <a:ext uri="{FF2B5EF4-FFF2-40B4-BE49-F238E27FC236}">
                <a16:creationId xmlns:a16="http://schemas.microsoft.com/office/drawing/2014/main" id="{388AED90-2463-493B-8CB6-50FE57CEE0A0}"/>
              </a:ext>
            </a:extLst>
          </p:cNvPr>
          <p:cNvGraphicFramePr>
            <a:graphicFrameLocks noGrp="1"/>
          </p:cNvGraphicFramePr>
          <p:nvPr>
            <p:ph type="tbl" sz="quarter" idx="13"/>
            <p:extLst>
              <p:ext uri="{D42A27DB-BD31-4B8C-83A1-F6EECF244321}">
                <p14:modId xmlns:p14="http://schemas.microsoft.com/office/powerpoint/2010/main" val="197299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27401077"/>
                    </a:ext>
                  </a:extLst>
                </a:gridCol>
                <a:gridCol w="822960">
                  <a:extLst>
                    <a:ext uri="{9D8B030D-6E8A-4147-A177-3AD203B41FA5}">
                      <a16:colId xmlns:a16="http://schemas.microsoft.com/office/drawing/2014/main" val="3946927021"/>
                    </a:ext>
                  </a:extLst>
                </a:gridCol>
                <a:gridCol w="246888">
                  <a:extLst>
                    <a:ext uri="{9D8B030D-6E8A-4147-A177-3AD203B41FA5}">
                      <a16:colId xmlns:a16="http://schemas.microsoft.com/office/drawing/2014/main" val="344785956"/>
                    </a:ext>
                  </a:extLst>
                </a:gridCol>
                <a:gridCol w="246888">
                  <a:extLst>
                    <a:ext uri="{9D8B030D-6E8A-4147-A177-3AD203B41FA5}">
                      <a16:colId xmlns:a16="http://schemas.microsoft.com/office/drawing/2014/main" val="901480085"/>
                    </a:ext>
                  </a:extLst>
                </a:gridCol>
                <a:gridCol w="246888">
                  <a:extLst>
                    <a:ext uri="{9D8B030D-6E8A-4147-A177-3AD203B41FA5}">
                      <a16:colId xmlns:a16="http://schemas.microsoft.com/office/drawing/2014/main" val="141702923"/>
                    </a:ext>
                  </a:extLst>
                </a:gridCol>
                <a:gridCol w="246888">
                  <a:extLst>
                    <a:ext uri="{9D8B030D-6E8A-4147-A177-3AD203B41FA5}">
                      <a16:colId xmlns:a16="http://schemas.microsoft.com/office/drawing/2014/main" val="3230183458"/>
                    </a:ext>
                  </a:extLst>
                </a:gridCol>
                <a:gridCol w="246888">
                  <a:extLst>
                    <a:ext uri="{9D8B030D-6E8A-4147-A177-3AD203B41FA5}">
                      <a16:colId xmlns:a16="http://schemas.microsoft.com/office/drawing/2014/main" val="3500445569"/>
                    </a:ext>
                  </a:extLst>
                </a:gridCol>
                <a:gridCol w="246888">
                  <a:extLst>
                    <a:ext uri="{9D8B030D-6E8A-4147-A177-3AD203B41FA5}">
                      <a16:colId xmlns:a16="http://schemas.microsoft.com/office/drawing/2014/main" val="3521679938"/>
                    </a:ext>
                  </a:extLst>
                </a:gridCol>
                <a:gridCol w="246888">
                  <a:extLst>
                    <a:ext uri="{9D8B030D-6E8A-4147-A177-3AD203B41FA5}">
                      <a16:colId xmlns:a16="http://schemas.microsoft.com/office/drawing/2014/main" val="1472644808"/>
                    </a:ext>
                  </a:extLst>
                </a:gridCol>
                <a:gridCol w="246888">
                  <a:extLst>
                    <a:ext uri="{9D8B030D-6E8A-4147-A177-3AD203B41FA5}">
                      <a16:colId xmlns:a16="http://schemas.microsoft.com/office/drawing/2014/main" val="3397671972"/>
                    </a:ext>
                  </a:extLst>
                </a:gridCol>
                <a:gridCol w="246888">
                  <a:extLst>
                    <a:ext uri="{9D8B030D-6E8A-4147-A177-3AD203B41FA5}">
                      <a16:colId xmlns:a16="http://schemas.microsoft.com/office/drawing/2014/main" val="4114006263"/>
                    </a:ext>
                  </a:extLst>
                </a:gridCol>
                <a:gridCol w="246888">
                  <a:extLst>
                    <a:ext uri="{9D8B030D-6E8A-4147-A177-3AD203B41FA5}">
                      <a16:colId xmlns:a16="http://schemas.microsoft.com/office/drawing/2014/main" val="1861986722"/>
                    </a:ext>
                  </a:extLst>
                </a:gridCol>
                <a:gridCol w="246888">
                  <a:extLst>
                    <a:ext uri="{9D8B030D-6E8A-4147-A177-3AD203B41FA5}">
                      <a16:colId xmlns:a16="http://schemas.microsoft.com/office/drawing/2014/main" val="2285691610"/>
                    </a:ext>
                  </a:extLst>
                </a:gridCol>
                <a:gridCol w="246888">
                  <a:extLst>
                    <a:ext uri="{9D8B030D-6E8A-4147-A177-3AD203B41FA5}">
                      <a16:colId xmlns:a16="http://schemas.microsoft.com/office/drawing/2014/main" val="2328334349"/>
                    </a:ext>
                  </a:extLst>
                </a:gridCol>
                <a:gridCol w="246888">
                  <a:extLst>
                    <a:ext uri="{9D8B030D-6E8A-4147-A177-3AD203B41FA5}">
                      <a16:colId xmlns:a16="http://schemas.microsoft.com/office/drawing/2014/main" val="405466864"/>
                    </a:ext>
                  </a:extLst>
                </a:gridCol>
                <a:gridCol w="246888">
                  <a:extLst>
                    <a:ext uri="{9D8B030D-6E8A-4147-A177-3AD203B41FA5}">
                      <a16:colId xmlns:a16="http://schemas.microsoft.com/office/drawing/2014/main" val="1882110028"/>
                    </a:ext>
                  </a:extLst>
                </a:gridCol>
                <a:gridCol w="246888">
                  <a:extLst>
                    <a:ext uri="{9D8B030D-6E8A-4147-A177-3AD203B41FA5}">
                      <a16:colId xmlns:a16="http://schemas.microsoft.com/office/drawing/2014/main" val="2688031985"/>
                    </a:ext>
                  </a:extLst>
                </a:gridCol>
                <a:gridCol w="246888">
                  <a:extLst>
                    <a:ext uri="{9D8B030D-6E8A-4147-A177-3AD203B41FA5}">
                      <a16:colId xmlns:a16="http://schemas.microsoft.com/office/drawing/2014/main" val="4224844177"/>
                    </a:ext>
                  </a:extLst>
                </a:gridCol>
                <a:gridCol w="246888">
                  <a:extLst>
                    <a:ext uri="{9D8B030D-6E8A-4147-A177-3AD203B41FA5}">
                      <a16:colId xmlns:a16="http://schemas.microsoft.com/office/drawing/2014/main" val="4232025830"/>
                    </a:ext>
                  </a:extLst>
                </a:gridCol>
                <a:gridCol w="246888">
                  <a:extLst>
                    <a:ext uri="{9D8B030D-6E8A-4147-A177-3AD203B41FA5}">
                      <a16:colId xmlns:a16="http://schemas.microsoft.com/office/drawing/2014/main" val="3263056372"/>
                    </a:ext>
                  </a:extLst>
                </a:gridCol>
                <a:gridCol w="246888">
                  <a:extLst>
                    <a:ext uri="{9D8B030D-6E8A-4147-A177-3AD203B41FA5}">
                      <a16:colId xmlns:a16="http://schemas.microsoft.com/office/drawing/2014/main" val="1222354530"/>
                    </a:ext>
                  </a:extLst>
                </a:gridCol>
                <a:gridCol w="246888">
                  <a:extLst>
                    <a:ext uri="{9D8B030D-6E8A-4147-A177-3AD203B41FA5}">
                      <a16:colId xmlns:a16="http://schemas.microsoft.com/office/drawing/2014/main" val="2515411635"/>
                    </a:ext>
                  </a:extLst>
                </a:gridCol>
                <a:gridCol w="246888">
                  <a:extLst>
                    <a:ext uri="{9D8B030D-6E8A-4147-A177-3AD203B41FA5}">
                      <a16:colId xmlns:a16="http://schemas.microsoft.com/office/drawing/2014/main" val="3570440845"/>
                    </a:ext>
                  </a:extLst>
                </a:gridCol>
                <a:gridCol w="246888">
                  <a:extLst>
                    <a:ext uri="{9D8B030D-6E8A-4147-A177-3AD203B41FA5}">
                      <a16:colId xmlns:a16="http://schemas.microsoft.com/office/drawing/2014/main" val="1855731085"/>
                    </a:ext>
                  </a:extLst>
                </a:gridCol>
                <a:gridCol w="246888">
                  <a:extLst>
                    <a:ext uri="{9D8B030D-6E8A-4147-A177-3AD203B41FA5}">
                      <a16:colId xmlns:a16="http://schemas.microsoft.com/office/drawing/2014/main" val="3410640953"/>
                    </a:ext>
                  </a:extLst>
                </a:gridCol>
                <a:gridCol w="246888">
                  <a:extLst>
                    <a:ext uri="{9D8B030D-6E8A-4147-A177-3AD203B41FA5}">
                      <a16:colId xmlns:a16="http://schemas.microsoft.com/office/drawing/2014/main" val="4257741603"/>
                    </a:ext>
                  </a:extLst>
                </a:gridCol>
                <a:gridCol w="246888">
                  <a:extLst>
                    <a:ext uri="{9D8B030D-6E8A-4147-A177-3AD203B41FA5}">
                      <a16:colId xmlns:a16="http://schemas.microsoft.com/office/drawing/2014/main" val="386244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09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15:55:07</a:t>
                      </a:r>
                      <a:r>
                        <a:rPr kumimoji="0" lang="de-DE" sz="1000" b="0" i="0" u="none" strike="noStrike" kern="1200" cap="none" spc="0" normalizeH="0" baseline="0" noProof="0">
                          <a:ln>
                            <a:noFill/>
                          </a:ln>
                          <a:solidFill>
                            <a:prstClr val="black"/>
                          </a:solidFill>
                          <a:effectLst/>
                          <a:uLnTx/>
                          <a:uFillTx/>
                          <a:latin typeface="+mn-lt"/>
                          <a:ea typeface="+mn-ea"/>
                          <a:cs typeface="+mn-cs"/>
                        </a:rPr>
                        <a:t>
 Das Alter von heute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https://scontent-lga3-1.xx.fbcdn.net/v/t1.0-9/p720x720/119671380_10158573168195336_5537282632629490480_o.jpg?_nc_cat=109&amp;_nc_sid=2d5d41&amp;_nc_ohc=fqljJlqT6soAX-RBcl9&amp;_nc_ht=scontent-lga3-1.xx&amp;tp=6&amp;oh=6cda2d3f1c35f67ccbe15ee595f58da7&amp;oe=5F88F0C2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8149730"/>
                  </a:ext>
                </a:extLst>
              </a:tr>
            </a:tbl>
          </a:graphicData>
        </a:graphic>
      </p:graphicFrame>
      <p:sp>
        <p:nvSpPr>
          <p:cNvPr id="4" name="Text Placeholder 3">
            <a:extLst>
              <a:ext uri="{FF2B5EF4-FFF2-40B4-BE49-F238E27FC236}">
                <a16:creationId xmlns:a16="http://schemas.microsoft.com/office/drawing/2014/main" id="{39717814-1716-4A89-B840-547621CEA373}"/>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4096840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2EC9-C6AE-49F4-A254-D39561AC8B90}"/>
              </a:ext>
            </a:extLst>
          </p:cNvPr>
          <p:cNvSpPr>
            <a:spLocks noGrp="1"/>
          </p:cNvSpPr>
          <p:nvPr>
            <p:ph type="title"/>
          </p:nvPr>
        </p:nvSpPr>
        <p:spPr/>
        <p:txBody>
          <a:bodyPr/>
          <a:lstStyle/>
          <a:p>
            <a:r>
              <a:rPr lang="en-US"/>
              <a:t>Facebook BR24 - Top Posts nach Link-Klicks | BR24 - 8 of 11</a:t>
            </a:r>
          </a:p>
        </p:txBody>
      </p:sp>
      <p:graphicFrame>
        <p:nvGraphicFramePr>
          <p:cNvPr id="5" name="Table Placeholder 4">
            <a:extLst>
              <a:ext uri="{FF2B5EF4-FFF2-40B4-BE49-F238E27FC236}">
                <a16:creationId xmlns:a16="http://schemas.microsoft.com/office/drawing/2014/main" id="{4C2E88BC-86AA-4202-9A70-23EBE7D97EEE}"/>
              </a:ext>
            </a:extLst>
          </p:cNvPr>
          <p:cNvGraphicFramePr>
            <a:graphicFrameLocks noGrp="1"/>
          </p:cNvGraphicFramePr>
          <p:nvPr>
            <p:ph type="tbl" sz="quarter" idx="13"/>
            <p:extLst>
              <p:ext uri="{D42A27DB-BD31-4B8C-83A1-F6EECF244321}">
                <p14:modId xmlns:p14="http://schemas.microsoft.com/office/powerpoint/2010/main" val="178093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18067475"/>
                    </a:ext>
                  </a:extLst>
                </a:gridCol>
                <a:gridCol w="822960">
                  <a:extLst>
                    <a:ext uri="{9D8B030D-6E8A-4147-A177-3AD203B41FA5}">
                      <a16:colId xmlns:a16="http://schemas.microsoft.com/office/drawing/2014/main" val="2651349412"/>
                    </a:ext>
                  </a:extLst>
                </a:gridCol>
                <a:gridCol w="246888">
                  <a:extLst>
                    <a:ext uri="{9D8B030D-6E8A-4147-A177-3AD203B41FA5}">
                      <a16:colId xmlns:a16="http://schemas.microsoft.com/office/drawing/2014/main" val="650790522"/>
                    </a:ext>
                  </a:extLst>
                </a:gridCol>
                <a:gridCol w="246888">
                  <a:extLst>
                    <a:ext uri="{9D8B030D-6E8A-4147-A177-3AD203B41FA5}">
                      <a16:colId xmlns:a16="http://schemas.microsoft.com/office/drawing/2014/main" val="1428331531"/>
                    </a:ext>
                  </a:extLst>
                </a:gridCol>
                <a:gridCol w="246888">
                  <a:extLst>
                    <a:ext uri="{9D8B030D-6E8A-4147-A177-3AD203B41FA5}">
                      <a16:colId xmlns:a16="http://schemas.microsoft.com/office/drawing/2014/main" val="1801121332"/>
                    </a:ext>
                  </a:extLst>
                </a:gridCol>
                <a:gridCol w="246888">
                  <a:extLst>
                    <a:ext uri="{9D8B030D-6E8A-4147-A177-3AD203B41FA5}">
                      <a16:colId xmlns:a16="http://schemas.microsoft.com/office/drawing/2014/main" val="33309527"/>
                    </a:ext>
                  </a:extLst>
                </a:gridCol>
                <a:gridCol w="246888">
                  <a:extLst>
                    <a:ext uri="{9D8B030D-6E8A-4147-A177-3AD203B41FA5}">
                      <a16:colId xmlns:a16="http://schemas.microsoft.com/office/drawing/2014/main" val="3990614098"/>
                    </a:ext>
                  </a:extLst>
                </a:gridCol>
                <a:gridCol w="246888">
                  <a:extLst>
                    <a:ext uri="{9D8B030D-6E8A-4147-A177-3AD203B41FA5}">
                      <a16:colId xmlns:a16="http://schemas.microsoft.com/office/drawing/2014/main" val="772756346"/>
                    </a:ext>
                  </a:extLst>
                </a:gridCol>
                <a:gridCol w="246888">
                  <a:extLst>
                    <a:ext uri="{9D8B030D-6E8A-4147-A177-3AD203B41FA5}">
                      <a16:colId xmlns:a16="http://schemas.microsoft.com/office/drawing/2014/main" val="709483377"/>
                    </a:ext>
                  </a:extLst>
                </a:gridCol>
                <a:gridCol w="246888">
                  <a:extLst>
                    <a:ext uri="{9D8B030D-6E8A-4147-A177-3AD203B41FA5}">
                      <a16:colId xmlns:a16="http://schemas.microsoft.com/office/drawing/2014/main" val="1022666583"/>
                    </a:ext>
                  </a:extLst>
                </a:gridCol>
                <a:gridCol w="246888">
                  <a:extLst>
                    <a:ext uri="{9D8B030D-6E8A-4147-A177-3AD203B41FA5}">
                      <a16:colId xmlns:a16="http://schemas.microsoft.com/office/drawing/2014/main" val="68581258"/>
                    </a:ext>
                  </a:extLst>
                </a:gridCol>
                <a:gridCol w="246888">
                  <a:extLst>
                    <a:ext uri="{9D8B030D-6E8A-4147-A177-3AD203B41FA5}">
                      <a16:colId xmlns:a16="http://schemas.microsoft.com/office/drawing/2014/main" val="3140290924"/>
                    </a:ext>
                  </a:extLst>
                </a:gridCol>
                <a:gridCol w="246888">
                  <a:extLst>
                    <a:ext uri="{9D8B030D-6E8A-4147-A177-3AD203B41FA5}">
                      <a16:colId xmlns:a16="http://schemas.microsoft.com/office/drawing/2014/main" val="86845016"/>
                    </a:ext>
                  </a:extLst>
                </a:gridCol>
                <a:gridCol w="246888">
                  <a:extLst>
                    <a:ext uri="{9D8B030D-6E8A-4147-A177-3AD203B41FA5}">
                      <a16:colId xmlns:a16="http://schemas.microsoft.com/office/drawing/2014/main" val="3996686114"/>
                    </a:ext>
                  </a:extLst>
                </a:gridCol>
                <a:gridCol w="246888">
                  <a:extLst>
                    <a:ext uri="{9D8B030D-6E8A-4147-A177-3AD203B41FA5}">
                      <a16:colId xmlns:a16="http://schemas.microsoft.com/office/drawing/2014/main" val="893730824"/>
                    </a:ext>
                  </a:extLst>
                </a:gridCol>
                <a:gridCol w="246888">
                  <a:extLst>
                    <a:ext uri="{9D8B030D-6E8A-4147-A177-3AD203B41FA5}">
                      <a16:colId xmlns:a16="http://schemas.microsoft.com/office/drawing/2014/main" val="1160286"/>
                    </a:ext>
                  </a:extLst>
                </a:gridCol>
                <a:gridCol w="246888">
                  <a:extLst>
                    <a:ext uri="{9D8B030D-6E8A-4147-A177-3AD203B41FA5}">
                      <a16:colId xmlns:a16="http://schemas.microsoft.com/office/drawing/2014/main" val="390899334"/>
                    </a:ext>
                  </a:extLst>
                </a:gridCol>
                <a:gridCol w="246888">
                  <a:extLst>
                    <a:ext uri="{9D8B030D-6E8A-4147-A177-3AD203B41FA5}">
                      <a16:colId xmlns:a16="http://schemas.microsoft.com/office/drawing/2014/main" val="2259136220"/>
                    </a:ext>
                  </a:extLst>
                </a:gridCol>
                <a:gridCol w="246888">
                  <a:extLst>
                    <a:ext uri="{9D8B030D-6E8A-4147-A177-3AD203B41FA5}">
                      <a16:colId xmlns:a16="http://schemas.microsoft.com/office/drawing/2014/main" val="3147452677"/>
                    </a:ext>
                  </a:extLst>
                </a:gridCol>
                <a:gridCol w="246888">
                  <a:extLst>
                    <a:ext uri="{9D8B030D-6E8A-4147-A177-3AD203B41FA5}">
                      <a16:colId xmlns:a16="http://schemas.microsoft.com/office/drawing/2014/main" val="2180984210"/>
                    </a:ext>
                  </a:extLst>
                </a:gridCol>
                <a:gridCol w="246888">
                  <a:extLst>
                    <a:ext uri="{9D8B030D-6E8A-4147-A177-3AD203B41FA5}">
                      <a16:colId xmlns:a16="http://schemas.microsoft.com/office/drawing/2014/main" val="2291836837"/>
                    </a:ext>
                  </a:extLst>
                </a:gridCol>
                <a:gridCol w="246888">
                  <a:extLst>
                    <a:ext uri="{9D8B030D-6E8A-4147-A177-3AD203B41FA5}">
                      <a16:colId xmlns:a16="http://schemas.microsoft.com/office/drawing/2014/main" val="2601651198"/>
                    </a:ext>
                  </a:extLst>
                </a:gridCol>
                <a:gridCol w="246888">
                  <a:extLst>
                    <a:ext uri="{9D8B030D-6E8A-4147-A177-3AD203B41FA5}">
                      <a16:colId xmlns:a16="http://schemas.microsoft.com/office/drawing/2014/main" val="1203623693"/>
                    </a:ext>
                  </a:extLst>
                </a:gridCol>
                <a:gridCol w="246888">
                  <a:extLst>
                    <a:ext uri="{9D8B030D-6E8A-4147-A177-3AD203B41FA5}">
                      <a16:colId xmlns:a16="http://schemas.microsoft.com/office/drawing/2014/main" val="3694200926"/>
                    </a:ext>
                  </a:extLst>
                </a:gridCol>
                <a:gridCol w="246888">
                  <a:extLst>
                    <a:ext uri="{9D8B030D-6E8A-4147-A177-3AD203B41FA5}">
                      <a16:colId xmlns:a16="http://schemas.microsoft.com/office/drawing/2014/main" val="958712568"/>
                    </a:ext>
                  </a:extLst>
                </a:gridCol>
                <a:gridCol w="246888">
                  <a:extLst>
                    <a:ext uri="{9D8B030D-6E8A-4147-A177-3AD203B41FA5}">
                      <a16:colId xmlns:a16="http://schemas.microsoft.com/office/drawing/2014/main" val="923143555"/>
                    </a:ext>
                  </a:extLst>
                </a:gridCol>
                <a:gridCol w="246888">
                  <a:extLst>
                    <a:ext uri="{9D8B030D-6E8A-4147-A177-3AD203B41FA5}">
                      <a16:colId xmlns:a16="http://schemas.microsoft.com/office/drawing/2014/main" val="897456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307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15:09:52</a:t>
                      </a:r>
                      <a:r>
                        <a:rPr kumimoji="0" lang="de-DE" sz="1000" b="0" i="0" u="none" strike="noStrike" kern="1200" cap="none" spc="0" normalizeH="0" baseline="0" noProof="0">
                          <a:ln>
                            <a:noFill/>
                          </a:ln>
                          <a:solidFill>
                            <a:prstClr val="black"/>
                          </a:solidFill>
                          <a:effectLst/>
                          <a:uLnTx/>
                          <a:uFillTx/>
                          <a:latin typeface="+mn-lt"/>
                          <a:ea typeface="+mn-ea"/>
                          <a:cs typeface="+mn-cs"/>
                        </a:rPr>
                        <a:t>
 Heute stand Bundesinnenminister Horst Seehofer (CSU) im Bundestag den Abgeordneten aller Fraktionen Rede und Antwort. Dabei ging es um die Zusage der Bundesregierung, Flüchtlinge aus Griechenland aufzunehmen.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B7GsKbo_IJN-UF&amp;w=720&amp;h=720&amp;url=https%3A%2F%2Fimg.br.de%2F1c3ecfbd-a301-4c3c-82d2-7fe78948f753.jpeg%3Fq%3D80%26rect%3D0%2C260%2C6000%2C3375%26w%3D1600%26h%3D900&amp;cfs=1&amp;sx=203&amp;sy=0&amp;sw=900&amp;sh=900&amp;_nc_cb=1&amp;_nc_hash=AQBaOlbRKZbPbOH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92567972"/>
                  </a:ext>
                </a:extLst>
              </a:tr>
            </a:tbl>
          </a:graphicData>
        </a:graphic>
      </p:graphicFrame>
      <p:sp>
        <p:nvSpPr>
          <p:cNvPr id="4" name="Text Placeholder 3">
            <a:extLst>
              <a:ext uri="{FF2B5EF4-FFF2-40B4-BE49-F238E27FC236}">
                <a16:creationId xmlns:a16="http://schemas.microsoft.com/office/drawing/2014/main" id="{E45DA144-C03A-426D-9390-2D0E73C441DA}"/>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1368288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AEDB-EBF6-49B6-8D99-BF95BB95EBAC}"/>
              </a:ext>
            </a:extLst>
          </p:cNvPr>
          <p:cNvSpPr>
            <a:spLocks noGrp="1"/>
          </p:cNvSpPr>
          <p:nvPr>
            <p:ph type="title"/>
          </p:nvPr>
        </p:nvSpPr>
        <p:spPr/>
        <p:txBody>
          <a:bodyPr/>
          <a:lstStyle/>
          <a:p>
            <a:r>
              <a:rPr lang="en-US"/>
              <a:t>Facebook BR24 - Top Posts nach Link-Klicks | BR24 - 9 of 11</a:t>
            </a:r>
          </a:p>
        </p:txBody>
      </p:sp>
      <p:graphicFrame>
        <p:nvGraphicFramePr>
          <p:cNvPr id="5" name="Table Placeholder 4">
            <a:extLst>
              <a:ext uri="{FF2B5EF4-FFF2-40B4-BE49-F238E27FC236}">
                <a16:creationId xmlns:a16="http://schemas.microsoft.com/office/drawing/2014/main" id="{D681857F-29C4-404D-A8E2-B6F4535EF62C}"/>
              </a:ext>
            </a:extLst>
          </p:cNvPr>
          <p:cNvGraphicFramePr>
            <a:graphicFrameLocks noGrp="1"/>
          </p:cNvGraphicFramePr>
          <p:nvPr>
            <p:ph type="tbl" sz="quarter" idx="13"/>
            <p:extLst>
              <p:ext uri="{D42A27DB-BD31-4B8C-83A1-F6EECF244321}">
                <p14:modId xmlns:p14="http://schemas.microsoft.com/office/powerpoint/2010/main" val="272288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754738662"/>
                    </a:ext>
                  </a:extLst>
                </a:gridCol>
                <a:gridCol w="822960">
                  <a:extLst>
                    <a:ext uri="{9D8B030D-6E8A-4147-A177-3AD203B41FA5}">
                      <a16:colId xmlns:a16="http://schemas.microsoft.com/office/drawing/2014/main" val="282230025"/>
                    </a:ext>
                  </a:extLst>
                </a:gridCol>
                <a:gridCol w="246888">
                  <a:extLst>
                    <a:ext uri="{9D8B030D-6E8A-4147-A177-3AD203B41FA5}">
                      <a16:colId xmlns:a16="http://schemas.microsoft.com/office/drawing/2014/main" val="3258851806"/>
                    </a:ext>
                  </a:extLst>
                </a:gridCol>
                <a:gridCol w="246888">
                  <a:extLst>
                    <a:ext uri="{9D8B030D-6E8A-4147-A177-3AD203B41FA5}">
                      <a16:colId xmlns:a16="http://schemas.microsoft.com/office/drawing/2014/main" val="1661732966"/>
                    </a:ext>
                  </a:extLst>
                </a:gridCol>
                <a:gridCol w="246888">
                  <a:extLst>
                    <a:ext uri="{9D8B030D-6E8A-4147-A177-3AD203B41FA5}">
                      <a16:colId xmlns:a16="http://schemas.microsoft.com/office/drawing/2014/main" val="1430796006"/>
                    </a:ext>
                  </a:extLst>
                </a:gridCol>
                <a:gridCol w="246888">
                  <a:extLst>
                    <a:ext uri="{9D8B030D-6E8A-4147-A177-3AD203B41FA5}">
                      <a16:colId xmlns:a16="http://schemas.microsoft.com/office/drawing/2014/main" val="1207436781"/>
                    </a:ext>
                  </a:extLst>
                </a:gridCol>
                <a:gridCol w="246888">
                  <a:extLst>
                    <a:ext uri="{9D8B030D-6E8A-4147-A177-3AD203B41FA5}">
                      <a16:colId xmlns:a16="http://schemas.microsoft.com/office/drawing/2014/main" val="1860172822"/>
                    </a:ext>
                  </a:extLst>
                </a:gridCol>
                <a:gridCol w="246888">
                  <a:extLst>
                    <a:ext uri="{9D8B030D-6E8A-4147-A177-3AD203B41FA5}">
                      <a16:colId xmlns:a16="http://schemas.microsoft.com/office/drawing/2014/main" val="1525448470"/>
                    </a:ext>
                  </a:extLst>
                </a:gridCol>
                <a:gridCol w="246888">
                  <a:extLst>
                    <a:ext uri="{9D8B030D-6E8A-4147-A177-3AD203B41FA5}">
                      <a16:colId xmlns:a16="http://schemas.microsoft.com/office/drawing/2014/main" val="4178318925"/>
                    </a:ext>
                  </a:extLst>
                </a:gridCol>
                <a:gridCol w="246888">
                  <a:extLst>
                    <a:ext uri="{9D8B030D-6E8A-4147-A177-3AD203B41FA5}">
                      <a16:colId xmlns:a16="http://schemas.microsoft.com/office/drawing/2014/main" val="1164152238"/>
                    </a:ext>
                  </a:extLst>
                </a:gridCol>
                <a:gridCol w="246888">
                  <a:extLst>
                    <a:ext uri="{9D8B030D-6E8A-4147-A177-3AD203B41FA5}">
                      <a16:colId xmlns:a16="http://schemas.microsoft.com/office/drawing/2014/main" val="3335745483"/>
                    </a:ext>
                  </a:extLst>
                </a:gridCol>
                <a:gridCol w="246888">
                  <a:extLst>
                    <a:ext uri="{9D8B030D-6E8A-4147-A177-3AD203B41FA5}">
                      <a16:colId xmlns:a16="http://schemas.microsoft.com/office/drawing/2014/main" val="4090103520"/>
                    </a:ext>
                  </a:extLst>
                </a:gridCol>
                <a:gridCol w="246888">
                  <a:extLst>
                    <a:ext uri="{9D8B030D-6E8A-4147-A177-3AD203B41FA5}">
                      <a16:colId xmlns:a16="http://schemas.microsoft.com/office/drawing/2014/main" val="3396301930"/>
                    </a:ext>
                  </a:extLst>
                </a:gridCol>
                <a:gridCol w="246888">
                  <a:extLst>
                    <a:ext uri="{9D8B030D-6E8A-4147-A177-3AD203B41FA5}">
                      <a16:colId xmlns:a16="http://schemas.microsoft.com/office/drawing/2014/main" val="3047125401"/>
                    </a:ext>
                  </a:extLst>
                </a:gridCol>
                <a:gridCol w="246888">
                  <a:extLst>
                    <a:ext uri="{9D8B030D-6E8A-4147-A177-3AD203B41FA5}">
                      <a16:colId xmlns:a16="http://schemas.microsoft.com/office/drawing/2014/main" val="2230091762"/>
                    </a:ext>
                  </a:extLst>
                </a:gridCol>
                <a:gridCol w="246888">
                  <a:extLst>
                    <a:ext uri="{9D8B030D-6E8A-4147-A177-3AD203B41FA5}">
                      <a16:colId xmlns:a16="http://schemas.microsoft.com/office/drawing/2014/main" val="294411039"/>
                    </a:ext>
                  </a:extLst>
                </a:gridCol>
                <a:gridCol w="246888">
                  <a:extLst>
                    <a:ext uri="{9D8B030D-6E8A-4147-A177-3AD203B41FA5}">
                      <a16:colId xmlns:a16="http://schemas.microsoft.com/office/drawing/2014/main" val="2160009033"/>
                    </a:ext>
                  </a:extLst>
                </a:gridCol>
                <a:gridCol w="246888">
                  <a:extLst>
                    <a:ext uri="{9D8B030D-6E8A-4147-A177-3AD203B41FA5}">
                      <a16:colId xmlns:a16="http://schemas.microsoft.com/office/drawing/2014/main" val="1352611143"/>
                    </a:ext>
                  </a:extLst>
                </a:gridCol>
                <a:gridCol w="246888">
                  <a:extLst>
                    <a:ext uri="{9D8B030D-6E8A-4147-A177-3AD203B41FA5}">
                      <a16:colId xmlns:a16="http://schemas.microsoft.com/office/drawing/2014/main" val="586522655"/>
                    </a:ext>
                  </a:extLst>
                </a:gridCol>
                <a:gridCol w="246888">
                  <a:extLst>
                    <a:ext uri="{9D8B030D-6E8A-4147-A177-3AD203B41FA5}">
                      <a16:colId xmlns:a16="http://schemas.microsoft.com/office/drawing/2014/main" val="1491914714"/>
                    </a:ext>
                  </a:extLst>
                </a:gridCol>
                <a:gridCol w="246888">
                  <a:extLst>
                    <a:ext uri="{9D8B030D-6E8A-4147-A177-3AD203B41FA5}">
                      <a16:colId xmlns:a16="http://schemas.microsoft.com/office/drawing/2014/main" val="3372057767"/>
                    </a:ext>
                  </a:extLst>
                </a:gridCol>
                <a:gridCol w="246888">
                  <a:extLst>
                    <a:ext uri="{9D8B030D-6E8A-4147-A177-3AD203B41FA5}">
                      <a16:colId xmlns:a16="http://schemas.microsoft.com/office/drawing/2014/main" val="4274014564"/>
                    </a:ext>
                  </a:extLst>
                </a:gridCol>
                <a:gridCol w="246888">
                  <a:extLst>
                    <a:ext uri="{9D8B030D-6E8A-4147-A177-3AD203B41FA5}">
                      <a16:colId xmlns:a16="http://schemas.microsoft.com/office/drawing/2014/main" val="2015595088"/>
                    </a:ext>
                  </a:extLst>
                </a:gridCol>
                <a:gridCol w="246888">
                  <a:extLst>
                    <a:ext uri="{9D8B030D-6E8A-4147-A177-3AD203B41FA5}">
                      <a16:colId xmlns:a16="http://schemas.microsoft.com/office/drawing/2014/main" val="302386779"/>
                    </a:ext>
                  </a:extLst>
                </a:gridCol>
                <a:gridCol w="246888">
                  <a:extLst>
                    <a:ext uri="{9D8B030D-6E8A-4147-A177-3AD203B41FA5}">
                      <a16:colId xmlns:a16="http://schemas.microsoft.com/office/drawing/2014/main" val="1061113152"/>
                    </a:ext>
                  </a:extLst>
                </a:gridCol>
                <a:gridCol w="246888">
                  <a:extLst>
                    <a:ext uri="{9D8B030D-6E8A-4147-A177-3AD203B41FA5}">
                      <a16:colId xmlns:a16="http://schemas.microsoft.com/office/drawing/2014/main" val="2614812611"/>
                    </a:ext>
                  </a:extLst>
                </a:gridCol>
                <a:gridCol w="246888">
                  <a:extLst>
                    <a:ext uri="{9D8B030D-6E8A-4147-A177-3AD203B41FA5}">
                      <a16:colId xmlns:a16="http://schemas.microsoft.com/office/drawing/2014/main" val="4063188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112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14:23:09</a:t>
                      </a:r>
                      <a:r>
                        <a:rPr kumimoji="0" lang="de-DE" sz="1000" b="0" i="0" u="none" strike="noStrike" kern="1200" cap="none" spc="0" normalizeH="0" baseline="0" noProof="0">
                          <a:ln>
                            <a:noFill/>
                          </a:ln>
                          <a:solidFill>
                            <a:prstClr val="black"/>
                          </a:solidFill>
                          <a:effectLst/>
                          <a:uLnTx/>
                          <a:uFillTx/>
                          <a:latin typeface="+mn-lt"/>
                          <a:ea typeface="+mn-ea"/>
                          <a:cs typeface="+mn-cs"/>
                        </a:rPr>
                        <a:t>
 Am Freitagabend eröffnet der FC Bayern die neue Fußball-Bundesligasaison. Der Verein hat Vorbereitungen getroffen, um vor Zuschauern zu spielen. Freistaat und Stadt prüfen, ob trotz zu hoher Corona-Inzidenz Zuschauer erlaubt werden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https://external-lga3-1.xx.fbcdn.net/safe_image.php?d=AQDuS5aLlyv9y4X6&amp;w=720&amp;h=720&amp;url=https%3A%2F%2Fimg.br.de%2F85f5ab0b-272c-4518-9e6d-9d6253efd4be.jpeg%3Fq%3D80%26rect%3D60%2C0%2C2893%2C1628%26w%3D1600%26h%3D900&amp;cfs=1&amp;_nc_cb=1&amp;_nc_hash=AQArkUJpIjH5gNz_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01043493"/>
                  </a:ext>
                </a:extLst>
              </a:tr>
            </a:tbl>
          </a:graphicData>
        </a:graphic>
      </p:graphicFrame>
      <p:sp>
        <p:nvSpPr>
          <p:cNvPr id="4" name="Text Placeholder 3">
            <a:extLst>
              <a:ext uri="{FF2B5EF4-FFF2-40B4-BE49-F238E27FC236}">
                <a16:creationId xmlns:a16="http://schemas.microsoft.com/office/drawing/2014/main" id="{A4AD0279-557A-446E-82A1-FAB3BC18B807}"/>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282273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AC91-0DF8-4C03-9C0A-964258595A1F}"/>
              </a:ext>
            </a:extLst>
          </p:cNvPr>
          <p:cNvSpPr>
            <a:spLocks noGrp="1"/>
          </p:cNvSpPr>
          <p:nvPr>
            <p:ph type="title"/>
          </p:nvPr>
        </p:nvSpPr>
        <p:spPr/>
        <p:txBody>
          <a:bodyPr/>
          <a:lstStyle/>
          <a:p>
            <a:r>
              <a:rPr lang="en-US"/>
              <a:t>Facebook BR24 - Top Posts nach Link-Klicks | BR24 - 10 of 11</a:t>
            </a:r>
          </a:p>
        </p:txBody>
      </p:sp>
      <p:graphicFrame>
        <p:nvGraphicFramePr>
          <p:cNvPr id="5" name="Table Placeholder 4">
            <a:extLst>
              <a:ext uri="{FF2B5EF4-FFF2-40B4-BE49-F238E27FC236}">
                <a16:creationId xmlns:a16="http://schemas.microsoft.com/office/drawing/2014/main" id="{3BD57F04-C2CA-48D1-9411-8DF634C64B29}"/>
              </a:ext>
            </a:extLst>
          </p:cNvPr>
          <p:cNvGraphicFramePr>
            <a:graphicFrameLocks noGrp="1"/>
          </p:cNvGraphicFramePr>
          <p:nvPr>
            <p:ph type="tbl" sz="quarter" idx="13"/>
            <p:extLst>
              <p:ext uri="{D42A27DB-BD31-4B8C-83A1-F6EECF244321}">
                <p14:modId xmlns:p14="http://schemas.microsoft.com/office/powerpoint/2010/main" val="1216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20609724"/>
                    </a:ext>
                  </a:extLst>
                </a:gridCol>
                <a:gridCol w="822960">
                  <a:extLst>
                    <a:ext uri="{9D8B030D-6E8A-4147-A177-3AD203B41FA5}">
                      <a16:colId xmlns:a16="http://schemas.microsoft.com/office/drawing/2014/main" val="2868686029"/>
                    </a:ext>
                  </a:extLst>
                </a:gridCol>
                <a:gridCol w="246888">
                  <a:extLst>
                    <a:ext uri="{9D8B030D-6E8A-4147-A177-3AD203B41FA5}">
                      <a16:colId xmlns:a16="http://schemas.microsoft.com/office/drawing/2014/main" val="633367060"/>
                    </a:ext>
                  </a:extLst>
                </a:gridCol>
                <a:gridCol w="246888">
                  <a:extLst>
                    <a:ext uri="{9D8B030D-6E8A-4147-A177-3AD203B41FA5}">
                      <a16:colId xmlns:a16="http://schemas.microsoft.com/office/drawing/2014/main" val="3329772211"/>
                    </a:ext>
                  </a:extLst>
                </a:gridCol>
                <a:gridCol w="246888">
                  <a:extLst>
                    <a:ext uri="{9D8B030D-6E8A-4147-A177-3AD203B41FA5}">
                      <a16:colId xmlns:a16="http://schemas.microsoft.com/office/drawing/2014/main" val="2648221857"/>
                    </a:ext>
                  </a:extLst>
                </a:gridCol>
                <a:gridCol w="246888">
                  <a:extLst>
                    <a:ext uri="{9D8B030D-6E8A-4147-A177-3AD203B41FA5}">
                      <a16:colId xmlns:a16="http://schemas.microsoft.com/office/drawing/2014/main" val="120193094"/>
                    </a:ext>
                  </a:extLst>
                </a:gridCol>
                <a:gridCol w="246888">
                  <a:extLst>
                    <a:ext uri="{9D8B030D-6E8A-4147-A177-3AD203B41FA5}">
                      <a16:colId xmlns:a16="http://schemas.microsoft.com/office/drawing/2014/main" val="2542716913"/>
                    </a:ext>
                  </a:extLst>
                </a:gridCol>
                <a:gridCol w="246888">
                  <a:extLst>
                    <a:ext uri="{9D8B030D-6E8A-4147-A177-3AD203B41FA5}">
                      <a16:colId xmlns:a16="http://schemas.microsoft.com/office/drawing/2014/main" val="720184163"/>
                    </a:ext>
                  </a:extLst>
                </a:gridCol>
                <a:gridCol w="246888">
                  <a:extLst>
                    <a:ext uri="{9D8B030D-6E8A-4147-A177-3AD203B41FA5}">
                      <a16:colId xmlns:a16="http://schemas.microsoft.com/office/drawing/2014/main" val="422271532"/>
                    </a:ext>
                  </a:extLst>
                </a:gridCol>
                <a:gridCol w="246888">
                  <a:extLst>
                    <a:ext uri="{9D8B030D-6E8A-4147-A177-3AD203B41FA5}">
                      <a16:colId xmlns:a16="http://schemas.microsoft.com/office/drawing/2014/main" val="3165518133"/>
                    </a:ext>
                  </a:extLst>
                </a:gridCol>
                <a:gridCol w="246888">
                  <a:extLst>
                    <a:ext uri="{9D8B030D-6E8A-4147-A177-3AD203B41FA5}">
                      <a16:colId xmlns:a16="http://schemas.microsoft.com/office/drawing/2014/main" val="1508041986"/>
                    </a:ext>
                  </a:extLst>
                </a:gridCol>
                <a:gridCol w="246888">
                  <a:extLst>
                    <a:ext uri="{9D8B030D-6E8A-4147-A177-3AD203B41FA5}">
                      <a16:colId xmlns:a16="http://schemas.microsoft.com/office/drawing/2014/main" val="3920742863"/>
                    </a:ext>
                  </a:extLst>
                </a:gridCol>
                <a:gridCol w="246888">
                  <a:extLst>
                    <a:ext uri="{9D8B030D-6E8A-4147-A177-3AD203B41FA5}">
                      <a16:colId xmlns:a16="http://schemas.microsoft.com/office/drawing/2014/main" val="1453799626"/>
                    </a:ext>
                  </a:extLst>
                </a:gridCol>
                <a:gridCol w="246888">
                  <a:extLst>
                    <a:ext uri="{9D8B030D-6E8A-4147-A177-3AD203B41FA5}">
                      <a16:colId xmlns:a16="http://schemas.microsoft.com/office/drawing/2014/main" val="2685262220"/>
                    </a:ext>
                  </a:extLst>
                </a:gridCol>
                <a:gridCol w="246888">
                  <a:extLst>
                    <a:ext uri="{9D8B030D-6E8A-4147-A177-3AD203B41FA5}">
                      <a16:colId xmlns:a16="http://schemas.microsoft.com/office/drawing/2014/main" val="3410590452"/>
                    </a:ext>
                  </a:extLst>
                </a:gridCol>
                <a:gridCol w="246888">
                  <a:extLst>
                    <a:ext uri="{9D8B030D-6E8A-4147-A177-3AD203B41FA5}">
                      <a16:colId xmlns:a16="http://schemas.microsoft.com/office/drawing/2014/main" val="1731061861"/>
                    </a:ext>
                  </a:extLst>
                </a:gridCol>
                <a:gridCol w="246888">
                  <a:extLst>
                    <a:ext uri="{9D8B030D-6E8A-4147-A177-3AD203B41FA5}">
                      <a16:colId xmlns:a16="http://schemas.microsoft.com/office/drawing/2014/main" val="1017738812"/>
                    </a:ext>
                  </a:extLst>
                </a:gridCol>
                <a:gridCol w="246888">
                  <a:extLst>
                    <a:ext uri="{9D8B030D-6E8A-4147-A177-3AD203B41FA5}">
                      <a16:colId xmlns:a16="http://schemas.microsoft.com/office/drawing/2014/main" val="2179986859"/>
                    </a:ext>
                  </a:extLst>
                </a:gridCol>
                <a:gridCol w="246888">
                  <a:extLst>
                    <a:ext uri="{9D8B030D-6E8A-4147-A177-3AD203B41FA5}">
                      <a16:colId xmlns:a16="http://schemas.microsoft.com/office/drawing/2014/main" val="811660153"/>
                    </a:ext>
                  </a:extLst>
                </a:gridCol>
                <a:gridCol w="246888">
                  <a:extLst>
                    <a:ext uri="{9D8B030D-6E8A-4147-A177-3AD203B41FA5}">
                      <a16:colId xmlns:a16="http://schemas.microsoft.com/office/drawing/2014/main" val="3769150446"/>
                    </a:ext>
                  </a:extLst>
                </a:gridCol>
                <a:gridCol w="246888">
                  <a:extLst>
                    <a:ext uri="{9D8B030D-6E8A-4147-A177-3AD203B41FA5}">
                      <a16:colId xmlns:a16="http://schemas.microsoft.com/office/drawing/2014/main" val="41506561"/>
                    </a:ext>
                  </a:extLst>
                </a:gridCol>
                <a:gridCol w="246888">
                  <a:extLst>
                    <a:ext uri="{9D8B030D-6E8A-4147-A177-3AD203B41FA5}">
                      <a16:colId xmlns:a16="http://schemas.microsoft.com/office/drawing/2014/main" val="1310503736"/>
                    </a:ext>
                  </a:extLst>
                </a:gridCol>
                <a:gridCol w="246888">
                  <a:extLst>
                    <a:ext uri="{9D8B030D-6E8A-4147-A177-3AD203B41FA5}">
                      <a16:colId xmlns:a16="http://schemas.microsoft.com/office/drawing/2014/main" val="437064432"/>
                    </a:ext>
                  </a:extLst>
                </a:gridCol>
                <a:gridCol w="246888">
                  <a:extLst>
                    <a:ext uri="{9D8B030D-6E8A-4147-A177-3AD203B41FA5}">
                      <a16:colId xmlns:a16="http://schemas.microsoft.com/office/drawing/2014/main" val="2951637203"/>
                    </a:ext>
                  </a:extLst>
                </a:gridCol>
                <a:gridCol w="246888">
                  <a:extLst>
                    <a:ext uri="{9D8B030D-6E8A-4147-A177-3AD203B41FA5}">
                      <a16:colId xmlns:a16="http://schemas.microsoft.com/office/drawing/2014/main" val="1952698148"/>
                    </a:ext>
                  </a:extLst>
                </a:gridCol>
                <a:gridCol w="246888">
                  <a:extLst>
                    <a:ext uri="{9D8B030D-6E8A-4147-A177-3AD203B41FA5}">
                      <a16:colId xmlns:a16="http://schemas.microsoft.com/office/drawing/2014/main" val="1318475958"/>
                    </a:ext>
                  </a:extLst>
                </a:gridCol>
                <a:gridCol w="246888">
                  <a:extLst>
                    <a:ext uri="{9D8B030D-6E8A-4147-A177-3AD203B41FA5}">
                      <a16:colId xmlns:a16="http://schemas.microsoft.com/office/drawing/2014/main" val="1751199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694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13:41:29</a:t>
                      </a:r>
                      <a:r>
                        <a:rPr kumimoji="0" lang="de-DE" sz="1000" b="0" i="0" u="none" strike="noStrike" kern="1200" cap="none" spc="0" normalizeH="0" baseline="0" noProof="0">
                          <a:ln>
                            <a:noFill/>
                          </a:ln>
                          <a:solidFill>
                            <a:prstClr val="black"/>
                          </a:solidFill>
                          <a:effectLst/>
                          <a:uLnTx/>
                          <a:uFillTx/>
                          <a:latin typeface="+mn-lt"/>
                          <a:ea typeface="+mn-ea"/>
                          <a:cs typeface="+mn-cs"/>
                        </a:rPr>
                        <a:t>
 Seit Monaten rumort es in der bayerischen AfD-Fraktion – nun haben die Abgeordneten sogar ihre Fraktionsklausur im Landtag abgebrochen.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CRtWuMQtvjkeCf&amp;w=720&amp;h=720&amp;url=https%3A%2F%2Fimg.br.de%2Fe65dc971-47fd-463f-b0da-ba8a88395b56.jpeg%3Fq%3D80%26rect%3D0%2C180%2C5235%2C2944%26w%3D1600%26h%3D900&amp;cfs=1&amp;sx=326&amp;sy=0&amp;sw=900&amp;sh=900&amp;_nc_cb=1&amp;_nc_hash=AQAtGzeErv01_X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08365520"/>
                  </a:ext>
                </a:extLst>
              </a:tr>
            </a:tbl>
          </a:graphicData>
        </a:graphic>
      </p:graphicFrame>
      <p:sp>
        <p:nvSpPr>
          <p:cNvPr id="4" name="Text Placeholder 3">
            <a:extLst>
              <a:ext uri="{FF2B5EF4-FFF2-40B4-BE49-F238E27FC236}">
                <a16:creationId xmlns:a16="http://schemas.microsoft.com/office/drawing/2014/main" id="{DE84DC35-400B-4819-A522-76A5665D35A3}"/>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220503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5CDAF-32A4-4F7D-B06E-454F66514596}"/>
              </a:ext>
            </a:extLst>
          </p:cNvPr>
          <p:cNvSpPr>
            <a:spLocks noGrp="1"/>
          </p:cNvSpPr>
          <p:nvPr>
            <p:ph type="title"/>
          </p:nvPr>
        </p:nvSpPr>
        <p:spPr/>
        <p:txBody>
          <a:bodyPr/>
          <a:lstStyle/>
          <a:p>
            <a:r>
              <a:rPr lang="en-US"/>
              <a:t>Facebook BR24 - Top Posts nach Link-Klicks | BR24 - 11 of 11</a:t>
            </a:r>
          </a:p>
        </p:txBody>
      </p:sp>
      <p:graphicFrame>
        <p:nvGraphicFramePr>
          <p:cNvPr id="5" name="Table Placeholder 4">
            <a:extLst>
              <a:ext uri="{FF2B5EF4-FFF2-40B4-BE49-F238E27FC236}">
                <a16:creationId xmlns:a16="http://schemas.microsoft.com/office/drawing/2014/main" id="{976EA876-696D-4187-A5EA-B1769DC701CB}"/>
              </a:ext>
            </a:extLst>
          </p:cNvPr>
          <p:cNvGraphicFramePr>
            <a:graphicFrameLocks noGrp="1"/>
          </p:cNvGraphicFramePr>
          <p:nvPr>
            <p:ph type="tbl" sz="quarter" idx="13"/>
            <p:extLst>
              <p:ext uri="{D42A27DB-BD31-4B8C-83A1-F6EECF244321}">
                <p14:modId xmlns:p14="http://schemas.microsoft.com/office/powerpoint/2010/main" val="1776550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20930523"/>
                    </a:ext>
                  </a:extLst>
                </a:gridCol>
                <a:gridCol w="822960">
                  <a:extLst>
                    <a:ext uri="{9D8B030D-6E8A-4147-A177-3AD203B41FA5}">
                      <a16:colId xmlns:a16="http://schemas.microsoft.com/office/drawing/2014/main" val="2847402903"/>
                    </a:ext>
                  </a:extLst>
                </a:gridCol>
                <a:gridCol w="246888">
                  <a:extLst>
                    <a:ext uri="{9D8B030D-6E8A-4147-A177-3AD203B41FA5}">
                      <a16:colId xmlns:a16="http://schemas.microsoft.com/office/drawing/2014/main" val="167879718"/>
                    </a:ext>
                  </a:extLst>
                </a:gridCol>
                <a:gridCol w="246888">
                  <a:extLst>
                    <a:ext uri="{9D8B030D-6E8A-4147-A177-3AD203B41FA5}">
                      <a16:colId xmlns:a16="http://schemas.microsoft.com/office/drawing/2014/main" val="105905081"/>
                    </a:ext>
                  </a:extLst>
                </a:gridCol>
                <a:gridCol w="246888">
                  <a:extLst>
                    <a:ext uri="{9D8B030D-6E8A-4147-A177-3AD203B41FA5}">
                      <a16:colId xmlns:a16="http://schemas.microsoft.com/office/drawing/2014/main" val="2252991360"/>
                    </a:ext>
                  </a:extLst>
                </a:gridCol>
                <a:gridCol w="246888">
                  <a:extLst>
                    <a:ext uri="{9D8B030D-6E8A-4147-A177-3AD203B41FA5}">
                      <a16:colId xmlns:a16="http://schemas.microsoft.com/office/drawing/2014/main" val="1016699312"/>
                    </a:ext>
                  </a:extLst>
                </a:gridCol>
                <a:gridCol w="246888">
                  <a:extLst>
                    <a:ext uri="{9D8B030D-6E8A-4147-A177-3AD203B41FA5}">
                      <a16:colId xmlns:a16="http://schemas.microsoft.com/office/drawing/2014/main" val="2237417827"/>
                    </a:ext>
                  </a:extLst>
                </a:gridCol>
                <a:gridCol w="246888">
                  <a:extLst>
                    <a:ext uri="{9D8B030D-6E8A-4147-A177-3AD203B41FA5}">
                      <a16:colId xmlns:a16="http://schemas.microsoft.com/office/drawing/2014/main" val="1434973582"/>
                    </a:ext>
                  </a:extLst>
                </a:gridCol>
                <a:gridCol w="246888">
                  <a:extLst>
                    <a:ext uri="{9D8B030D-6E8A-4147-A177-3AD203B41FA5}">
                      <a16:colId xmlns:a16="http://schemas.microsoft.com/office/drawing/2014/main" val="1814858632"/>
                    </a:ext>
                  </a:extLst>
                </a:gridCol>
                <a:gridCol w="246888">
                  <a:extLst>
                    <a:ext uri="{9D8B030D-6E8A-4147-A177-3AD203B41FA5}">
                      <a16:colId xmlns:a16="http://schemas.microsoft.com/office/drawing/2014/main" val="1684897419"/>
                    </a:ext>
                  </a:extLst>
                </a:gridCol>
                <a:gridCol w="246888">
                  <a:extLst>
                    <a:ext uri="{9D8B030D-6E8A-4147-A177-3AD203B41FA5}">
                      <a16:colId xmlns:a16="http://schemas.microsoft.com/office/drawing/2014/main" val="1832930999"/>
                    </a:ext>
                  </a:extLst>
                </a:gridCol>
                <a:gridCol w="246888">
                  <a:extLst>
                    <a:ext uri="{9D8B030D-6E8A-4147-A177-3AD203B41FA5}">
                      <a16:colId xmlns:a16="http://schemas.microsoft.com/office/drawing/2014/main" val="2449109271"/>
                    </a:ext>
                  </a:extLst>
                </a:gridCol>
                <a:gridCol w="246888">
                  <a:extLst>
                    <a:ext uri="{9D8B030D-6E8A-4147-A177-3AD203B41FA5}">
                      <a16:colId xmlns:a16="http://schemas.microsoft.com/office/drawing/2014/main" val="258298163"/>
                    </a:ext>
                  </a:extLst>
                </a:gridCol>
                <a:gridCol w="246888">
                  <a:extLst>
                    <a:ext uri="{9D8B030D-6E8A-4147-A177-3AD203B41FA5}">
                      <a16:colId xmlns:a16="http://schemas.microsoft.com/office/drawing/2014/main" val="939448329"/>
                    </a:ext>
                  </a:extLst>
                </a:gridCol>
                <a:gridCol w="246888">
                  <a:extLst>
                    <a:ext uri="{9D8B030D-6E8A-4147-A177-3AD203B41FA5}">
                      <a16:colId xmlns:a16="http://schemas.microsoft.com/office/drawing/2014/main" val="3852548192"/>
                    </a:ext>
                  </a:extLst>
                </a:gridCol>
                <a:gridCol w="246888">
                  <a:extLst>
                    <a:ext uri="{9D8B030D-6E8A-4147-A177-3AD203B41FA5}">
                      <a16:colId xmlns:a16="http://schemas.microsoft.com/office/drawing/2014/main" val="510692510"/>
                    </a:ext>
                  </a:extLst>
                </a:gridCol>
                <a:gridCol w="246888">
                  <a:extLst>
                    <a:ext uri="{9D8B030D-6E8A-4147-A177-3AD203B41FA5}">
                      <a16:colId xmlns:a16="http://schemas.microsoft.com/office/drawing/2014/main" val="3148276344"/>
                    </a:ext>
                  </a:extLst>
                </a:gridCol>
                <a:gridCol w="246888">
                  <a:extLst>
                    <a:ext uri="{9D8B030D-6E8A-4147-A177-3AD203B41FA5}">
                      <a16:colId xmlns:a16="http://schemas.microsoft.com/office/drawing/2014/main" val="1319970732"/>
                    </a:ext>
                  </a:extLst>
                </a:gridCol>
                <a:gridCol w="246888">
                  <a:extLst>
                    <a:ext uri="{9D8B030D-6E8A-4147-A177-3AD203B41FA5}">
                      <a16:colId xmlns:a16="http://schemas.microsoft.com/office/drawing/2014/main" val="1395143238"/>
                    </a:ext>
                  </a:extLst>
                </a:gridCol>
                <a:gridCol w="246888">
                  <a:extLst>
                    <a:ext uri="{9D8B030D-6E8A-4147-A177-3AD203B41FA5}">
                      <a16:colId xmlns:a16="http://schemas.microsoft.com/office/drawing/2014/main" val="1136416202"/>
                    </a:ext>
                  </a:extLst>
                </a:gridCol>
                <a:gridCol w="246888">
                  <a:extLst>
                    <a:ext uri="{9D8B030D-6E8A-4147-A177-3AD203B41FA5}">
                      <a16:colId xmlns:a16="http://schemas.microsoft.com/office/drawing/2014/main" val="4222061169"/>
                    </a:ext>
                  </a:extLst>
                </a:gridCol>
                <a:gridCol w="246888">
                  <a:extLst>
                    <a:ext uri="{9D8B030D-6E8A-4147-A177-3AD203B41FA5}">
                      <a16:colId xmlns:a16="http://schemas.microsoft.com/office/drawing/2014/main" val="1291267983"/>
                    </a:ext>
                  </a:extLst>
                </a:gridCol>
                <a:gridCol w="246888">
                  <a:extLst>
                    <a:ext uri="{9D8B030D-6E8A-4147-A177-3AD203B41FA5}">
                      <a16:colId xmlns:a16="http://schemas.microsoft.com/office/drawing/2014/main" val="2333237896"/>
                    </a:ext>
                  </a:extLst>
                </a:gridCol>
                <a:gridCol w="246888">
                  <a:extLst>
                    <a:ext uri="{9D8B030D-6E8A-4147-A177-3AD203B41FA5}">
                      <a16:colId xmlns:a16="http://schemas.microsoft.com/office/drawing/2014/main" val="1772480664"/>
                    </a:ext>
                  </a:extLst>
                </a:gridCol>
                <a:gridCol w="246888">
                  <a:extLst>
                    <a:ext uri="{9D8B030D-6E8A-4147-A177-3AD203B41FA5}">
                      <a16:colId xmlns:a16="http://schemas.microsoft.com/office/drawing/2014/main" val="3218192432"/>
                    </a:ext>
                  </a:extLst>
                </a:gridCol>
                <a:gridCol w="246888">
                  <a:extLst>
                    <a:ext uri="{9D8B030D-6E8A-4147-A177-3AD203B41FA5}">
                      <a16:colId xmlns:a16="http://schemas.microsoft.com/office/drawing/2014/main" val="36498268"/>
                    </a:ext>
                  </a:extLst>
                </a:gridCol>
                <a:gridCol w="246888">
                  <a:extLst>
                    <a:ext uri="{9D8B030D-6E8A-4147-A177-3AD203B41FA5}">
                      <a16:colId xmlns:a16="http://schemas.microsoft.com/office/drawing/2014/main" val="576406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291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13:07:00</a:t>
                      </a:r>
                      <a:r>
                        <a:rPr kumimoji="0" lang="de-DE" sz="1000" b="0" i="0" u="none" strike="noStrike" kern="1200" cap="none" spc="0" normalizeH="0" baseline="0" noProof="0">
                          <a:ln>
                            <a:noFill/>
                          </a:ln>
                          <a:solidFill>
                            <a:prstClr val="black"/>
                          </a:solidFill>
                          <a:effectLst/>
                          <a:uLnTx/>
                          <a:uFillTx/>
                          <a:latin typeface="+mn-lt"/>
                          <a:ea typeface="+mn-ea"/>
                          <a:cs typeface="+mn-cs"/>
                        </a:rPr>
                        <a:t>
 Angesichts der massiven Einbrüche im Luftverkehr wegen Corona rückt das Projekt in weite Ferne.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https://scontent-lga3-1.xx.fbcdn.net/v/t1.0-9/p720x720/119655675_10158572725935336_3532014997837469233_o.jpg?_nc_cat=106&amp;_nc_sid=2d5d41&amp;_nc_ohc=BZTzYDVYxlQAX_co7WO&amp;_nc_ht=scontent-lga3-1.xx&amp;tp=6&amp;oh=bdf72ec54c6b7c74f0ae231a23ba1635&amp;oe=5F8761F9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6831486"/>
                  </a:ext>
                </a:extLst>
              </a:tr>
            </a:tbl>
          </a:graphicData>
        </a:graphic>
      </p:graphicFrame>
      <p:sp>
        <p:nvSpPr>
          <p:cNvPr id="4" name="Text Placeholder 3">
            <a:extLst>
              <a:ext uri="{FF2B5EF4-FFF2-40B4-BE49-F238E27FC236}">
                <a16:creationId xmlns:a16="http://schemas.microsoft.com/office/drawing/2014/main" id="{92014316-2514-4925-B562-DF293FAF2C2F}"/>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469297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6C009-D196-4B74-A29B-48C00D28917D}"/>
              </a:ext>
            </a:extLst>
          </p:cNvPr>
          <p:cNvSpPr>
            <a:spLocks noGrp="1"/>
          </p:cNvSpPr>
          <p:nvPr>
            <p:ph type="title"/>
          </p:nvPr>
        </p:nvSpPr>
        <p:spPr/>
        <p:txBody>
          <a:bodyPr/>
          <a:lstStyle/>
          <a:p>
            <a:r>
              <a:rPr lang="en-US"/>
              <a:t>Facebook BR24 - Video-Views (sortiert nach 10s) | BR24 - 1 of 11</a:t>
            </a:r>
          </a:p>
        </p:txBody>
      </p:sp>
      <p:graphicFrame>
        <p:nvGraphicFramePr>
          <p:cNvPr id="5" name="Table Placeholder 4">
            <a:extLst>
              <a:ext uri="{FF2B5EF4-FFF2-40B4-BE49-F238E27FC236}">
                <a16:creationId xmlns:a16="http://schemas.microsoft.com/office/drawing/2014/main" id="{F8D2FB12-9BC1-4ECE-ACFD-6561712FA41C}"/>
              </a:ext>
            </a:extLst>
          </p:cNvPr>
          <p:cNvGraphicFramePr>
            <a:graphicFrameLocks noGrp="1"/>
          </p:cNvGraphicFramePr>
          <p:nvPr>
            <p:ph type="tbl" sz="quarter" idx="13"/>
            <p:extLst>
              <p:ext uri="{D42A27DB-BD31-4B8C-83A1-F6EECF244321}">
                <p14:modId xmlns:p14="http://schemas.microsoft.com/office/powerpoint/2010/main" val="3360272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39636232"/>
                    </a:ext>
                  </a:extLst>
                </a:gridCol>
                <a:gridCol w="740664">
                  <a:extLst>
                    <a:ext uri="{9D8B030D-6E8A-4147-A177-3AD203B41FA5}">
                      <a16:colId xmlns:a16="http://schemas.microsoft.com/office/drawing/2014/main" val="2176382323"/>
                    </a:ext>
                  </a:extLst>
                </a:gridCol>
                <a:gridCol w="208280">
                  <a:extLst>
                    <a:ext uri="{9D8B030D-6E8A-4147-A177-3AD203B41FA5}">
                      <a16:colId xmlns:a16="http://schemas.microsoft.com/office/drawing/2014/main" val="3584126472"/>
                    </a:ext>
                  </a:extLst>
                </a:gridCol>
                <a:gridCol w="246888">
                  <a:extLst>
                    <a:ext uri="{9D8B030D-6E8A-4147-A177-3AD203B41FA5}">
                      <a16:colId xmlns:a16="http://schemas.microsoft.com/office/drawing/2014/main" val="3976801482"/>
                    </a:ext>
                  </a:extLst>
                </a:gridCol>
                <a:gridCol w="246888">
                  <a:extLst>
                    <a:ext uri="{9D8B030D-6E8A-4147-A177-3AD203B41FA5}">
                      <a16:colId xmlns:a16="http://schemas.microsoft.com/office/drawing/2014/main" val="4158914586"/>
                    </a:ext>
                  </a:extLst>
                </a:gridCol>
                <a:gridCol w="246888">
                  <a:extLst>
                    <a:ext uri="{9D8B030D-6E8A-4147-A177-3AD203B41FA5}">
                      <a16:colId xmlns:a16="http://schemas.microsoft.com/office/drawing/2014/main" val="456609913"/>
                    </a:ext>
                  </a:extLst>
                </a:gridCol>
                <a:gridCol w="246888">
                  <a:extLst>
                    <a:ext uri="{9D8B030D-6E8A-4147-A177-3AD203B41FA5}">
                      <a16:colId xmlns:a16="http://schemas.microsoft.com/office/drawing/2014/main" val="1075364485"/>
                    </a:ext>
                  </a:extLst>
                </a:gridCol>
                <a:gridCol w="246888">
                  <a:extLst>
                    <a:ext uri="{9D8B030D-6E8A-4147-A177-3AD203B41FA5}">
                      <a16:colId xmlns:a16="http://schemas.microsoft.com/office/drawing/2014/main" val="223337700"/>
                    </a:ext>
                  </a:extLst>
                </a:gridCol>
                <a:gridCol w="246888">
                  <a:extLst>
                    <a:ext uri="{9D8B030D-6E8A-4147-A177-3AD203B41FA5}">
                      <a16:colId xmlns:a16="http://schemas.microsoft.com/office/drawing/2014/main" val="469943091"/>
                    </a:ext>
                  </a:extLst>
                </a:gridCol>
                <a:gridCol w="246888">
                  <a:extLst>
                    <a:ext uri="{9D8B030D-6E8A-4147-A177-3AD203B41FA5}">
                      <a16:colId xmlns:a16="http://schemas.microsoft.com/office/drawing/2014/main" val="2338177474"/>
                    </a:ext>
                  </a:extLst>
                </a:gridCol>
                <a:gridCol w="246888">
                  <a:extLst>
                    <a:ext uri="{9D8B030D-6E8A-4147-A177-3AD203B41FA5}">
                      <a16:colId xmlns:a16="http://schemas.microsoft.com/office/drawing/2014/main" val="1231658813"/>
                    </a:ext>
                  </a:extLst>
                </a:gridCol>
                <a:gridCol w="246888">
                  <a:extLst>
                    <a:ext uri="{9D8B030D-6E8A-4147-A177-3AD203B41FA5}">
                      <a16:colId xmlns:a16="http://schemas.microsoft.com/office/drawing/2014/main" val="742384259"/>
                    </a:ext>
                  </a:extLst>
                </a:gridCol>
                <a:gridCol w="246888">
                  <a:extLst>
                    <a:ext uri="{9D8B030D-6E8A-4147-A177-3AD203B41FA5}">
                      <a16:colId xmlns:a16="http://schemas.microsoft.com/office/drawing/2014/main" val="3827600544"/>
                    </a:ext>
                  </a:extLst>
                </a:gridCol>
                <a:gridCol w="246888">
                  <a:extLst>
                    <a:ext uri="{9D8B030D-6E8A-4147-A177-3AD203B41FA5}">
                      <a16:colId xmlns:a16="http://schemas.microsoft.com/office/drawing/2014/main" val="2947463212"/>
                    </a:ext>
                  </a:extLst>
                </a:gridCol>
                <a:gridCol w="246888">
                  <a:extLst>
                    <a:ext uri="{9D8B030D-6E8A-4147-A177-3AD203B41FA5}">
                      <a16:colId xmlns:a16="http://schemas.microsoft.com/office/drawing/2014/main" val="809516778"/>
                    </a:ext>
                  </a:extLst>
                </a:gridCol>
                <a:gridCol w="246888">
                  <a:extLst>
                    <a:ext uri="{9D8B030D-6E8A-4147-A177-3AD203B41FA5}">
                      <a16:colId xmlns:a16="http://schemas.microsoft.com/office/drawing/2014/main" val="3866785670"/>
                    </a:ext>
                  </a:extLst>
                </a:gridCol>
                <a:gridCol w="246888">
                  <a:extLst>
                    <a:ext uri="{9D8B030D-6E8A-4147-A177-3AD203B41FA5}">
                      <a16:colId xmlns:a16="http://schemas.microsoft.com/office/drawing/2014/main" val="4055653153"/>
                    </a:ext>
                  </a:extLst>
                </a:gridCol>
                <a:gridCol w="246888">
                  <a:extLst>
                    <a:ext uri="{9D8B030D-6E8A-4147-A177-3AD203B41FA5}">
                      <a16:colId xmlns:a16="http://schemas.microsoft.com/office/drawing/2014/main" val="289462597"/>
                    </a:ext>
                  </a:extLst>
                </a:gridCol>
                <a:gridCol w="246888">
                  <a:extLst>
                    <a:ext uri="{9D8B030D-6E8A-4147-A177-3AD203B41FA5}">
                      <a16:colId xmlns:a16="http://schemas.microsoft.com/office/drawing/2014/main" val="3143952087"/>
                    </a:ext>
                  </a:extLst>
                </a:gridCol>
                <a:gridCol w="246888">
                  <a:extLst>
                    <a:ext uri="{9D8B030D-6E8A-4147-A177-3AD203B41FA5}">
                      <a16:colId xmlns:a16="http://schemas.microsoft.com/office/drawing/2014/main" val="3314044142"/>
                    </a:ext>
                  </a:extLst>
                </a:gridCol>
                <a:gridCol w="246888">
                  <a:extLst>
                    <a:ext uri="{9D8B030D-6E8A-4147-A177-3AD203B41FA5}">
                      <a16:colId xmlns:a16="http://schemas.microsoft.com/office/drawing/2014/main" val="100963902"/>
                    </a:ext>
                  </a:extLst>
                </a:gridCol>
                <a:gridCol w="246888">
                  <a:extLst>
                    <a:ext uri="{9D8B030D-6E8A-4147-A177-3AD203B41FA5}">
                      <a16:colId xmlns:a16="http://schemas.microsoft.com/office/drawing/2014/main" val="22197505"/>
                    </a:ext>
                  </a:extLst>
                </a:gridCol>
                <a:gridCol w="246888">
                  <a:extLst>
                    <a:ext uri="{9D8B030D-6E8A-4147-A177-3AD203B41FA5}">
                      <a16:colId xmlns:a16="http://schemas.microsoft.com/office/drawing/2014/main" val="1730592951"/>
                    </a:ext>
                  </a:extLst>
                </a:gridCol>
                <a:gridCol w="208280">
                  <a:extLst>
                    <a:ext uri="{9D8B030D-6E8A-4147-A177-3AD203B41FA5}">
                      <a16:colId xmlns:a16="http://schemas.microsoft.com/office/drawing/2014/main" val="3088936929"/>
                    </a:ext>
                  </a:extLst>
                </a:gridCol>
                <a:gridCol w="208280">
                  <a:extLst>
                    <a:ext uri="{9D8B030D-6E8A-4147-A177-3AD203B41FA5}">
                      <a16:colId xmlns:a16="http://schemas.microsoft.com/office/drawing/2014/main" val="2447007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63850888"/>
                  </a:ext>
                </a:extLst>
              </a:tr>
            </a:tbl>
          </a:graphicData>
        </a:graphic>
      </p:graphicFrame>
      <p:sp>
        <p:nvSpPr>
          <p:cNvPr id="4" name="Text Placeholder 3">
            <a:extLst>
              <a:ext uri="{FF2B5EF4-FFF2-40B4-BE49-F238E27FC236}">
                <a16:creationId xmlns:a16="http://schemas.microsoft.com/office/drawing/2014/main" id="{A8E2EA41-191F-4459-8D8D-0D9286BAC41A}"/>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654779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37690-55DB-4DAD-B899-F81D03BEF731}"/>
              </a:ext>
            </a:extLst>
          </p:cNvPr>
          <p:cNvSpPr>
            <a:spLocks noGrp="1"/>
          </p:cNvSpPr>
          <p:nvPr>
            <p:ph type="title"/>
          </p:nvPr>
        </p:nvSpPr>
        <p:spPr/>
        <p:txBody>
          <a:bodyPr/>
          <a:lstStyle/>
          <a:p>
            <a:r>
              <a:rPr lang="en-US"/>
              <a:t>Facebook BR24 - Video-Views (sortiert nach 10s) | BR24 - 2 of 11</a:t>
            </a:r>
          </a:p>
        </p:txBody>
      </p:sp>
      <p:graphicFrame>
        <p:nvGraphicFramePr>
          <p:cNvPr id="5" name="Table Placeholder 4">
            <a:extLst>
              <a:ext uri="{FF2B5EF4-FFF2-40B4-BE49-F238E27FC236}">
                <a16:creationId xmlns:a16="http://schemas.microsoft.com/office/drawing/2014/main" id="{74DB584C-DDBD-47E1-8024-8A2C5373A113}"/>
              </a:ext>
            </a:extLst>
          </p:cNvPr>
          <p:cNvGraphicFramePr>
            <a:graphicFrameLocks noGrp="1"/>
          </p:cNvGraphicFramePr>
          <p:nvPr>
            <p:ph type="tbl" sz="quarter" idx="13"/>
            <p:extLst>
              <p:ext uri="{D42A27DB-BD31-4B8C-83A1-F6EECF244321}">
                <p14:modId xmlns:p14="http://schemas.microsoft.com/office/powerpoint/2010/main" val="156322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088728180"/>
                    </a:ext>
                  </a:extLst>
                </a:gridCol>
                <a:gridCol w="740664">
                  <a:extLst>
                    <a:ext uri="{9D8B030D-6E8A-4147-A177-3AD203B41FA5}">
                      <a16:colId xmlns:a16="http://schemas.microsoft.com/office/drawing/2014/main" val="1642412990"/>
                    </a:ext>
                  </a:extLst>
                </a:gridCol>
                <a:gridCol w="208280">
                  <a:extLst>
                    <a:ext uri="{9D8B030D-6E8A-4147-A177-3AD203B41FA5}">
                      <a16:colId xmlns:a16="http://schemas.microsoft.com/office/drawing/2014/main" val="2084759913"/>
                    </a:ext>
                  </a:extLst>
                </a:gridCol>
                <a:gridCol w="246888">
                  <a:extLst>
                    <a:ext uri="{9D8B030D-6E8A-4147-A177-3AD203B41FA5}">
                      <a16:colId xmlns:a16="http://schemas.microsoft.com/office/drawing/2014/main" val="1739621050"/>
                    </a:ext>
                  </a:extLst>
                </a:gridCol>
                <a:gridCol w="246888">
                  <a:extLst>
                    <a:ext uri="{9D8B030D-6E8A-4147-A177-3AD203B41FA5}">
                      <a16:colId xmlns:a16="http://schemas.microsoft.com/office/drawing/2014/main" val="2990995338"/>
                    </a:ext>
                  </a:extLst>
                </a:gridCol>
                <a:gridCol w="246888">
                  <a:extLst>
                    <a:ext uri="{9D8B030D-6E8A-4147-A177-3AD203B41FA5}">
                      <a16:colId xmlns:a16="http://schemas.microsoft.com/office/drawing/2014/main" val="1106933239"/>
                    </a:ext>
                  </a:extLst>
                </a:gridCol>
                <a:gridCol w="246888">
                  <a:extLst>
                    <a:ext uri="{9D8B030D-6E8A-4147-A177-3AD203B41FA5}">
                      <a16:colId xmlns:a16="http://schemas.microsoft.com/office/drawing/2014/main" val="116560652"/>
                    </a:ext>
                  </a:extLst>
                </a:gridCol>
                <a:gridCol w="246888">
                  <a:extLst>
                    <a:ext uri="{9D8B030D-6E8A-4147-A177-3AD203B41FA5}">
                      <a16:colId xmlns:a16="http://schemas.microsoft.com/office/drawing/2014/main" val="191729824"/>
                    </a:ext>
                  </a:extLst>
                </a:gridCol>
                <a:gridCol w="246888">
                  <a:extLst>
                    <a:ext uri="{9D8B030D-6E8A-4147-A177-3AD203B41FA5}">
                      <a16:colId xmlns:a16="http://schemas.microsoft.com/office/drawing/2014/main" val="3122729835"/>
                    </a:ext>
                  </a:extLst>
                </a:gridCol>
                <a:gridCol w="246888">
                  <a:extLst>
                    <a:ext uri="{9D8B030D-6E8A-4147-A177-3AD203B41FA5}">
                      <a16:colId xmlns:a16="http://schemas.microsoft.com/office/drawing/2014/main" val="459396684"/>
                    </a:ext>
                  </a:extLst>
                </a:gridCol>
                <a:gridCol w="246888">
                  <a:extLst>
                    <a:ext uri="{9D8B030D-6E8A-4147-A177-3AD203B41FA5}">
                      <a16:colId xmlns:a16="http://schemas.microsoft.com/office/drawing/2014/main" val="764436162"/>
                    </a:ext>
                  </a:extLst>
                </a:gridCol>
                <a:gridCol w="246888">
                  <a:extLst>
                    <a:ext uri="{9D8B030D-6E8A-4147-A177-3AD203B41FA5}">
                      <a16:colId xmlns:a16="http://schemas.microsoft.com/office/drawing/2014/main" val="1460836217"/>
                    </a:ext>
                  </a:extLst>
                </a:gridCol>
                <a:gridCol w="246888">
                  <a:extLst>
                    <a:ext uri="{9D8B030D-6E8A-4147-A177-3AD203B41FA5}">
                      <a16:colId xmlns:a16="http://schemas.microsoft.com/office/drawing/2014/main" val="2592175975"/>
                    </a:ext>
                  </a:extLst>
                </a:gridCol>
                <a:gridCol w="246888">
                  <a:extLst>
                    <a:ext uri="{9D8B030D-6E8A-4147-A177-3AD203B41FA5}">
                      <a16:colId xmlns:a16="http://schemas.microsoft.com/office/drawing/2014/main" val="3178696187"/>
                    </a:ext>
                  </a:extLst>
                </a:gridCol>
                <a:gridCol w="246888">
                  <a:extLst>
                    <a:ext uri="{9D8B030D-6E8A-4147-A177-3AD203B41FA5}">
                      <a16:colId xmlns:a16="http://schemas.microsoft.com/office/drawing/2014/main" val="816006204"/>
                    </a:ext>
                  </a:extLst>
                </a:gridCol>
                <a:gridCol w="246888">
                  <a:extLst>
                    <a:ext uri="{9D8B030D-6E8A-4147-A177-3AD203B41FA5}">
                      <a16:colId xmlns:a16="http://schemas.microsoft.com/office/drawing/2014/main" val="3534365801"/>
                    </a:ext>
                  </a:extLst>
                </a:gridCol>
                <a:gridCol w="246888">
                  <a:extLst>
                    <a:ext uri="{9D8B030D-6E8A-4147-A177-3AD203B41FA5}">
                      <a16:colId xmlns:a16="http://schemas.microsoft.com/office/drawing/2014/main" val="3175014806"/>
                    </a:ext>
                  </a:extLst>
                </a:gridCol>
                <a:gridCol w="246888">
                  <a:extLst>
                    <a:ext uri="{9D8B030D-6E8A-4147-A177-3AD203B41FA5}">
                      <a16:colId xmlns:a16="http://schemas.microsoft.com/office/drawing/2014/main" val="3571264129"/>
                    </a:ext>
                  </a:extLst>
                </a:gridCol>
                <a:gridCol w="246888">
                  <a:extLst>
                    <a:ext uri="{9D8B030D-6E8A-4147-A177-3AD203B41FA5}">
                      <a16:colId xmlns:a16="http://schemas.microsoft.com/office/drawing/2014/main" val="186225511"/>
                    </a:ext>
                  </a:extLst>
                </a:gridCol>
                <a:gridCol w="246888">
                  <a:extLst>
                    <a:ext uri="{9D8B030D-6E8A-4147-A177-3AD203B41FA5}">
                      <a16:colId xmlns:a16="http://schemas.microsoft.com/office/drawing/2014/main" val="4199285578"/>
                    </a:ext>
                  </a:extLst>
                </a:gridCol>
                <a:gridCol w="246888">
                  <a:extLst>
                    <a:ext uri="{9D8B030D-6E8A-4147-A177-3AD203B41FA5}">
                      <a16:colId xmlns:a16="http://schemas.microsoft.com/office/drawing/2014/main" val="4029882060"/>
                    </a:ext>
                  </a:extLst>
                </a:gridCol>
                <a:gridCol w="246888">
                  <a:extLst>
                    <a:ext uri="{9D8B030D-6E8A-4147-A177-3AD203B41FA5}">
                      <a16:colId xmlns:a16="http://schemas.microsoft.com/office/drawing/2014/main" val="656859249"/>
                    </a:ext>
                  </a:extLst>
                </a:gridCol>
                <a:gridCol w="246888">
                  <a:extLst>
                    <a:ext uri="{9D8B030D-6E8A-4147-A177-3AD203B41FA5}">
                      <a16:colId xmlns:a16="http://schemas.microsoft.com/office/drawing/2014/main" val="1521331687"/>
                    </a:ext>
                  </a:extLst>
                </a:gridCol>
                <a:gridCol w="208280">
                  <a:extLst>
                    <a:ext uri="{9D8B030D-6E8A-4147-A177-3AD203B41FA5}">
                      <a16:colId xmlns:a16="http://schemas.microsoft.com/office/drawing/2014/main" val="3549936394"/>
                    </a:ext>
                  </a:extLst>
                </a:gridCol>
                <a:gridCol w="208280">
                  <a:extLst>
                    <a:ext uri="{9D8B030D-6E8A-4147-A177-3AD203B41FA5}">
                      <a16:colId xmlns:a16="http://schemas.microsoft.com/office/drawing/2014/main" val="710358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6663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BR24 - 2020-09-12 07:54:36</a:t>
                      </a:r>
                      <a:r>
                        <a:rPr kumimoji="0" lang="de-DE" sz="1000" b="0" i="0" u="none" strike="noStrike" kern="1200" cap="none" spc="0" normalizeH="0" baseline="0" noProof="0">
                          <a:ln>
                            <a:noFill/>
                          </a:ln>
                          <a:solidFill>
                            <a:prstClr val="black"/>
                          </a:solidFill>
                          <a:effectLst/>
                          <a:uLnTx/>
                          <a:uFillTx/>
                          <a:latin typeface="+mn-lt"/>
                          <a:ea typeface="+mn-ea"/>
                          <a:cs typeface="+mn-cs"/>
                        </a:rPr>
                        <a:t>
 Sie ist fast doppelt so groß wie eine Zwetschge und bringt 28,6 Gramm auf die Waage: Die schwerste Kirche Frankens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https://scontent-iad3-1.xx.fbcdn.net/v/t15.5256-10/p168x128/118959819_692610058131850_3322281408357311573_n.jpg?_nc_cat=102&amp;_nc_sid=08861d&amp;_nc_ohc=LdyNQy_F0W4AX-gT5DB&amp;_nc_ht=scontent-iad3-1.xx&amp;oh=447cc63eb5e39f1c8c96844f314bb606&amp;oe=5F88114B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20.52 %</a:t>
                      </a:r>
                    </a:p>
                  </a:txBody>
                  <a:tcPr/>
                </a:tc>
                <a:extLst>
                  <a:ext uri="{0D108BD9-81ED-4DB2-BD59-A6C34878D82A}">
                    <a16:rowId xmlns:a16="http://schemas.microsoft.com/office/drawing/2014/main" val="4163905545"/>
                  </a:ext>
                </a:extLst>
              </a:tr>
            </a:tbl>
          </a:graphicData>
        </a:graphic>
      </p:graphicFrame>
      <p:sp>
        <p:nvSpPr>
          <p:cNvPr id="4" name="Text Placeholder 3">
            <a:extLst>
              <a:ext uri="{FF2B5EF4-FFF2-40B4-BE49-F238E27FC236}">
                <a16:creationId xmlns:a16="http://schemas.microsoft.com/office/drawing/2014/main" id="{47DE8129-8F1A-4C14-B360-519FB895F768}"/>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867657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5A491-034F-4BF8-82AB-C282F3DD876F}"/>
              </a:ext>
            </a:extLst>
          </p:cNvPr>
          <p:cNvSpPr>
            <a:spLocks noGrp="1"/>
          </p:cNvSpPr>
          <p:nvPr>
            <p:ph type="title"/>
          </p:nvPr>
        </p:nvSpPr>
        <p:spPr/>
        <p:txBody>
          <a:bodyPr/>
          <a:lstStyle/>
          <a:p>
            <a:r>
              <a:rPr lang="en-US"/>
              <a:t>Facebook BR24 - Video-Views (sortiert nach 10s) | BR24 - 3 of 11</a:t>
            </a:r>
          </a:p>
        </p:txBody>
      </p:sp>
      <p:graphicFrame>
        <p:nvGraphicFramePr>
          <p:cNvPr id="5" name="Table Placeholder 4">
            <a:extLst>
              <a:ext uri="{FF2B5EF4-FFF2-40B4-BE49-F238E27FC236}">
                <a16:creationId xmlns:a16="http://schemas.microsoft.com/office/drawing/2014/main" id="{CE6C829F-F203-4256-8247-2874ED977D93}"/>
              </a:ext>
            </a:extLst>
          </p:cNvPr>
          <p:cNvGraphicFramePr>
            <a:graphicFrameLocks noGrp="1"/>
          </p:cNvGraphicFramePr>
          <p:nvPr>
            <p:ph type="tbl" sz="quarter" idx="13"/>
            <p:extLst>
              <p:ext uri="{D42A27DB-BD31-4B8C-83A1-F6EECF244321}">
                <p14:modId xmlns:p14="http://schemas.microsoft.com/office/powerpoint/2010/main" val="123424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030049093"/>
                    </a:ext>
                  </a:extLst>
                </a:gridCol>
                <a:gridCol w="740664">
                  <a:extLst>
                    <a:ext uri="{9D8B030D-6E8A-4147-A177-3AD203B41FA5}">
                      <a16:colId xmlns:a16="http://schemas.microsoft.com/office/drawing/2014/main" val="313369900"/>
                    </a:ext>
                  </a:extLst>
                </a:gridCol>
                <a:gridCol w="208280">
                  <a:extLst>
                    <a:ext uri="{9D8B030D-6E8A-4147-A177-3AD203B41FA5}">
                      <a16:colId xmlns:a16="http://schemas.microsoft.com/office/drawing/2014/main" val="3237935136"/>
                    </a:ext>
                  </a:extLst>
                </a:gridCol>
                <a:gridCol w="246888">
                  <a:extLst>
                    <a:ext uri="{9D8B030D-6E8A-4147-A177-3AD203B41FA5}">
                      <a16:colId xmlns:a16="http://schemas.microsoft.com/office/drawing/2014/main" val="1401501705"/>
                    </a:ext>
                  </a:extLst>
                </a:gridCol>
                <a:gridCol w="246888">
                  <a:extLst>
                    <a:ext uri="{9D8B030D-6E8A-4147-A177-3AD203B41FA5}">
                      <a16:colId xmlns:a16="http://schemas.microsoft.com/office/drawing/2014/main" val="140797280"/>
                    </a:ext>
                  </a:extLst>
                </a:gridCol>
                <a:gridCol w="246888">
                  <a:extLst>
                    <a:ext uri="{9D8B030D-6E8A-4147-A177-3AD203B41FA5}">
                      <a16:colId xmlns:a16="http://schemas.microsoft.com/office/drawing/2014/main" val="2661143195"/>
                    </a:ext>
                  </a:extLst>
                </a:gridCol>
                <a:gridCol w="246888">
                  <a:extLst>
                    <a:ext uri="{9D8B030D-6E8A-4147-A177-3AD203B41FA5}">
                      <a16:colId xmlns:a16="http://schemas.microsoft.com/office/drawing/2014/main" val="827413762"/>
                    </a:ext>
                  </a:extLst>
                </a:gridCol>
                <a:gridCol w="246888">
                  <a:extLst>
                    <a:ext uri="{9D8B030D-6E8A-4147-A177-3AD203B41FA5}">
                      <a16:colId xmlns:a16="http://schemas.microsoft.com/office/drawing/2014/main" val="488979585"/>
                    </a:ext>
                  </a:extLst>
                </a:gridCol>
                <a:gridCol w="246888">
                  <a:extLst>
                    <a:ext uri="{9D8B030D-6E8A-4147-A177-3AD203B41FA5}">
                      <a16:colId xmlns:a16="http://schemas.microsoft.com/office/drawing/2014/main" val="501335562"/>
                    </a:ext>
                  </a:extLst>
                </a:gridCol>
                <a:gridCol w="246888">
                  <a:extLst>
                    <a:ext uri="{9D8B030D-6E8A-4147-A177-3AD203B41FA5}">
                      <a16:colId xmlns:a16="http://schemas.microsoft.com/office/drawing/2014/main" val="2989307697"/>
                    </a:ext>
                  </a:extLst>
                </a:gridCol>
                <a:gridCol w="246888">
                  <a:extLst>
                    <a:ext uri="{9D8B030D-6E8A-4147-A177-3AD203B41FA5}">
                      <a16:colId xmlns:a16="http://schemas.microsoft.com/office/drawing/2014/main" val="3307358198"/>
                    </a:ext>
                  </a:extLst>
                </a:gridCol>
                <a:gridCol w="246888">
                  <a:extLst>
                    <a:ext uri="{9D8B030D-6E8A-4147-A177-3AD203B41FA5}">
                      <a16:colId xmlns:a16="http://schemas.microsoft.com/office/drawing/2014/main" val="605065223"/>
                    </a:ext>
                  </a:extLst>
                </a:gridCol>
                <a:gridCol w="246888">
                  <a:extLst>
                    <a:ext uri="{9D8B030D-6E8A-4147-A177-3AD203B41FA5}">
                      <a16:colId xmlns:a16="http://schemas.microsoft.com/office/drawing/2014/main" val="3114695772"/>
                    </a:ext>
                  </a:extLst>
                </a:gridCol>
                <a:gridCol w="246888">
                  <a:extLst>
                    <a:ext uri="{9D8B030D-6E8A-4147-A177-3AD203B41FA5}">
                      <a16:colId xmlns:a16="http://schemas.microsoft.com/office/drawing/2014/main" val="813707055"/>
                    </a:ext>
                  </a:extLst>
                </a:gridCol>
                <a:gridCol w="246888">
                  <a:extLst>
                    <a:ext uri="{9D8B030D-6E8A-4147-A177-3AD203B41FA5}">
                      <a16:colId xmlns:a16="http://schemas.microsoft.com/office/drawing/2014/main" val="687533310"/>
                    </a:ext>
                  </a:extLst>
                </a:gridCol>
                <a:gridCol w="246888">
                  <a:extLst>
                    <a:ext uri="{9D8B030D-6E8A-4147-A177-3AD203B41FA5}">
                      <a16:colId xmlns:a16="http://schemas.microsoft.com/office/drawing/2014/main" val="1655585594"/>
                    </a:ext>
                  </a:extLst>
                </a:gridCol>
                <a:gridCol w="246888">
                  <a:extLst>
                    <a:ext uri="{9D8B030D-6E8A-4147-A177-3AD203B41FA5}">
                      <a16:colId xmlns:a16="http://schemas.microsoft.com/office/drawing/2014/main" val="2957742463"/>
                    </a:ext>
                  </a:extLst>
                </a:gridCol>
                <a:gridCol w="246888">
                  <a:extLst>
                    <a:ext uri="{9D8B030D-6E8A-4147-A177-3AD203B41FA5}">
                      <a16:colId xmlns:a16="http://schemas.microsoft.com/office/drawing/2014/main" val="4064943001"/>
                    </a:ext>
                  </a:extLst>
                </a:gridCol>
                <a:gridCol w="246888">
                  <a:extLst>
                    <a:ext uri="{9D8B030D-6E8A-4147-A177-3AD203B41FA5}">
                      <a16:colId xmlns:a16="http://schemas.microsoft.com/office/drawing/2014/main" val="3756629239"/>
                    </a:ext>
                  </a:extLst>
                </a:gridCol>
                <a:gridCol w="246888">
                  <a:extLst>
                    <a:ext uri="{9D8B030D-6E8A-4147-A177-3AD203B41FA5}">
                      <a16:colId xmlns:a16="http://schemas.microsoft.com/office/drawing/2014/main" val="3265361764"/>
                    </a:ext>
                  </a:extLst>
                </a:gridCol>
                <a:gridCol w="246888">
                  <a:extLst>
                    <a:ext uri="{9D8B030D-6E8A-4147-A177-3AD203B41FA5}">
                      <a16:colId xmlns:a16="http://schemas.microsoft.com/office/drawing/2014/main" val="3153526165"/>
                    </a:ext>
                  </a:extLst>
                </a:gridCol>
                <a:gridCol w="246888">
                  <a:extLst>
                    <a:ext uri="{9D8B030D-6E8A-4147-A177-3AD203B41FA5}">
                      <a16:colId xmlns:a16="http://schemas.microsoft.com/office/drawing/2014/main" val="1670905207"/>
                    </a:ext>
                  </a:extLst>
                </a:gridCol>
                <a:gridCol w="246888">
                  <a:extLst>
                    <a:ext uri="{9D8B030D-6E8A-4147-A177-3AD203B41FA5}">
                      <a16:colId xmlns:a16="http://schemas.microsoft.com/office/drawing/2014/main" val="3367690715"/>
                    </a:ext>
                  </a:extLst>
                </a:gridCol>
                <a:gridCol w="208280">
                  <a:extLst>
                    <a:ext uri="{9D8B030D-6E8A-4147-A177-3AD203B41FA5}">
                      <a16:colId xmlns:a16="http://schemas.microsoft.com/office/drawing/2014/main" val="3294574680"/>
                    </a:ext>
                  </a:extLst>
                </a:gridCol>
                <a:gridCol w="208280">
                  <a:extLst>
                    <a:ext uri="{9D8B030D-6E8A-4147-A177-3AD203B41FA5}">
                      <a16:colId xmlns:a16="http://schemas.microsoft.com/office/drawing/2014/main" val="1384486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05745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BR24 - 2020-09-16 17:00:47</a:t>
                      </a:r>
                      <a:r>
                        <a:rPr kumimoji="0" lang="de-DE" sz="1000" b="0" i="0" u="none" strike="noStrike" kern="1200" cap="none" spc="0" normalizeH="0" baseline="0" noProof="0">
                          <a:ln>
                            <a:noFill/>
                          </a:ln>
                          <a:solidFill>
                            <a:prstClr val="black"/>
                          </a:solidFill>
                          <a:effectLst/>
                          <a:uLnTx/>
                          <a:uFillTx/>
                          <a:latin typeface="+mn-lt"/>
                          <a:ea typeface="+mn-ea"/>
                          <a:cs typeface="+mn-cs"/>
                        </a:rPr>
                        <a:t>
 Die Infektionszahlen in Bayern steigen. Ministerpräsident Markus Söder ist vorsichtig mit weiteren Lockerungen. Nicht wenige aber hadern mit der Masken- und Abstandspflicht – bei "jetzt red i" diskutieren Bürger und Politiker live über das Thema.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https://scontent-iad3-1.xx.fbcdn.net/v/t15.13418-10/p168x128/119422332_325769938673082_3693207883820281223_n.jpg?_nc_cat=106&amp;_nc_sid=08861d&amp;_nc_ohc=2C-9JsU_WzsAX8aXTa6&amp;_nc_ht=scontent-iad3-1.xx&amp;oh=5e7952a127e73d2783aac46ff66a875e&amp;oe=5F88F16C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33.65 %</a:t>
                      </a:r>
                    </a:p>
                  </a:txBody>
                  <a:tcPr/>
                </a:tc>
                <a:extLst>
                  <a:ext uri="{0D108BD9-81ED-4DB2-BD59-A6C34878D82A}">
                    <a16:rowId xmlns:a16="http://schemas.microsoft.com/office/drawing/2014/main" val="259070522"/>
                  </a:ext>
                </a:extLst>
              </a:tr>
            </a:tbl>
          </a:graphicData>
        </a:graphic>
      </p:graphicFrame>
      <p:sp>
        <p:nvSpPr>
          <p:cNvPr id="4" name="Text Placeholder 3">
            <a:extLst>
              <a:ext uri="{FF2B5EF4-FFF2-40B4-BE49-F238E27FC236}">
                <a16:creationId xmlns:a16="http://schemas.microsoft.com/office/drawing/2014/main" id="{85718271-9094-46BB-983F-E009E80B9C8F}"/>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077703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BB2D-8A61-46B1-BCB4-A8F9F778B9A1}"/>
              </a:ext>
            </a:extLst>
          </p:cNvPr>
          <p:cNvSpPr>
            <a:spLocks noGrp="1"/>
          </p:cNvSpPr>
          <p:nvPr>
            <p:ph type="title"/>
          </p:nvPr>
        </p:nvSpPr>
        <p:spPr/>
        <p:txBody>
          <a:bodyPr/>
          <a:lstStyle/>
          <a:p>
            <a:r>
              <a:rPr lang="en-US"/>
              <a:t>Facebook BR24 - Video-Views (sortiert nach 10s) | BR24 - 4 of 11</a:t>
            </a:r>
          </a:p>
        </p:txBody>
      </p:sp>
      <p:graphicFrame>
        <p:nvGraphicFramePr>
          <p:cNvPr id="5" name="Table Placeholder 4">
            <a:extLst>
              <a:ext uri="{FF2B5EF4-FFF2-40B4-BE49-F238E27FC236}">
                <a16:creationId xmlns:a16="http://schemas.microsoft.com/office/drawing/2014/main" id="{78D1B636-D6AA-4CD9-8F73-5DB3D596EC6F}"/>
              </a:ext>
            </a:extLst>
          </p:cNvPr>
          <p:cNvGraphicFramePr>
            <a:graphicFrameLocks noGrp="1"/>
          </p:cNvGraphicFramePr>
          <p:nvPr>
            <p:ph type="tbl" sz="quarter" idx="13"/>
            <p:extLst>
              <p:ext uri="{D42A27DB-BD31-4B8C-83A1-F6EECF244321}">
                <p14:modId xmlns:p14="http://schemas.microsoft.com/office/powerpoint/2010/main" val="79897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86800256"/>
                    </a:ext>
                  </a:extLst>
                </a:gridCol>
                <a:gridCol w="740664">
                  <a:extLst>
                    <a:ext uri="{9D8B030D-6E8A-4147-A177-3AD203B41FA5}">
                      <a16:colId xmlns:a16="http://schemas.microsoft.com/office/drawing/2014/main" val="710690011"/>
                    </a:ext>
                  </a:extLst>
                </a:gridCol>
                <a:gridCol w="208280">
                  <a:extLst>
                    <a:ext uri="{9D8B030D-6E8A-4147-A177-3AD203B41FA5}">
                      <a16:colId xmlns:a16="http://schemas.microsoft.com/office/drawing/2014/main" val="1529742099"/>
                    </a:ext>
                  </a:extLst>
                </a:gridCol>
                <a:gridCol w="246888">
                  <a:extLst>
                    <a:ext uri="{9D8B030D-6E8A-4147-A177-3AD203B41FA5}">
                      <a16:colId xmlns:a16="http://schemas.microsoft.com/office/drawing/2014/main" val="88633152"/>
                    </a:ext>
                  </a:extLst>
                </a:gridCol>
                <a:gridCol w="246888">
                  <a:extLst>
                    <a:ext uri="{9D8B030D-6E8A-4147-A177-3AD203B41FA5}">
                      <a16:colId xmlns:a16="http://schemas.microsoft.com/office/drawing/2014/main" val="3327772782"/>
                    </a:ext>
                  </a:extLst>
                </a:gridCol>
                <a:gridCol w="246888">
                  <a:extLst>
                    <a:ext uri="{9D8B030D-6E8A-4147-A177-3AD203B41FA5}">
                      <a16:colId xmlns:a16="http://schemas.microsoft.com/office/drawing/2014/main" val="4123407269"/>
                    </a:ext>
                  </a:extLst>
                </a:gridCol>
                <a:gridCol w="246888">
                  <a:extLst>
                    <a:ext uri="{9D8B030D-6E8A-4147-A177-3AD203B41FA5}">
                      <a16:colId xmlns:a16="http://schemas.microsoft.com/office/drawing/2014/main" val="434985250"/>
                    </a:ext>
                  </a:extLst>
                </a:gridCol>
                <a:gridCol w="246888">
                  <a:extLst>
                    <a:ext uri="{9D8B030D-6E8A-4147-A177-3AD203B41FA5}">
                      <a16:colId xmlns:a16="http://schemas.microsoft.com/office/drawing/2014/main" val="2618207275"/>
                    </a:ext>
                  </a:extLst>
                </a:gridCol>
                <a:gridCol w="246888">
                  <a:extLst>
                    <a:ext uri="{9D8B030D-6E8A-4147-A177-3AD203B41FA5}">
                      <a16:colId xmlns:a16="http://schemas.microsoft.com/office/drawing/2014/main" val="2641458417"/>
                    </a:ext>
                  </a:extLst>
                </a:gridCol>
                <a:gridCol w="246888">
                  <a:extLst>
                    <a:ext uri="{9D8B030D-6E8A-4147-A177-3AD203B41FA5}">
                      <a16:colId xmlns:a16="http://schemas.microsoft.com/office/drawing/2014/main" val="3177963781"/>
                    </a:ext>
                  </a:extLst>
                </a:gridCol>
                <a:gridCol w="246888">
                  <a:extLst>
                    <a:ext uri="{9D8B030D-6E8A-4147-A177-3AD203B41FA5}">
                      <a16:colId xmlns:a16="http://schemas.microsoft.com/office/drawing/2014/main" val="1391302528"/>
                    </a:ext>
                  </a:extLst>
                </a:gridCol>
                <a:gridCol w="246888">
                  <a:extLst>
                    <a:ext uri="{9D8B030D-6E8A-4147-A177-3AD203B41FA5}">
                      <a16:colId xmlns:a16="http://schemas.microsoft.com/office/drawing/2014/main" val="2735841622"/>
                    </a:ext>
                  </a:extLst>
                </a:gridCol>
                <a:gridCol w="246888">
                  <a:extLst>
                    <a:ext uri="{9D8B030D-6E8A-4147-A177-3AD203B41FA5}">
                      <a16:colId xmlns:a16="http://schemas.microsoft.com/office/drawing/2014/main" val="3242681686"/>
                    </a:ext>
                  </a:extLst>
                </a:gridCol>
                <a:gridCol w="246888">
                  <a:extLst>
                    <a:ext uri="{9D8B030D-6E8A-4147-A177-3AD203B41FA5}">
                      <a16:colId xmlns:a16="http://schemas.microsoft.com/office/drawing/2014/main" val="2939412271"/>
                    </a:ext>
                  </a:extLst>
                </a:gridCol>
                <a:gridCol w="246888">
                  <a:extLst>
                    <a:ext uri="{9D8B030D-6E8A-4147-A177-3AD203B41FA5}">
                      <a16:colId xmlns:a16="http://schemas.microsoft.com/office/drawing/2014/main" val="3230124889"/>
                    </a:ext>
                  </a:extLst>
                </a:gridCol>
                <a:gridCol w="246888">
                  <a:extLst>
                    <a:ext uri="{9D8B030D-6E8A-4147-A177-3AD203B41FA5}">
                      <a16:colId xmlns:a16="http://schemas.microsoft.com/office/drawing/2014/main" val="3209165898"/>
                    </a:ext>
                  </a:extLst>
                </a:gridCol>
                <a:gridCol w="246888">
                  <a:extLst>
                    <a:ext uri="{9D8B030D-6E8A-4147-A177-3AD203B41FA5}">
                      <a16:colId xmlns:a16="http://schemas.microsoft.com/office/drawing/2014/main" val="35145510"/>
                    </a:ext>
                  </a:extLst>
                </a:gridCol>
                <a:gridCol w="246888">
                  <a:extLst>
                    <a:ext uri="{9D8B030D-6E8A-4147-A177-3AD203B41FA5}">
                      <a16:colId xmlns:a16="http://schemas.microsoft.com/office/drawing/2014/main" val="1727311087"/>
                    </a:ext>
                  </a:extLst>
                </a:gridCol>
                <a:gridCol w="246888">
                  <a:extLst>
                    <a:ext uri="{9D8B030D-6E8A-4147-A177-3AD203B41FA5}">
                      <a16:colId xmlns:a16="http://schemas.microsoft.com/office/drawing/2014/main" val="756450808"/>
                    </a:ext>
                  </a:extLst>
                </a:gridCol>
                <a:gridCol w="246888">
                  <a:extLst>
                    <a:ext uri="{9D8B030D-6E8A-4147-A177-3AD203B41FA5}">
                      <a16:colId xmlns:a16="http://schemas.microsoft.com/office/drawing/2014/main" val="2401300712"/>
                    </a:ext>
                  </a:extLst>
                </a:gridCol>
                <a:gridCol w="246888">
                  <a:extLst>
                    <a:ext uri="{9D8B030D-6E8A-4147-A177-3AD203B41FA5}">
                      <a16:colId xmlns:a16="http://schemas.microsoft.com/office/drawing/2014/main" val="683045398"/>
                    </a:ext>
                  </a:extLst>
                </a:gridCol>
                <a:gridCol w="246888">
                  <a:extLst>
                    <a:ext uri="{9D8B030D-6E8A-4147-A177-3AD203B41FA5}">
                      <a16:colId xmlns:a16="http://schemas.microsoft.com/office/drawing/2014/main" val="2763871604"/>
                    </a:ext>
                  </a:extLst>
                </a:gridCol>
                <a:gridCol w="246888">
                  <a:extLst>
                    <a:ext uri="{9D8B030D-6E8A-4147-A177-3AD203B41FA5}">
                      <a16:colId xmlns:a16="http://schemas.microsoft.com/office/drawing/2014/main" val="552848379"/>
                    </a:ext>
                  </a:extLst>
                </a:gridCol>
                <a:gridCol w="208280">
                  <a:extLst>
                    <a:ext uri="{9D8B030D-6E8A-4147-A177-3AD203B41FA5}">
                      <a16:colId xmlns:a16="http://schemas.microsoft.com/office/drawing/2014/main" val="4285808333"/>
                    </a:ext>
                  </a:extLst>
                </a:gridCol>
                <a:gridCol w="208280">
                  <a:extLst>
                    <a:ext uri="{9D8B030D-6E8A-4147-A177-3AD203B41FA5}">
                      <a16:colId xmlns:a16="http://schemas.microsoft.com/office/drawing/2014/main" val="2417130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2144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BR24 - 2020-09-15 11:34:22</a:t>
                      </a:r>
                      <a:r>
                        <a:rPr kumimoji="0" lang="de-DE" sz="1000" b="0" i="0" u="none" strike="noStrike" kern="1200" cap="none" spc="0" normalizeH="0" baseline="0" noProof="0">
                          <a:ln>
                            <a:noFill/>
                          </a:ln>
                          <a:solidFill>
                            <a:prstClr val="black"/>
                          </a:solidFill>
                          <a:effectLst/>
                          <a:uLnTx/>
                          <a:uFillTx/>
                          <a:latin typeface="+mn-lt"/>
                          <a:ea typeface="+mn-ea"/>
                          <a:cs typeface="+mn-cs"/>
                        </a:rPr>
                        <a:t>
 Nachdem eine mit dem Coronavirus infizierte Frau in Bars unterwegs war, haben sich hunderte Einwohner testen lassen. In einer Pressekonferenz hat Landrat Anton Speer das Ergebnis bekanntgegeben. Wir waren live vor 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https://scontent-iad3-1.xx.fbcdn.net/v/t15.5256-10/p168x128/119174087_331853211488568_458944312341193873_n.jpg?_nc_cat=111&amp;_nc_sid=08861d&amp;_nc_ohc=VfRa78wsCAkAX-vuBmt&amp;_nc_ht=scontent-iad3-1.xx&amp;oh=10e05b5f1919e81f9bd41765915ec826&amp;oe=5F8780D1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41.33 %</a:t>
                      </a:r>
                    </a:p>
                  </a:txBody>
                  <a:tcPr/>
                </a:tc>
                <a:extLst>
                  <a:ext uri="{0D108BD9-81ED-4DB2-BD59-A6C34878D82A}">
                    <a16:rowId xmlns:a16="http://schemas.microsoft.com/office/drawing/2014/main" val="2838794728"/>
                  </a:ext>
                </a:extLst>
              </a:tr>
            </a:tbl>
          </a:graphicData>
        </a:graphic>
      </p:graphicFrame>
      <p:sp>
        <p:nvSpPr>
          <p:cNvPr id="4" name="Text Placeholder 3">
            <a:extLst>
              <a:ext uri="{FF2B5EF4-FFF2-40B4-BE49-F238E27FC236}">
                <a16:creationId xmlns:a16="http://schemas.microsoft.com/office/drawing/2014/main" id="{3D15B7C3-3B89-4053-9C65-B24D77A1F3D5}"/>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040569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D39C-B90B-4F2B-AEC2-670AF2B08A1B}"/>
              </a:ext>
            </a:extLst>
          </p:cNvPr>
          <p:cNvSpPr>
            <a:spLocks noGrp="1"/>
          </p:cNvSpPr>
          <p:nvPr>
            <p:ph type="title"/>
          </p:nvPr>
        </p:nvSpPr>
        <p:spPr/>
        <p:txBody>
          <a:bodyPr/>
          <a:lstStyle/>
          <a:p>
            <a:r>
              <a:rPr lang="en-US"/>
              <a:t>Facebook BR24 - Video-Views (sortiert nach 10s) | BR24 - 5 of 11</a:t>
            </a:r>
          </a:p>
        </p:txBody>
      </p:sp>
      <p:graphicFrame>
        <p:nvGraphicFramePr>
          <p:cNvPr id="5" name="Table Placeholder 4">
            <a:extLst>
              <a:ext uri="{FF2B5EF4-FFF2-40B4-BE49-F238E27FC236}">
                <a16:creationId xmlns:a16="http://schemas.microsoft.com/office/drawing/2014/main" id="{1B705DED-4C16-41E3-97AC-1AACBB1E24BA}"/>
              </a:ext>
            </a:extLst>
          </p:cNvPr>
          <p:cNvGraphicFramePr>
            <a:graphicFrameLocks noGrp="1"/>
          </p:cNvGraphicFramePr>
          <p:nvPr>
            <p:ph type="tbl" sz="quarter" idx="13"/>
            <p:extLst>
              <p:ext uri="{D42A27DB-BD31-4B8C-83A1-F6EECF244321}">
                <p14:modId xmlns:p14="http://schemas.microsoft.com/office/powerpoint/2010/main" val="2098407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800812865"/>
                    </a:ext>
                  </a:extLst>
                </a:gridCol>
                <a:gridCol w="740664">
                  <a:extLst>
                    <a:ext uri="{9D8B030D-6E8A-4147-A177-3AD203B41FA5}">
                      <a16:colId xmlns:a16="http://schemas.microsoft.com/office/drawing/2014/main" val="507161547"/>
                    </a:ext>
                  </a:extLst>
                </a:gridCol>
                <a:gridCol w="208280">
                  <a:extLst>
                    <a:ext uri="{9D8B030D-6E8A-4147-A177-3AD203B41FA5}">
                      <a16:colId xmlns:a16="http://schemas.microsoft.com/office/drawing/2014/main" val="1851303912"/>
                    </a:ext>
                  </a:extLst>
                </a:gridCol>
                <a:gridCol w="246888">
                  <a:extLst>
                    <a:ext uri="{9D8B030D-6E8A-4147-A177-3AD203B41FA5}">
                      <a16:colId xmlns:a16="http://schemas.microsoft.com/office/drawing/2014/main" val="1121823664"/>
                    </a:ext>
                  </a:extLst>
                </a:gridCol>
                <a:gridCol w="246888">
                  <a:extLst>
                    <a:ext uri="{9D8B030D-6E8A-4147-A177-3AD203B41FA5}">
                      <a16:colId xmlns:a16="http://schemas.microsoft.com/office/drawing/2014/main" val="1506989261"/>
                    </a:ext>
                  </a:extLst>
                </a:gridCol>
                <a:gridCol w="246888">
                  <a:extLst>
                    <a:ext uri="{9D8B030D-6E8A-4147-A177-3AD203B41FA5}">
                      <a16:colId xmlns:a16="http://schemas.microsoft.com/office/drawing/2014/main" val="3061490289"/>
                    </a:ext>
                  </a:extLst>
                </a:gridCol>
                <a:gridCol w="246888">
                  <a:extLst>
                    <a:ext uri="{9D8B030D-6E8A-4147-A177-3AD203B41FA5}">
                      <a16:colId xmlns:a16="http://schemas.microsoft.com/office/drawing/2014/main" val="3947256138"/>
                    </a:ext>
                  </a:extLst>
                </a:gridCol>
                <a:gridCol w="246888">
                  <a:extLst>
                    <a:ext uri="{9D8B030D-6E8A-4147-A177-3AD203B41FA5}">
                      <a16:colId xmlns:a16="http://schemas.microsoft.com/office/drawing/2014/main" val="899799442"/>
                    </a:ext>
                  </a:extLst>
                </a:gridCol>
                <a:gridCol w="246888">
                  <a:extLst>
                    <a:ext uri="{9D8B030D-6E8A-4147-A177-3AD203B41FA5}">
                      <a16:colId xmlns:a16="http://schemas.microsoft.com/office/drawing/2014/main" val="2292758667"/>
                    </a:ext>
                  </a:extLst>
                </a:gridCol>
                <a:gridCol w="246888">
                  <a:extLst>
                    <a:ext uri="{9D8B030D-6E8A-4147-A177-3AD203B41FA5}">
                      <a16:colId xmlns:a16="http://schemas.microsoft.com/office/drawing/2014/main" val="5206602"/>
                    </a:ext>
                  </a:extLst>
                </a:gridCol>
                <a:gridCol w="246888">
                  <a:extLst>
                    <a:ext uri="{9D8B030D-6E8A-4147-A177-3AD203B41FA5}">
                      <a16:colId xmlns:a16="http://schemas.microsoft.com/office/drawing/2014/main" val="2811997146"/>
                    </a:ext>
                  </a:extLst>
                </a:gridCol>
                <a:gridCol w="246888">
                  <a:extLst>
                    <a:ext uri="{9D8B030D-6E8A-4147-A177-3AD203B41FA5}">
                      <a16:colId xmlns:a16="http://schemas.microsoft.com/office/drawing/2014/main" val="2837699549"/>
                    </a:ext>
                  </a:extLst>
                </a:gridCol>
                <a:gridCol w="246888">
                  <a:extLst>
                    <a:ext uri="{9D8B030D-6E8A-4147-A177-3AD203B41FA5}">
                      <a16:colId xmlns:a16="http://schemas.microsoft.com/office/drawing/2014/main" val="3469375945"/>
                    </a:ext>
                  </a:extLst>
                </a:gridCol>
                <a:gridCol w="246888">
                  <a:extLst>
                    <a:ext uri="{9D8B030D-6E8A-4147-A177-3AD203B41FA5}">
                      <a16:colId xmlns:a16="http://schemas.microsoft.com/office/drawing/2014/main" val="2766634122"/>
                    </a:ext>
                  </a:extLst>
                </a:gridCol>
                <a:gridCol w="246888">
                  <a:extLst>
                    <a:ext uri="{9D8B030D-6E8A-4147-A177-3AD203B41FA5}">
                      <a16:colId xmlns:a16="http://schemas.microsoft.com/office/drawing/2014/main" val="1832812937"/>
                    </a:ext>
                  </a:extLst>
                </a:gridCol>
                <a:gridCol w="246888">
                  <a:extLst>
                    <a:ext uri="{9D8B030D-6E8A-4147-A177-3AD203B41FA5}">
                      <a16:colId xmlns:a16="http://schemas.microsoft.com/office/drawing/2014/main" val="3989761814"/>
                    </a:ext>
                  </a:extLst>
                </a:gridCol>
                <a:gridCol w="246888">
                  <a:extLst>
                    <a:ext uri="{9D8B030D-6E8A-4147-A177-3AD203B41FA5}">
                      <a16:colId xmlns:a16="http://schemas.microsoft.com/office/drawing/2014/main" val="818089201"/>
                    </a:ext>
                  </a:extLst>
                </a:gridCol>
                <a:gridCol w="246888">
                  <a:extLst>
                    <a:ext uri="{9D8B030D-6E8A-4147-A177-3AD203B41FA5}">
                      <a16:colId xmlns:a16="http://schemas.microsoft.com/office/drawing/2014/main" val="3710283229"/>
                    </a:ext>
                  </a:extLst>
                </a:gridCol>
                <a:gridCol w="246888">
                  <a:extLst>
                    <a:ext uri="{9D8B030D-6E8A-4147-A177-3AD203B41FA5}">
                      <a16:colId xmlns:a16="http://schemas.microsoft.com/office/drawing/2014/main" val="993950807"/>
                    </a:ext>
                  </a:extLst>
                </a:gridCol>
                <a:gridCol w="246888">
                  <a:extLst>
                    <a:ext uri="{9D8B030D-6E8A-4147-A177-3AD203B41FA5}">
                      <a16:colId xmlns:a16="http://schemas.microsoft.com/office/drawing/2014/main" val="1342987070"/>
                    </a:ext>
                  </a:extLst>
                </a:gridCol>
                <a:gridCol w="246888">
                  <a:extLst>
                    <a:ext uri="{9D8B030D-6E8A-4147-A177-3AD203B41FA5}">
                      <a16:colId xmlns:a16="http://schemas.microsoft.com/office/drawing/2014/main" val="2033973198"/>
                    </a:ext>
                  </a:extLst>
                </a:gridCol>
                <a:gridCol w="246888">
                  <a:extLst>
                    <a:ext uri="{9D8B030D-6E8A-4147-A177-3AD203B41FA5}">
                      <a16:colId xmlns:a16="http://schemas.microsoft.com/office/drawing/2014/main" val="3531142024"/>
                    </a:ext>
                  </a:extLst>
                </a:gridCol>
                <a:gridCol w="246888">
                  <a:extLst>
                    <a:ext uri="{9D8B030D-6E8A-4147-A177-3AD203B41FA5}">
                      <a16:colId xmlns:a16="http://schemas.microsoft.com/office/drawing/2014/main" val="22605354"/>
                    </a:ext>
                  </a:extLst>
                </a:gridCol>
                <a:gridCol w="208280">
                  <a:extLst>
                    <a:ext uri="{9D8B030D-6E8A-4147-A177-3AD203B41FA5}">
                      <a16:colId xmlns:a16="http://schemas.microsoft.com/office/drawing/2014/main" val="1277316187"/>
                    </a:ext>
                  </a:extLst>
                </a:gridCol>
                <a:gridCol w="208280">
                  <a:extLst>
                    <a:ext uri="{9D8B030D-6E8A-4147-A177-3AD203B41FA5}">
                      <a16:colId xmlns:a16="http://schemas.microsoft.com/office/drawing/2014/main" val="289572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9750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BR24 - 2020-09-15 10:22:15</a:t>
                      </a:r>
                      <a:r>
                        <a:rPr kumimoji="0" lang="de-DE" sz="1000" b="0" i="0" u="none" strike="noStrike" kern="1200" cap="none" spc="0" normalizeH="0" baseline="0" noProof="0">
                          <a:ln>
                            <a:noFill/>
                          </a:ln>
                          <a:solidFill>
                            <a:prstClr val="black"/>
                          </a:solidFill>
                          <a:effectLst/>
                          <a:uLnTx/>
                          <a:uFillTx/>
                          <a:latin typeface="+mn-lt"/>
                          <a:ea typeface="+mn-ea"/>
                          <a:cs typeface="+mn-cs"/>
                        </a:rPr>
                        <a:t>
 Spahn informiert über Corona-Impfstoffe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https://scontent-iad3-1.xx.fbcdn.net/v/t15.5256-10/p168x128/119065109_244992946830267_5089543139854558702_n.jpg?_nc_cat=108&amp;_nc_sid=08861d&amp;_nc_ohc=YSV7LR0RwVIAX9Lu_cS&amp;_nc_ht=scontent-iad3-1.xx&amp;oh=e470dd2d5f9c0fe5e6d3d320119b3399&amp;oe=5F898CDC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44.95 %</a:t>
                      </a:r>
                    </a:p>
                  </a:txBody>
                  <a:tcPr/>
                </a:tc>
                <a:extLst>
                  <a:ext uri="{0D108BD9-81ED-4DB2-BD59-A6C34878D82A}">
                    <a16:rowId xmlns:a16="http://schemas.microsoft.com/office/drawing/2014/main" val="1875957333"/>
                  </a:ext>
                </a:extLst>
              </a:tr>
            </a:tbl>
          </a:graphicData>
        </a:graphic>
      </p:graphicFrame>
      <p:sp>
        <p:nvSpPr>
          <p:cNvPr id="4" name="Text Placeholder 3">
            <a:extLst>
              <a:ext uri="{FF2B5EF4-FFF2-40B4-BE49-F238E27FC236}">
                <a16:creationId xmlns:a16="http://schemas.microsoft.com/office/drawing/2014/main" id="{773F264F-3A34-413D-90CE-54C51CB5635A}"/>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796512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819CA-655B-4289-BB50-B9365EDCDF31}"/>
              </a:ext>
            </a:extLst>
          </p:cNvPr>
          <p:cNvSpPr>
            <a:spLocks noGrp="1"/>
          </p:cNvSpPr>
          <p:nvPr>
            <p:ph type="title"/>
          </p:nvPr>
        </p:nvSpPr>
        <p:spPr/>
        <p:txBody>
          <a:bodyPr/>
          <a:lstStyle/>
          <a:p>
            <a:r>
              <a:rPr lang="en-US"/>
              <a:t>Facebook BR24 - Video-Views (sortiert nach 10s) | BR24 - 6 of 11</a:t>
            </a:r>
          </a:p>
        </p:txBody>
      </p:sp>
      <p:graphicFrame>
        <p:nvGraphicFramePr>
          <p:cNvPr id="5" name="Table Placeholder 4">
            <a:extLst>
              <a:ext uri="{FF2B5EF4-FFF2-40B4-BE49-F238E27FC236}">
                <a16:creationId xmlns:a16="http://schemas.microsoft.com/office/drawing/2014/main" id="{EBAF717D-6DC5-4C48-94FE-75B65A6A07BA}"/>
              </a:ext>
            </a:extLst>
          </p:cNvPr>
          <p:cNvGraphicFramePr>
            <a:graphicFrameLocks noGrp="1"/>
          </p:cNvGraphicFramePr>
          <p:nvPr>
            <p:ph type="tbl" sz="quarter" idx="13"/>
            <p:extLst>
              <p:ext uri="{D42A27DB-BD31-4B8C-83A1-F6EECF244321}">
                <p14:modId xmlns:p14="http://schemas.microsoft.com/office/powerpoint/2010/main" val="1080275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85579483"/>
                    </a:ext>
                  </a:extLst>
                </a:gridCol>
                <a:gridCol w="740664">
                  <a:extLst>
                    <a:ext uri="{9D8B030D-6E8A-4147-A177-3AD203B41FA5}">
                      <a16:colId xmlns:a16="http://schemas.microsoft.com/office/drawing/2014/main" val="2916510480"/>
                    </a:ext>
                  </a:extLst>
                </a:gridCol>
                <a:gridCol w="208280">
                  <a:extLst>
                    <a:ext uri="{9D8B030D-6E8A-4147-A177-3AD203B41FA5}">
                      <a16:colId xmlns:a16="http://schemas.microsoft.com/office/drawing/2014/main" val="1884297000"/>
                    </a:ext>
                  </a:extLst>
                </a:gridCol>
                <a:gridCol w="246888">
                  <a:extLst>
                    <a:ext uri="{9D8B030D-6E8A-4147-A177-3AD203B41FA5}">
                      <a16:colId xmlns:a16="http://schemas.microsoft.com/office/drawing/2014/main" val="118951905"/>
                    </a:ext>
                  </a:extLst>
                </a:gridCol>
                <a:gridCol w="246888">
                  <a:extLst>
                    <a:ext uri="{9D8B030D-6E8A-4147-A177-3AD203B41FA5}">
                      <a16:colId xmlns:a16="http://schemas.microsoft.com/office/drawing/2014/main" val="1223805120"/>
                    </a:ext>
                  </a:extLst>
                </a:gridCol>
                <a:gridCol w="246888">
                  <a:extLst>
                    <a:ext uri="{9D8B030D-6E8A-4147-A177-3AD203B41FA5}">
                      <a16:colId xmlns:a16="http://schemas.microsoft.com/office/drawing/2014/main" val="3366714502"/>
                    </a:ext>
                  </a:extLst>
                </a:gridCol>
                <a:gridCol w="246888">
                  <a:extLst>
                    <a:ext uri="{9D8B030D-6E8A-4147-A177-3AD203B41FA5}">
                      <a16:colId xmlns:a16="http://schemas.microsoft.com/office/drawing/2014/main" val="4108686733"/>
                    </a:ext>
                  </a:extLst>
                </a:gridCol>
                <a:gridCol w="246888">
                  <a:extLst>
                    <a:ext uri="{9D8B030D-6E8A-4147-A177-3AD203B41FA5}">
                      <a16:colId xmlns:a16="http://schemas.microsoft.com/office/drawing/2014/main" val="3282662078"/>
                    </a:ext>
                  </a:extLst>
                </a:gridCol>
                <a:gridCol w="246888">
                  <a:extLst>
                    <a:ext uri="{9D8B030D-6E8A-4147-A177-3AD203B41FA5}">
                      <a16:colId xmlns:a16="http://schemas.microsoft.com/office/drawing/2014/main" val="1443330264"/>
                    </a:ext>
                  </a:extLst>
                </a:gridCol>
                <a:gridCol w="246888">
                  <a:extLst>
                    <a:ext uri="{9D8B030D-6E8A-4147-A177-3AD203B41FA5}">
                      <a16:colId xmlns:a16="http://schemas.microsoft.com/office/drawing/2014/main" val="3977023398"/>
                    </a:ext>
                  </a:extLst>
                </a:gridCol>
                <a:gridCol w="246888">
                  <a:extLst>
                    <a:ext uri="{9D8B030D-6E8A-4147-A177-3AD203B41FA5}">
                      <a16:colId xmlns:a16="http://schemas.microsoft.com/office/drawing/2014/main" val="3543331324"/>
                    </a:ext>
                  </a:extLst>
                </a:gridCol>
                <a:gridCol w="246888">
                  <a:extLst>
                    <a:ext uri="{9D8B030D-6E8A-4147-A177-3AD203B41FA5}">
                      <a16:colId xmlns:a16="http://schemas.microsoft.com/office/drawing/2014/main" val="1863906738"/>
                    </a:ext>
                  </a:extLst>
                </a:gridCol>
                <a:gridCol w="246888">
                  <a:extLst>
                    <a:ext uri="{9D8B030D-6E8A-4147-A177-3AD203B41FA5}">
                      <a16:colId xmlns:a16="http://schemas.microsoft.com/office/drawing/2014/main" val="517381859"/>
                    </a:ext>
                  </a:extLst>
                </a:gridCol>
                <a:gridCol w="246888">
                  <a:extLst>
                    <a:ext uri="{9D8B030D-6E8A-4147-A177-3AD203B41FA5}">
                      <a16:colId xmlns:a16="http://schemas.microsoft.com/office/drawing/2014/main" val="2132429351"/>
                    </a:ext>
                  </a:extLst>
                </a:gridCol>
                <a:gridCol w="246888">
                  <a:extLst>
                    <a:ext uri="{9D8B030D-6E8A-4147-A177-3AD203B41FA5}">
                      <a16:colId xmlns:a16="http://schemas.microsoft.com/office/drawing/2014/main" val="137433374"/>
                    </a:ext>
                  </a:extLst>
                </a:gridCol>
                <a:gridCol w="246888">
                  <a:extLst>
                    <a:ext uri="{9D8B030D-6E8A-4147-A177-3AD203B41FA5}">
                      <a16:colId xmlns:a16="http://schemas.microsoft.com/office/drawing/2014/main" val="2167471063"/>
                    </a:ext>
                  </a:extLst>
                </a:gridCol>
                <a:gridCol w="246888">
                  <a:extLst>
                    <a:ext uri="{9D8B030D-6E8A-4147-A177-3AD203B41FA5}">
                      <a16:colId xmlns:a16="http://schemas.microsoft.com/office/drawing/2014/main" val="264467611"/>
                    </a:ext>
                  </a:extLst>
                </a:gridCol>
                <a:gridCol w="246888">
                  <a:extLst>
                    <a:ext uri="{9D8B030D-6E8A-4147-A177-3AD203B41FA5}">
                      <a16:colId xmlns:a16="http://schemas.microsoft.com/office/drawing/2014/main" val="1085834360"/>
                    </a:ext>
                  </a:extLst>
                </a:gridCol>
                <a:gridCol w="246888">
                  <a:extLst>
                    <a:ext uri="{9D8B030D-6E8A-4147-A177-3AD203B41FA5}">
                      <a16:colId xmlns:a16="http://schemas.microsoft.com/office/drawing/2014/main" val="2173538868"/>
                    </a:ext>
                  </a:extLst>
                </a:gridCol>
                <a:gridCol w="246888">
                  <a:extLst>
                    <a:ext uri="{9D8B030D-6E8A-4147-A177-3AD203B41FA5}">
                      <a16:colId xmlns:a16="http://schemas.microsoft.com/office/drawing/2014/main" val="2870538879"/>
                    </a:ext>
                  </a:extLst>
                </a:gridCol>
                <a:gridCol w="246888">
                  <a:extLst>
                    <a:ext uri="{9D8B030D-6E8A-4147-A177-3AD203B41FA5}">
                      <a16:colId xmlns:a16="http://schemas.microsoft.com/office/drawing/2014/main" val="2151219508"/>
                    </a:ext>
                  </a:extLst>
                </a:gridCol>
                <a:gridCol w="246888">
                  <a:extLst>
                    <a:ext uri="{9D8B030D-6E8A-4147-A177-3AD203B41FA5}">
                      <a16:colId xmlns:a16="http://schemas.microsoft.com/office/drawing/2014/main" val="945213587"/>
                    </a:ext>
                  </a:extLst>
                </a:gridCol>
                <a:gridCol w="246888">
                  <a:extLst>
                    <a:ext uri="{9D8B030D-6E8A-4147-A177-3AD203B41FA5}">
                      <a16:colId xmlns:a16="http://schemas.microsoft.com/office/drawing/2014/main" val="1705403228"/>
                    </a:ext>
                  </a:extLst>
                </a:gridCol>
                <a:gridCol w="208280">
                  <a:extLst>
                    <a:ext uri="{9D8B030D-6E8A-4147-A177-3AD203B41FA5}">
                      <a16:colId xmlns:a16="http://schemas.microsoft.com/office/drawing/2014/main" val="2512362416"/>
                    </a:ext>
                  </a:extLst>
                </a:gridCol>
                <a:gridCol w="208280">
                  <a:extLst>
                    <a:ext uri="{9D8B030D-6E8A-4147-A177-3AD203B41FA5}">
                      <a16:colId xmlns:a16="http://schemas.microsoft.com/office/drawing/2014/main" val="96177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3737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BR24 - 2020-09-12 19:54:08</a:t>
                      </a:r>
                      <a:r>
                        <a:rPr kumimoji="0" lang="de-DE" sz="1000" b="0" i="0" u="none" strike="noStrike" kern="1200" cap="none" spc="0" normalizeH="0" baseline="0" noProof="0">
                          <a:ln>
                            <a:noFill/>
                          </a:ln>
                          <a:solidFill>
                            <a:prstClr val="black"/>
                          </a:solidFill>
                          <a:effectLst/>
                          <a:uLnTx/>
                          <a:uFillTx/>
                          <a:latin typeface="+mn-lt"/>
                          <a:ea typeface="+mn-ea"/>
                          <a:cs typeface="+mn-cs"/>
                        </a:rPr>
                        <a:t>
 In den Allgäuer Alpen kommen ganz besonders zottelige und zahme Landschaftspfleger zum Einsatz: Österreichische Hochland-Rinder.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https://scontent-iad3-1.xx.fbcdn.net/v/t15.5256-10/p168x128/119433587_331114594868779_1099814879640049644_n.jpg?_nc_cat=109&amp;_nc_sid=08861d&amp;_nc_ohc=kS1qfL-inr8AX_G4ADR&amp;_nc_ht=scontent-iad3-1.xx&amp;oh=31d53a26511279ffb200119d5f669a0e&amp;oe=5F87BCE2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23.63 %</a:t>
                      </a:r>
                    </a:p>
                  </a:txBody>
                  <a:tcPr/>
                </a:tc>
                <a:extLst>
                  <a:ext uri="{0D108BD9-81ED-4DB2-BD59-A6C34878D82A}">
                    <a16:rowId xmlns:a16="http://schemas.microsoft.com/office/drawing/2014/main" val="78944599"/>
                  </a:ext>
                </a:extLst>
              </a:tr>
            </a:tbl>
          </a:graphicData>
        </a:graphic>
      </p:graphicFrame>
      <p:sp>
        <p:nvSpPr>
          <p:cNvPr id="4" name="Text Placeholder 3">
            <a:extLst>
              <a:ext uri="{FF2B5EF4-FFF2-40B4-BE49-F238E27FC236}">
                <a16:creationId xmlns:a16="http://schemas.microsoft.com/office/drawing/2014/main" id="{4FA6F791-6443-4310-A41A-6C71AFF85C45}"/>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456082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0E712-FA8F-484C-8FAE-F4C59B35E6A4}"/>
              </a:ext>
            </a:extLst>
          </p:cNvPr>
          <p:cNvSpPr>
            <a:spLocks noGrp="1"/>
          </p:cNvSpPr>
          <p:nvPr>
            <p:ph type="title"/>
          </p:nvPr>
        </p:nvSpPr>
        <p:spPr/>
        <p:txBody>
          <a:bodyPr/>
          <a:lstStyle/>
          <a:p>
            <a:r>
              <a:rPr lang="en-US"/>
              <a:t>Facebook BR24 - Video-Views (sortiert nach 10s) | BR24 - 7 of 11</a:t>
            </a:r>
          </a:p>
        </p:txBody>
      </p:sp>
      <p:graphicFrame>
        <p:nvGraphicFramePr>
          <p:cNvPr id="5" name="Table Placeholder 4">
            <a:extLst>
              <a:ext uri="{FF2B5EF4-FFF2-40B4-BE49-F238E27FC236}">
                <a16:creationId xmlns:a16="http://schemas.microsoft.com/office/drawing/2014/main" id="{9C59B587-FB3E-4E19-AC70-F7475B85971E}"/>
              </a:ext>
            </a:extLst>
          </p:cNvPr>
          <p:cNvGraphicFramePr>
            <a:graphicFrameLocks noGrp="1"/>
          </p:cNvGraphicFramePr>
          <p:nvPr>
            <p:ph type="tbl" sz="quarter" idx="13"/>
            <p:extLst>
              <p:ext uri="{D42A27DB-BD31-4B8C-83A1-F6EECF244321}">
                <p14:modId xmlns:p14="http://schemas.microsoft.com/office/powerpoint/2010/main" val="1277198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20326207"/>
                    </a:ext>
                  </a:extLst>
                </a:gridCol>
                <a:gridCol w="740664">
                  <a:extLst>
                    <a:ext uri="{9D8B030D-6E8A-4147-A177-3AD203B41FA5}">
                      <a16:colId xmlns:a16="http://schemas.microsoft.com/office/drawing/2014/main" val="3106278212"/>
                    </a:ext>
                  </a:extLst>
                </a:gridCol>
                <a:gridCol w="208280">
                  <a:extLst>
                    <a:ext uri="{9D8B030D-6E8A-4147-A177-3AD203B41FA5}">
                      <a16:colId xmlns:a16="http://schemas.microsoft.com/office/drawing/2014/main" val="1348175425"/>
                    </a:ext>
                  </a:extLst>
                </a:gridCol>
                <a:gridCol w="246888">
                  <a:extLst>
                    <a:ext uri="{9D8B030D-6E8A-4147-A177-3AD203B41FA5}">
                      <a16:colId xmlns:a16="http://schemas.microsoft.com/office/drawing/2014/main" val="356755971"/>
                    </a:ext>
                  </a:extLst>
                </a:gridCol>
                <a:gridCol w="246888">
                  <a:extLst>
                    <a:ext uri="{9D8B030D-6E8A-4147-A177-3AD203B41FA5}">
                      <a16:colId xmlns:a16="http://schemas.microsoft.com/office/drawing/2014/main" val="279236740"/>
                    </a:ext>
                  </a:extLst>
                </a:gridCol>
                <a:gridCol w="246888">
                  <a:extLst>
                    <a:ext uri="{9D8B030D-6E8A-4147-A177-3AD203B41FA5}">
                      <a16:colId xmlns:a16="http://schemas.microsoft.com/office/drawing/2014/main" val="3804784501"/>
                    </a:ext>
                  </a:extLst>
                </a:gridCol>
                <a:gridCol w="246888">
                  <a:extLst>
                    <a:ext uri="{9D8B030D-6E8A-4147-A177-3AD203B41FA5}">
                      <a16:colId xmlns:a16="http://schemas.microsoft.com/office/drawing/2014/main" val="2262746162"/>
                    </a:ext>
                  </a:extLst>
                </a:gridCol>
                <a:gridCol w="246888">
                  <a:extLst>
                    <a:ext uri="{9D8B030D-6E8A-4147-A177-3AD203B41FA5}">
                      <a16:colId xmlns:a16="http://schemas.microsoft.com/office/drawing/2014/main" val="1335030422"/>
                    </a:ext>
                  </a:extLst>
                </a:gridCol>
                <a:gridCol w="246888">
                  <a:extLst>
                    <a:ext uri="{9D8B030D-6E8A-4147-A177-3AD203B41FA5}">
                      <a16:colId xmlns:a16="http://schemas.microsoft.com/office/drawing/2014/main" val="393611725"/>
                    </a:ext>
                  </a:extLst>
                </a:gridCol>
                <a:gridCol w="246888">
                  <a:extLst>
                    <a:ext uri="{9D8B030D-6E8A-4147-A177-3AD203B41FA5}">
                      <a16:colId xmlns:a16="http://schemas.microsoft.com/office/drawing/2014/main" val="2907214176"/>
                    </a:ext>
                  </a:extLst>
                </a:gridCol>
                <a:gridCol w="246888">
                  <a:extLst>
                    <a:ext uri="{9D8B030D-6E8A-4147-A177-3AD203B41FA5}">
                      <a16:colId xmlns:a16="http://schemas.microsoft.com/office/drawing/2014/main" val="1027587270"/>
                    </a:ext>
                  </a:extLst>
                </a:gridCol>
                <a:gridCol w="246888">
                  <a:extLst>
                    <a:ext uri="{9D8B030D-6E8A-4147-A177-3AD203B41FA5}">
                      <a16:colId xmlns:a16="http://schemas.microsoft.com/office/drawing/2014/main" val="3654635705"/>
                    </a:ext>
                  </a:extLst>
                </a:gridCol>
                <a:gridCol w="246888">
                  <a:extLst>
                    <a:ext uri="{9D8B030D-6E8A-4147-A177-3AD203B41FA5}">
                      <a16:colId xmlns:a16="http://schemas.microsoft.com/office/drawing/2014/main" val="368224451"/>
                    </a:ext>
                  </a:extLst>
                </a:gridCol>
                <a:gridCol w="246888">
                  <a:extLst>
                    <a:ext uri="{9D8B030D-6E8A-4147-A177-3AD203B41FA5}">
                      <a16:colId xmlns:a16="http://schemas.microsoft.com/office/drawing/2014/main" val="640368402"/>
                    </a:ext>
                  </a:extLst>
                </a:gridCol>
                <a:gridCol w="246888">
                  <a:extLst>
                    <a:ext uri="{9D8B030D-6E8A-4147-A177-3AD203B41FA5}">
                      <a16:colId xmlns:a16="http://schemas.microsoft.com/office/drawing/2014/main" val="2914142615"/>
                    </a:ext>
                  </a:extLst>
                </a:gridCol>
                <a:gridCol w="246888">
                  <a:extLst>
                    <a:ext uri="{9D8B030D-6E8A-4147-A177-3AD203B41FA5}">
                      <a16:colId xmlns:a16="http://schemas.microsoft.com/office/drawing/2014/main" val="2252580232"/>
                    </a:ext>
                  </a:extLst>
                </a:gridCol>
                <a:gridCol w="246888">
                  <a:extLst>
                    <a:ext uri="{9D8B030D-6E8A-4147-A177-3AD203B41FA5}">
                      <a16:colId xmlns:a16="http://schemas.microsoft.com/office/drawing/2014/main" val="935168795"/>
                    </a:ext>
                  </a:extLst>
                </a:gridCol>
                <a:gridCol w="246888">
                  <a:extLst>
                    <a:ext uri="{9D8B030D-6E8A-4147-A177-3AD203B41FA5}">
                      <a16:colId xmlns:a16="http://schemas.microsoft.com/office/drawing/2014/main" val="2601488902"/>
                    </a:ext>
                  </a:extLst>
                </a:gridCol>
                <a:gridCol w="246888">
                  <a:extLst>
                    <a:ext uri="{9D8B030D-6E8A-4147-A177-3AD203B41FA5}">
                      <a16:colId xmlns:a16="http://schemas.microsoft.com/office/drawing/2014/main" val="1485905294"/>
                    </a:ext>
                  </a:extLst>
                </a:gridCol>
                <a:gridCol w="246888">
                  <a:extLst>
                    <a:ext uri="{9D8B030D-6E8A-4147-A177-3AD203B41FA5}">
                      <a16:colId xmlns:a16="http://schemas.microsoft.com/office/drawing/2014/main" val="1361018428"/>
                    </a:ext>
                  </a:extLst>
                </a:gridCol>
                <a:gridCol w="246888">
                  <a:extLst>
                    <a:ext uri="{9D8B030D-6E8A-4147-A177-3AD203B41FA5}">
                      <a16:colId xmlns:a16="http://schemas.microsoft.com/office/drawing/2014/main" val="3520195639"/>
                    </a:ext>
                  </a:extLst>
                </a:gridCol>
                <a:gridCol w="246888">
                  <a:extLst>
                    <a:ext uri="{9D8B030D-6E8A-4147-A177-3AD203B41FA5}">
                      <a16:colId xmlns:a16="http://schemas.microsoft.com/office/drawing/2014/main" val="3583280292"/>
                    </a:ext>
                  </a:extLst>
                </a:gridCol>
                <a:gridCol w="246888">
                  <a:extLst>
                    <a:ext uri="{9D8B030D-6E8A-4147-A177-3AD203B41FA5}">
                      <a16:colId xmlns:a16="http://schemas.microsoft.com/office/drawing/2014/main" val="1072738725"/>
                    </a:ext>
                  </a:extLst>
                </a:gridCol>
                <a:gridCol w="208280">
                  <a:extLst>
                    <a:ext uri="{9D8B030D-6E8A-4147-A177-3AD203B41FA5}">
                      <a16:colId xmlns:a16="http://schemas.microsoft.com/office/drawing/2014/main" val="2002868856"/>
                    </a:ext>
                  </a:extLst>
                </a:gridCol>
                <a:gridCol w="208280">
                  <a:extLst>
                    <a:ext uri="{9D8B030D-6E8A-4147-A177-3AD203B41FA5}">
                      <a16:colId xmlns:a16="http://schemas.microsoft.com/office/drawing/2014/main" val="3423087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55363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BR24 - 2020-09-11 06:18:00</a:t>
                      </a:r>
                      <a:r>
                        <a:rPr kumimoji="0" lang="de-DE" sz="1000" b="0" i="0" u="none" strike="noStrike" kern="1200" cap="none" spc="0" normalizeH="0" baseline="0" noProof="0">
                          <a:ln>
                            <a:noFill/>
                          </a:ln>
                          <a:solidFill>
                            <a:prstClr val="black"/>
                          </a:solidFill>
                          <a:effectLst/>
                          <a:uLnTx/>
                          <a:uFillTx/>
                          <a:latin typeface="+mn-lt"/>
                          <a:ea typeface="+mn-ea"/>
                          <a:cs typeface="+mn-cs"/>
                        </a:rPr>
                        <a:t>
 Franz Beckenbauer wird heute 75 Jahre alt. 1968 wurde er zum zweiten Mal zum "Fußballspieler des Jahres" gewählt und erhält dafür den Goldenen Fußball. #BR24Zeitreise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https://scontent-iad3-1.xx.fbcdn.net/v/t15.5256-10/s160x160/119085375_321070265835722_8987925954228444792_n.jpg?_nc_cat=100&amp;_nc_sid=08861d&amp;_nc_ohc=x0fpikPDGf4AX9pLUK_&amp;_nc_ht=scontent-iad3-1.xx&amp;oh=7e710f6571164701611a8f39234d8022&amp;oe=5F8A7234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25.89 %</a:t>
                      </a:r>
                    </a:p>
                  </a:txBody>
                  <a:tcPr/>
                </a:tc>
                <a:extLst>
                  <a:ext uri="{0D108BD9-81ED-4DB2-BD59-A6C34878D82A}">
                    <a16:rowId xmlns:a16="http://schemas.microsoft.com/office/drawing/2014/main" val="2172603609"/>
                  </a:ext>
                </a:extLst>
              </a:tr>
            </a:tbl>
          </a:graphicData>
        </a:graphic>
      </p:graphicFrame>
      <p:sp>
        <p:nvSpPr>
          <p:cNvPr id="4" name="Text Placeholder 3">
            <a:extLst>
              <a:ext uri="{FF2B5EF4-FFF2-40B4-BE49-F238E27FC236}">
                <a16:creationId xmlns:a16="http://schemas.microsoft.com/office/drawing/2014/main" id="{BDD7032F-06C1-4BCF-99B3-B16BFE37A56A}"/>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1865463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50638-BAAE-41CD-9F41-8278FA12AB94}"/>
              </a:ext>
            </a:extLst>
          </p:cNvPr>
          <p:cNvSpPr>
            <a:spLocks noGrp="1"/>
          </p:cNvSpPr>
          <p:nvPr>
            <p:ph type="title"/>
          </p:nvPr>
        </p:nvSpPr>
        <p:spPr/>
        <p:txBody>
          <a:bodyPr/>
          <a:lstStyle/>
          <a:p>
            <a:r>
              <a:rPr lang="en-US"/>
              <a:t>Facebook BR24 - Video-Views (sortiert nach 10s) | BR24 - 8 of 11</a:t>
            </a:r>
          </a:p>
        </p:txBody>
      </p:sp>
      <p:graphicFrame>
        <p:nvGraphicFramePr>
          <p:cNvPr id="5" name="Table Placeholder 4">
            <a:extLst>
              <a:ext uri="{FF2B5EF4-FFF2-40B4-BE49-F238E27FC236}">
                <a16:creationId xmlns:a16="http://schemas.microsoft.com/office/drawing/2014/main" id="{8B7B9570-2CD8-43E5-B071-9BD3528302DC}"/>
              </a:ext>
            </a:extLst>
          </p:cNvPr>
          <p:cNvGraphicFramePr>
            <a:graphicFrameLocks noGrp="1"/>
          </p:cNvGraphicFramePr>
          <p:nvPr>
            <p:ph type="tbl" sz="quarter" idx="13"/>
            <p:extLst>
              <p:ext uri="{D42A27DB-BD31-4B8C-83A1-F6EECF244321}">
                <p14:modId xmlns:p14="http://schemas.microsoft.com/office/powerpoint/2010/main" val="418787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55342028"/>
                    </a:ext>
                  </a:extLst>
                </a:gridCol>
                <a:gridCol w="740664">
                  <a:extLst>
                    <a:ext uri="{9D8B030D-6E8A-4147-A177-3AD203B41FA5}">
                      <a16:colId xmlns:a16="http://schemas.microsoft.com/office/drawing/2014/main" val="1273411059"/>
                    </a:ext>
                  </a:extLst>
                </a:gridCol>
                <a:gridCol w="208280">
                  <a:extLst>
                    <a:ext uri="{9D8B030D-6E8A-4147-A177-3AD203B41FA5}">
                      <a16:colId xmlns:a16="http://schemas.microsoft.com/office/drawing/2014/main" val="683856750"/>
                    </a:ext>
                  </a:extLst>
                </a:gridCol>
                <a:gridCol w="246888">
                  <a:extLst>
                    <a:ext uri="{9D8B030D-6E8A-4147-A177-3AD203B41FA5}">
                      <a16:colId xmlns:a16="http://schemas.microsoft.com/office/drawing/2014/main" val="2844388350"/>
                    </a:ext>
                  </a:extLst>
                </a:gridCol>
                <a:gridCol w="246888">
                  <a:extLst>
                    <a:ext uri="{9D8B030D-6E8A-4147-A177-3AD203B41FA5}">
                      <a16:colId xmlns:a16="http://schemas.microsoft.com/office/drawing/2014/main" val="1746882017"/>
                    </a:ext>
                  </a:extLst>
                </a:gridCol>
                <a:gridCol w="246888">
                  <a:extLst>
                    <a:ext uri="{9D8B030D-6E8A-4147-A177-3AD203B41FA5}">
                      <a16:colId xmlns:a16="http://schemas.microsoft.com/office/drawing/2014/main" val="1605701336"/>
                    </a:ext>
                  </a:extLst>
                </a:gridCol>
                <a:gridCol w="246888">
                  <a:extLst>
                    <a:ext uri="{9D8B030D-6E8A-4147-A177-3AD203B41FA5}">
                      <a16:colId xmlns:a16="http://schemas.microsoft.com/office/drawing/2014/main" val="3384802151"/>
                    </a:ext>
                  </a:extLst>
                </a:gridCol>
                <a:gridCol w="246888">
                  <a:extLst>
                    <a:ext uri="{9D8B030D-6E8A-4147-A177-3AD203B41FA5}">
                      <a16:colId xmlns:a16="http://schemas.microsoft.com/office/drawing/2014/main" val="2360217106"/>
                    </a:ext>
                  </a:extLst>
                </a:gridCol>
                <a:gridCol w="246888">
                  <a:extLst>
                    <a:ext uri="{9D8B030D-6E8A-4147-A177-3AD203B41FA5}">
                      <a16:colId xmlns:a16="http://schemas.microsoft.com/office/drawing/2014/main" val="3410916094"/>
                    </a:ext>
                  </a:extLst>
                </a:gridCol>
                <a:gridCol w="246888">
                  <a:extLst>
                    <a:ext uri="{9D8B030D-6E8A-4147-A177-3AD203B41FA5}">
                      <a16:colId xmlns:a16="http://schemas.microsoft.com/office/drawing/2014/main" val="1857199185"/>
                    </a:ext>
                  </a:extLst>
                </a:gridCol>
                <a:gridCol w="246888">
                  <a:extLst>
                    <a:ext uri="{9D8B030D-6E8A-4147-A177-3AD203B41FA5}">
                      <a16:colId xmlns:a16="http://schemas.microsoft.com/office/drawing/2014/main" val="2655683702"/>
                    </a:ext>
                  </a:extLst>
                </a:gridCol>
                <a:gridCol w="246888">
                  <a:extLst>
                    <a:ext uri="{9D8B030D-6E8A-4147-A177-3AD203B41FA5}">
                      <a16:colId xmlns:a16="http://schemas.microsoft.com/office/drawing/2014/main" val="3711926218"/>
                    </a:ext>
                  </a:extLst>
                </a:gridCol>
                <a:gridCol w="246888">
                  <a:extLst>
                    <a:ext uri="{9D8B030D-6E8A-4147-A177-3AD203B41FA5}">
                      <a16:colId xmlns:a16="http://schemas.microsoft.com/office/drawing/2014/main" val="3932276769"/>
                    </a:ext>
                  </a:extLst>
                </a:gridCol>
                <a:gridCol w="246888">
                  <a:extLst>
                    <a:ext uri="{9D8B030D-6E8A-4147-A177-3AD203B41FA5}">
                      <a16:colId xmlns:a16="http://schemas.microsoft.com/office/drawing/2014/main" val="2184517086"/>
                    </a:ext>
                  </a:extLst>
                </a:gridCol>
                <a:gridCol w="246888">
                  <a:extLst>
                    <a:ext uri="{9D8B030D-6E8A-4147-A177-3AD203B41FA5}">
                      <a16:colId xmlns:a16="http://schemas.microsoft.com/office/drawing/2014/main" val="2698641134"/>
                    </a:ext>
                  </a:extLst>
                </a:gridCol>
                <a:gridCol w="246888">
                  <a:extLst>
                    <a:ext uri="{9D8B030D-6E8A-4147-A177-3AD203B41FA5}">
                      <a16:colId xmlns:a16="http://schemas.microsoft.com/office/drawing/2014/main" val="1326749338"/>
                    </a:ext>
                  </a:extLst>
                </a:gridCol>
                <a:gridCol w="246888">
                  <a:extLst>
                    <a:ext uri="{9D8B030D-6E8A-4147-A177-3AD203B41FA5}">
                      <a16:colId xmlns:a16="http://schemas.microsoft.com/office/drawing/2014/main" val="1825585429"/>
                    </a:ext>
                  </a:extLst>
                </a:gridCol>
                <a:gridCol w="246888">
                  <a:extLst>
                    <a:ext uri="{9D8B030D-6E8A-4147-A177-3AD203B41FA5}">
                      <a16:colId xmlns:a16="http://schemas.microsoft.com/office/drawing/2014/main" val="2595989059"/>
                    </a:ext>
                  </a:extLst>
                </a:gridCol>
                <a:gridCol w="246888">
                  <a:extLst>
                    <a:ext uri="{9D8B030D-6E8A-4147-A177-3AD203B41FA5}">
                      <a16:colId xmlns:a16="http://schemas.microsoft.com/office/drawing/2014/main" val="3645248473"/>
                    </a:ext>
                  </a:extLst>
                </a:gridCol>
                <a:gridCol w="246888">
                  <a:extLst>
                    <a:ext uri="{9D8B030D-6E8A-4147-A177-3AD203B41FA5}">
                      <a16:colId xmlns:a16="http://schemas.microsoft.com/office/drawing/2014/main" val="972465602"/>
                    </a:ext>
                  </a:extLst>
                </a:gridCol>
                <a:gridCol w="246888">
                  <a:extLst>
                    <a:ext uri="{9D8B030D-6E8A-4147-A177-3AD203B41FA5}">
                      <a16:colId xmlns:a16="http://schemas.microsoft.com/office/drawing/2014/main" val="4189316186"/>
                    </a:ext>
                  </a:extLst>
                </a:gridCol>
                <a:gridCol w="246888">
                  <a:extLst>
                    <a:ext uri="{9D8B030D-6E8A-4147-A177-3AD203B41FA5}">
                      <a16:colId xmlns:a16="http://schemas.microsoft.com/office/drawing/2014/main" val="4219668551"/>
                    </a:ext>
                  </a:extLst>
                </a:gridCol>
                <a:gridCol w="246888">
                  <a:extLst>
                    <a:ext uri="{9D8B030D-6E8A-4147-A177-3AD203B41FA5}">
                      <a16:colId xmlns:a16="http://schemas.microsoft.com/office/drawing/2014/main" val="1188540298"/>
                    </a:ext>
                  </a:extLst>
                </a:gridCol>
                <a:gridCol w="208280">
                  <a:extLst>
                    <a:ext uri="{9D8B030D-6E8A-4147-A177-3AD203B41FA5}">
                      <a16:colId xmlns:a16="http://schemas.microsoft.com/office/drawing/2014/main" val="2761929794"/>
                    </a:ext>
                  </a:extLst>
                </a:gridCol>
                <a:gridCol w="208280">
                  <a:extLst>
                    <a:ext uri="{9D8B030D-6E8A-4147-A177-3AD203B41FA5}">
                      <a16:colId xmlns:a16="http://schemas.microsoft.com/office/drawing/2014/main" val="2325608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763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BR24 - 2020-09-11 05:11:18</a:t>
                      </a:r>
                      <a:r>
                        <a:rPr kumimoji="0" lang="de-DE" sz="1000" b="0" i="0" u="none" strike="noStrike" kern="1200" cap="none" spc="0" normalizeH="0" baseline="0" noProof="0">
                          <a:ln>
                            <a:noFill/>
                          </a:ln>
                          <a:solidFill>
                            <a:prstClr val="black"/>
                          </a:solidFill>
                          <a:effectLst/>
                          <a:uLnTx/>
                          <a:uFillTx/>
                          <a:latin typeface="+mn-lt"/>
                          <a:ea typeface="+mn-ea"/>
                          <a:cs typeface="+mn-cs"/>
                        </a:rPr>
                        <a:t>
 Viele Menschen infizieren sich mit Corona, indem sie virushaltige Aerosole einatmen. Bis zu drei Stunden können Coronaviren auf Aerosolen überleben. Und die verbreiten sich schnell in einem Zimmer.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https://scontent-lga3-1.xx.fbcdn.net/v/t15.5256-10/p160x160/119111096_3337884189637460_2772473534983479411_n.jpg?_nc_cat=105&amp;_nc_sid=08861d&amp;_nc_ohc=6a5C8IsY-6UAX_03M_U&amp;_nc_ht=scontent-lga3-1.xx&amp;oh=439994d3dfac9fa4a137f222308ab7b2&amp;oe=5F8A1CA9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55.61 %</a:t>
                      </a:r>
                    </a:p>
                  </a:txBody>
                  <a:tcPr/>
                </a:tc>
                <a:extLst>
                  <a:ext uri="{0D108BD9-81ED-4DB2-BD59-A6C34878D82A}">
                    <a16:rowId xmlns:a16="http://schemas.microsoft.com/office/drawing/2014/main" val="3588374668"/>
                  </a:ext>
                </a:extLst>
              </a:tr>
            </a:tbl>
          </a:graphicData>
        </a:graphic>
      </p:graphicFrame>
      <p:sp>
        <p:nvSpPr>
          <p:cNvPr id="4" name="Text Placeholder 3">
            <a:extLst>
              <a:ext uri="{FF2B5EF4-FFF2-40B4-BE49-F238E27FC236}">
                <a16:creationId xmlns:a16="http://schemas.microsoft.com/office/drawing/2014/main" id="{2B67A217-5802-47FA-8D5E-2F4B3B0145B7}"/>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23389795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974B4-BBBB-4FF6-BD60-32D7F09B2176}"/>
              </a:ext>
            </a:extLst>
          </p:cNvPr>
          <p:cNvSpPr>
            <a:spLocks noGrp="1"/>
          </p:cNvSpPr>
          <p:nvPr>
            <p:ph type="title"/>
          </p:nvPr>
        </p:nvSpPr>
        <p:spPr/>
        <p:txBody>
          <a:bodyPr/>
          <a:lstStyle/>
          <a:p>
            <a:r>
              <a:rPr lang="en-US"/>
              <a:t>Facebook BR24 - Video-Views (sortiert nach 10s) | BR24 - 9 of 11</a:t>
            </a:r>
          </a:p>
        </p:txBody>
      </p:sp>
      <p:graphicFrame>
        <p:nvGraphicFramePr>
          <p:cNvPr id="5" name="Table Placeholder 4">
            <a:extLst>
              <a:ext uri="{FF2B5EF4-FFF2-40B4-BE49-F238E27FC236}">
                <a16:creationId xmlns:a16="http://schemas.microsoft.com/office/drawing/2014/main" id="{10FD0AA3-A20D-4646-8684-745B2411C5B3}"/>
              </a:ext>
            </a:extLst>
          </p:cNvPr>
          <p:cNvGraphicFramePr>
            <a:graphicFrameLocks noGrp="1"/>
          </p:cNvGraphicFramePr>
          <p:nvPr>
            <p:ph type="tbl" sz="quarter" idx="13"/>
            <p:extLst>
              <p:ext uri="{D42A27DB-BD31-4B8C-83A1-F6EECF244321}">
                <p14:modId xmlns:p14="http://schemas.microsoft.com/office/powerpoint/2010/main" val="26944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418773663"/>
                    </a:ext>
                  </a:extLst>
                </a:gridCol>
                <a:gridCol w="740664">
                  <a:extLst>
                    <a:ext uri="{9D8B030D-6E8A-4147-A177-3AD203B41FA5}">
                      <a16:colId xmlns:a16="http://schemas.microsoft.com/office/drawing/2014/main" val="3538945968"/>
                    </a:ext>
                  </a:extLst>
                </a:gridCol>
                <a:gridCol w="208280">
                  <a:extLst>
                    <a:ext uri="{9D8B030D-6E8A-4147-A177-3AD203B41FA5}">
                      <a16:colId xmlns:a16="http://schemas.microsoft.com/office/drawing/2014/main" val="820908585"/>
                    </a:ext>
                  </a:extLst>
                </a:gridCol>
                <a:gridCol w="246888">
                  <a:extLst>
                    <a:ext uri="{9D8B030D-6E8A-4147-A177-3AD203B41FA5}">
                      <a16:colId xmlns:a16="http://schemas.microsoft.com/office/drawing/2014/main" val="1332375967"/>
                    </a:ext>
                  </a:extLst>
                </a:gridCol>
                <a:gridCol w="246888">
                  <a:extLst>
                    <a:ext uri="{9D8B030D-6E8A-4147-A177-3AD203B41FA5}">
                      <a16:colId xmlns:a16="http://schemas.microsoft.com/office/drawing/2014/main" val="3345768071"/>
                    </a:ext>
                  </a:extLst>
                </a:gridCol>
                <a:gridCol w="246888">
                  <a:extLst>
                    <a:ext uri="{9D8B030D-6E8A-4147-A177-3AD203B41FA5}">
                      <a16:colId xmlns:a16="http://schemas.microsoft.com/office/drawing/2014/main" val="2447742598"/>
                    </a:ext>
                  </a:extLst>
                </a:gridCol>
                <a:gridCol w="246888">
                  <a:extLst>
                    <a:ext uri="{9D8B030D-6E8A-4147-A177-3AD203B41FA5}">
                      <a16:colId xmlns:a16="http://schemas.microsoft.com/office/drawing/2014/main" val="3133201521"/>
                    </a:ext>
                  </a:extLst>
                </a:gridCol>
                <a:gridCol w="246888">
                  <a:extLst>
                    <a:ext uri="{9D8B030D-6E8A-4147-A177-3AD203B41FA5}">
                      <a16:colId xmlns:a16="http://schemas.microsoft.com/office/drawing/2014/main" val="2599093648"/>
                    </a:ext>
                  </a:extLst>
                </a:gridCol>
                <a:gridCol w="246888">
                  <a:extLst>
                    <a:ext uri="{9D8B030D-6E8A-4147-A177-3AD203B41FA5}">
                      <a16:colId xmlns:a16="http://schemas.microsoft.com/office/drawing/2014/main" val="1485767142"/>
                    </a:ext>
                  </a:extLst>
                </a:gridCol>
                <a:gridCol w="246888">
                  <a:extLst>
                    <a:ext uri="{9D8B030D-6E8A-4147-A177-3AD203B41FA5}">
                      <a16:colId xmlns:a16="http://schemas.microsoft.com/office/drawing/2014/main" val="2345974872"/>
                    </a:ext>
                  </a:extLst>
                </a:gridCol>
                <a:gridCol w="246888">
                  <a:extLst>
                    <a:ext uri="{9D8B030D-6E8A-4147-A177-3AD203B41FA5}">
                      <a16:colId xmlns:a16="http://schemas.microsoft.com/office/drawing/2014/main" val="1157109317"/>
                    </a:ext>
                  </a:extLst>
                </a:gridCol>
                <a:gridCol w="246888">
                  <a:extLst>
                    <a:ext uri="{9D8B030D-6E8A-4147-A177-3AD203B41FA5}">
                      <a16:colId xmlns:a16="http://schemas.microsoft.com/office/drawing/2014/main" val="4258878150"/>
                    </a:ext>
                  </a:extLst>
                </a:gridCol>
                <a:gridCol w="246888">
                  <a:extLst>
                    <a:ext uri="{9D8B030D-6E8A-4147-A177-3AD203B41FA5}">
                      <a16:colId xmlns:a16="http://schemas.microsoft.com/office/drawing/2014/main" val="949618997"/>
                    </a:ext>
                  </a:extLst>
                </a:gridCol>
                <a:gridCol w="246888">
                  <a:extLst>
                    <a:ext uri="{9D8B030D-6E8A-4147-A177-3AD203B41FA5}">
                      <a16:colId xmlns:a16="http://schemas.microsoft.com/office/drawing/2014/main" val="2198306743"/>
                    </a:ext>
                  </a:extLst>
                </a:gridCol>
                <a:gridCol w="246888">
                  <a:extLst>
                    <a:ext uri="{9D8B030D-6E8A-4147-A177-3AD203B41FA5}">
                      <a16:colId xmlns:a16="http://schemas.microsoft.com/office/drawing/2014/main" val="376847856"/>
                    </a:ext>
                  </a:extLst>
                </a:gridCol>
                <a:gridCol w="246888">
                  <a:extLst>
                    <a:ext uri="{9D8B030D-6E8A-4147-A177-3AD203B41FA5}">
                      <a16:colId xmlns:a16="http://schemas.microsoft.com/office/drawing/2014/main" val="2143271305"/>
                    </a:ext>
                  </a:extLst>
                </a:gridCol>
                <a:gridCol w="246888">
                  <a:extLst>
                    <a:ext uri="{9D8B030D-6E8A-4147-A177-3AD203B41FA5}">
                      <a16:colId xmlns:a16="http://schemas.microsoft.com/office/drawing/2014/main" val="410871327"/>
                    </a:ext>
                  </a:extLst>
                </a:gridCol>
                <a:gridCol w="246888">
                  <a:extLst>
                    <a:ext uri="{9D8B030D-6E8A-4147-A177-3AD203B41FA5}">
                      <a16:colId xmlns:a16="http://schemas.microsoft.com/office/drawing/2014/main" val="1382152242"/>
                    </a:ext>
                  </a:extLst>
                </a:gridCol>
                <a:gridCol w="246888">
                  <a:extLst>
                    <a:ext uri="{9D8B030D-6E8A-4147-A177-3AD203B41FA5}">
                      <a16:colId xmlns:a16="http://schemas.microsoft.com/office/drawing/2014/main" val="959737138"/>
                    </a:ext>
                  </a:extLst>
                </a:gridCol>
                <a:gridCol w="246888">
                  <a:extLst>
                    <a:ext uri="{9D8B030D-6E8A-4147-A177-3AD203B41FA5}">
                      <a16:colId xmlns:a16="http://schemas.microsoft.com/office/drawing/2014/main" val="740196467"/>
                    </a:ext>
                  </a:extLst>
                </a:gridCol>
                <a:gridCol w="246888">
                  <a:extLst>
                    <a:ext uri="{9D8B030D-6E8A-4147-A177-3AD203B41FA5}">
                      <a16:colId xmlns:a16="http://schemas.microsoft.com/office/drawing/2014/main" val="1333223611"/>
                    </a:ext>
                  </a:extLst>
                </a:gridCol>
                <a:gridCol w="246888">
                  <a:extLst>
                    <a:ext uri="{9D8B030D-6E8A-4147-A177-3AD203B41FA5}">
                      <a16:colId xmlns:a16="http://schemas.microsoft.com/office/drawing/2014/main" val="1964235272"/>
                    </a:ext>
                  </a:extLst>
                </a:gridCol>
                <a:gridCol w="246888">
                  <a:extLst>
                    <a:ext uri="{9D8B030D-6E8A-4147-A177-3AD203B41FA5}">
                      <a16:colId xmlns:a16="http://schemas.microsoft.com/office/drawing/2014/main" val="256660825"/>
                    </a:ext>
                  </a:extLst>
                </a:gridCol>
                <a:gridCol w="208280">
                  <a:extLst>
                    <a:ext uri="{9D8B030D-6E8A-4147-A177-3AD203B41FA5}">
                      <a16:colId xmlns:a16="http://schemas.microsoft.com/office/drawing/2014/main" val="3188304191"/>
                    </a:ext>
                  </a:extLst>
                </a:gridCol>
                <a:gridCol w="208280">
                  <a:extLst>
                    <a:ext uri="{9D8B030D-6E8A-4147-A177-3AD203B41FA5}">
                      <a16:colId xmlns:a16="http://schemas.microsoft.com/office/drawing/2014/main" val="2496139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494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BR24 - 2020-09-13 07:59:09</a:t>
                      </a:r>
                      <a:r>
                        <a:rPr kumimoji="0" lang="de-DE" sz="1000" b="0" i="0" u="none" strike="noStrike" kern="1200" cap="none" spc="0" normalizeH="0" baseline="0" noProof="0">
                          <a:ln>
                            <a:noFill/>
                          </a:ln>
                          <a:solidFill>
                            <a:prstClr val="black"/>
                          </a:solidFill>
                          <a:effectLst/>
                          <a:uLnTx/>
                          <a:uFillTx/>
                          <a:latin typeface="+mn-lt"/>
                          <a:ea typeface="+mn-ea"/>
                          <a:cs typeface="+mn-cs"/>
                        </a:rPr>
                        <a:t>
 Sightseeing mit Seifenkistenflair - eine Tour im so genannten Hot Rod durch München macht's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https://scontent-iad3-1.xx.fbcdn.net/v/t15.5256-10/p168x128/119553842_1201725213512773_6618786425311615156_n.jpg?_nc_cat=103&amp;_nc_sid=08861d&amp;_nc_ohc=O9RSRep0q4UAX_4QrF8&amp;_nc_ht=scontent-iad3-1.xx&amp;oh=048e2e07b9f1044fed7e227f342ad7a2&amp;oe=5F88C36F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39.08 %</a:t>
                      </a:r>
                    </a:p>
                  </a:txBody>
                  <a:tcPr/>
                </a:tc>
                <a:extLst>
                  <a:ext uri="{0D108BD9-81ED-4DB2-BD59-A6C34878D82A}">
                    <a16:rowId xmlns:a16="http://schemas.microsoft.com/office/drawing/2014/main" val="2571387690"/>
                  </a:ext>
                </a:extLst>
              </a:tr>
            </a:tbl>
          </a:graphicData>
        </a:graphic>
      </p:graphicFrame>
      <p:sp>
        <p:nvSpPr>
          <p:cNvPr id="4" name="Text Placeholder 3">
            <a:extLst>
              <a:ext uri="{FF2B5EF4-FFF2-40B4-BE49-F238E27FC236}">
                <a16:creationId xmlns:a16="http://schemas.microsoft.com/office/drawing/2014/main" id="{DEBD5AFF-A280-4F31-8934-53220AB0E262}"/>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1559290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BBFB-947E-4DDE-A3B5-7ED4B4E42573}"/>
              </a:ext>
            </a:extLst>
          </p:cNvPr>
          <p:cNvSpPr>
            <a:spLocks noGrp="1"/>
          </p:cNvSpPr>
          <p:nvPr>
            <p:ph type="title"/>
          </p:nvPr>
        </p:nvSpPr>
        <p:spPr/>
        <p:txBody>
          <a:bodyPr/>
          <a:lstStyle/>
          <a:p>
            <a:r>
              <a:rPr lang="en-US"/>
              <a:t>Facebook BR24 - Video-Views (sortiert nach 10s) | BR24 - 10 of 11</a:t>
            </a:r>
          </a:p>
        </p:txBody>
      </p:sp>
      <p:graphicFrame>
        <p:nvGraphicFramePr>
          <p:cNvPr id="5" name="Table Placeholder 4">
            <a:extLst>
              <a:ext uri="{FF2B5EF4-FFF2-40B4-BE49-F238E27FC236}">
                <a16:creationId xmlns:a16="http://schemas.microsoft.com/office/drawing/2014/main" id="{ABB83B5A-395B-432D-82E5-CA3619AD9E3E}"/>
              </a:ext>
            </a:extLst>
          </p:cNvPr>
          <p:cNvGraphicFramePr>
            <a:graphicFrameLocks noGrp="1"/>
          </p:cNvGraphicFramePr>
          <p:nvPr>
            <p:ph type="tbl" sz="quarter" idx="13"/>
            <p:extLst>
              <p:ext uri="{D42A27DB-BD31-4B8C-83A1-F6EECF244321}">
                <p14:modId xmlns:p14="http://schemas.microsoft.com/office/powerpoint/2010/main" val="173681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12547530"/>
                    </a:ext>
                  </a:extLst>
                </a:gridCol>
                <a:gridCol w="740664">
                  <a:extLst>
                    <a:ext uri="{9D8B030D-6E8A-4147-A177-3AD203B41FA5}">
                      <a16:colId xmlns:a16="http://schemas.microsoft.com/office/drawing/2014/main" val="1472140845"/>
                    </a:ext>
                  </a:extLst>
                </a:gridCol>
                <a:gridCol w="208280">
                  <a:extLst>
                    <a:ext uri="{9D8B030D-6E8A-4147-A177-3AD203B41FA5}">
                      <a16:colId xmlns:a16="http://schemas.microsoft.com/office/drawing/2014/main" val="2818471144"/>
                    </a:ext>
                  </a:extLst>
                </a:gridCol>
                <a:gridCol w="246888">
                  <a:extLst>
                    <a:ext uri="{9D8B030D-6E8A-4147-A177-3AD203B41FA5}">
                      <a16:colId xmlns:a16="http://schemas.microsoft.com/office/drawing/2014/main" val="1194033610"/>
                    </a:ext>
                  </a:extLst>
                </a:gridCol>
                <a:gridCol w="246888">
                  <a:extLst>
                    <a:ext uri="{9D8B030D-6E8A-4147-A177-3AD203B41FA5}">
                      <a16:colId xmlns:a16="http://schemas.microsoft.com/office/drawing/2014/main" val="3257942515"/>
                    </a:ext>
                  </a:extLst>
                </a:gridCol>
                <a:gridCol w="246888">
                  <a:extLst>
                    <a:ext uri="{9D8B030D-6E8A-4147-A177-3AD203B41FA5}">
                      <a16:colId xmlns:a16="http://schemas.microsoft.com/office/drawing/2014/main" val="4024915259"/>
                    </a:ext>
                  </a:extLst>
                </a:gridCol>
                <a:gridCol w="246888">
                  <a:extLst>
                    <a:ext uri="{9D8B030D-6E8A-4147-A177-3AD203B41FA5}">
                      <a16:colId xmlns:a16="http://schemas.microsoft.com/office/drawing/2014/main" val="779439473"/>
                    </a:ext>
                  </a:extLst>
                </a:gridCol>
                <a:gridCol w="246888">
                  <a:extLst>
                    <a:ext uri="{9D8B030D-6E8A-4147-A177-3AD203B41FA5}">
                      <a16:colId xmlns:a16="http://schemas.microsoft.com/office/drawing/2014/main" val="871525873"/>
                    </a:ext>
                  </a:extLst>
                </a:gridCol>
                <a:gridCol w="246888">
                  <a:extLst>
                    <a:ext uri="{9D8B030D-6E8A-4147-A177-3AD203B41FA5}">
                      <a16:colId xmlns:a16="http://schemas.microsoft.com/office/drawing/2014/main" val="206081308"/>
                    </a:ext>
                  </a:extLst>
                </a:gridCol>
                <a:gridCol w="246888">
                  <a:extLst>
                    <a:ext uri="{9D8B030D-6E8A-4147-A177-3AD203B41FA5}">
                      <a16:colId xmlns:a16="http://schemas.microsoft.com/office/drawing/2014/main" val="3643765241"/>
                    </a:ext>
                  </a:extLst>
                </a:gridCol>
                <a:gridCol w="246888">
                  <a:extLst>
                    <a:ext uri="{9D8B030D-6E8A-4147-A177-3AD203B41FA5}">
                      <a16:colId xmlns:a16="http://schemas.microsoft.com/office/drawing/2014/main" val="2205744615"/>
                    </a:ext>
                  </a:extLst>
                </a:gridCol>
                <a:gridCol w="246888">
                  <a:extLst>
                    <a:ext uri="{9D8B030D-6E8A-4147-A177-3AD203B41FA5}">
                      <a16:colId xmlns:a16="http://schemas.microsoft.com/office/drawing/2014/main" val="2083344147"/>
                    </a:ext>
                  </a:extLst>
                </a:gridCol>
                <a:gridCol w="246888">
                  <a:extLst>
                    <a:ext uri="{9D8B030D-6E8A-4147-A177-3AD203B41FA5}">
                      <a16:colId xmlns:a16="http://schemas.microsoft.com/office/drawing/2014/main" val="3922522651"/>
                    </a:ext>
                  </a:extLst>
                </a:gridCol>
                <a:gridCol w="246888">
                  <a:extLst>
                    <a:ext uri="{9D8B030D-6E8A-4147-A177-3AD203B41FA5}">
                      <a16:colId xmlns:a16="http://schemas.microsoft.com/office/drawing/2014/main" val="999373031"/>
                    </a:ext>
                  </a:extLst>
                </a:gridCol>
                <a:gridCol w="246888">
                  <a:extLst>
                    <a:ext uri="{9D8B030D-6E8A-4147-A177-3AD203B41FA5}">
                      <a16:colId xmlns:a16="http://schemas.microsoft.com/office/drawing/2014/main" val="1876173432"/>
                    </a:ext>
                  </a:extLst>
                </a:gridCol>
                <a:gridCol w="246888">
                  <a:extLst>
                    <a:ext uri="{9D8B030D-6E8A-4147-A177-3AD203B41FA5}">
                      <a16:colId xmlns:a16="http://schemas.microsoft.com/office/drawing/2014/main" val="2474783688"/>
                    </a:ext>
                  </a:extLst>
                </a:gridCol>
                <a:gridCol w="246888">
                  <a:extLst>
                    <a:ext uri="{9D8B030D-6E8A-4147-A177-3AD203B41FA5}">
                      <a16:colId xmlns:a16="http://schemas.microsoft.com/office/drawing/2014/main" val="192374877"/>
                    </a:ext>
                  </a:extLst>
                </a:gridCol>
                <a:gridCol w="246888">
                  <a:extLst>
                    <a:ext uri="{9D8B030D-6E8A-4147-A177-3AD203B41FA5}">
                      <a16:colId xmlns:a16="http://schemas.microsoft.com/office/drawing/2014/main" val="441271665"/>
                    </a:ext>
                  </a:extLst>
                </a:gridCol>
                <a:gridCol w="246888">
                  <a:extLst>
                    <a:ext uri="{9D8B030D-6E8A-4147-A177-3AD203B41FA5}">
                      <a16:colId xmlns:a16="http://schemas.microsoft.com/office/drawing/2014/main" val="3598260884"/>
                    </a:ext>
                  </a:extLst>
                </a:gridCol>
                <a:gridCol w="246888">
                  <a:extLst>
                    <a:ext uri="{9D8B030D-6E8A-4147-A177-3AD203B41FA5}">
                      <a16:colId xmlns:a16="http://schemas.microsoft.com/office/drawing/2014/main" val="3732766534"/>
                    </a:ext>
                  </a:extLst>
                </a:gridCol>
                <a:gridCol w="246888">
                  <a:extLst>
                    <a:ext uri="{9D8B030D-6E8A-4147-A177-3AD203B41FA5}">
                      <a16:colId xmlns:a16="http://schemas.microsoft.com/office/drawing/2014/main" val="3598446750"/>
                    </a:ext>
                  </a:extLst>
                </a:gridCol>
                <a:gridCol w="246888">
                  <a:extLst>
                    <a:ext uri="{9D8B030D-6E8A-4147-A177-3AD203B41FA5}">
                      <a16:colId xmlns:a16="http://schemas.microsoft.com/office/drawing/2014/main" val="2248650235"/>
                    </a:ext>
                  </a:extLst>
                </a:gridCol>
                <a:gridCol w="246888">
                  <a:extLst>
                    <a:ext uri="{9D8B030D-6E8A-4147-A177-3AD203B41FA5}">
                      <a16:colId xmlns:a16="http://schemas.microsoft.com/office/drawing/2014/main" val="1135409611"/>
                    </a:ext>
                  </a:extLst>
                </a:gridCol>
                <a:gridCol w="208280">
                  <a:extLst>
                    <a:ext uri="{9D8B030D-6E8A-4147-A177-3AD203B41FA5}">
                      <a16:colId xmlns:a16="http://schemas.microsoft.com/office/drawing/2014/main" val="172736744"/>
                    </a:ext>
                  </a:extLst>
                </a:gridCol>
                <a:gridCol w="208280">
                  <a:extLst>
                    <a:ext uri="{9D8B030D-6E8A-4147-A177-3AD203B41FA5}">
                      <a16:colId xmlns:a16="http://schemas.microsoft.com/office/drawing/2014/main" val="388846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1076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BR24 - 2020-09-13 19:49:21</a:t>
                      </a:r>
                      <a:r>
                        <a:rPr kumimoji="0" lang="de-DE" sz="1000" b="0" i="0" u="none" strike="noStrike" kern="1200" cap="none" spc="0" normalizeH="0" baseline="0" noProof="0">
                          <a:ln>
                            <a:noFill/>
                          </a:ln>
                          <a:solidFill>
                            <a:prstClr val="black"/>
                          </a:solidFill>
                          <a:effectLst/>
                          <a:uLnTx/>
                          <a:uFillTx/>
                          <a:latin typeface="+mn-lt"/>
                          <a:ea typeface="+mn-ea"/>
                          <a:cs typeface="+mn-cs"/>
                        </a:rPr>
                        <a:t>
 In München entsteht ein Wohnprojekt für schwule, lesbische und transgender Senioren. 🧓🏼🏳️‍🌈
Wie ist die aktuelle Situation in dieser Community für ältere Menschen und warum sind solche Projekte wichtig?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https://scontent-iad3-1.xx.fbcdn.net/v/t15.5256-10/p168x128/119441571_1293099604403482_7027064976319046295_n.jpg?_nc_cat=108&amp;_nc_sid=08861d&amp;_nc_ohc=ZmIwnBaN4LYAX_-O-fo&amp;_nc_ht=scontent-iad3-1.xx&amp;oh=75fd715e41874641ea56b464f6a2fdee&amp;oe=5F8745B7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67.86 %</a:t>
                      </a:r>
                    </a:p>
                  </a:txBody>
                  <a:tcPr/>
                </a:tc>
                <a:extLst>
                  <a:ext uri="{0D108BD9-81ED-4DB2-BD59-A6C34878D82A}">
                    <a16:rowId xmlns:a16="http://schemas.microsoft.com/office/drawing/2014/main" val="794251157"/>
                  </a:ext>
                </a:extLst>
              </a:tr>
            </a:tbl>
          </a:graphicData>
        </a:graphic>
      </p:graphicFrame>
      <p:sp>
        <p:nvSpPr>
          <p:cNvPr id="4" name="Text Placeholder 3">
            <a:extLst>
              <a:ext uri="{FF2B5EF4-FFF2-40B4-BE49-F238E27FC236}">
                <a16:creationId xmlns:a16="http://schemas.microsoft.com/office/drawing/2014/main" id="{BAC3F00A-673D-4070-997D-9BAD999ED192}"/>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3748856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1E32-EED2-47E5-B94D-C2225831F0B5}"/>
              </a:ext>
            </a:extLst>
          </p:cNvPr>
          <p:cNvSpPr>
            <a:spLocks noGrp="1"/>
          </p:cNvSpPr>
          <p:nvPr>
            <p:ph type="title"/>
          </p:nvPr>
        </p:nvSpPr>
        <p:spPr/>
        <p:txBody>
          <a:bodyPr/>
          <a:lstStyle/>
          <a:p>
            <a:r>
              <a:rPr lang="en-US"/>
              <a:t>Facebook BR24 - Video-Views (sortiert nach 10s) | BR24 - 11 of 11</a:t>
            </a:r>
          </a:p>
        </p:txBody>
      </p:sp>
      <p:graphicFrame>
        <p:nvGraphicFramePr>
          <p:cNvPr id="5" name="Table Placeholder 4">
            <a:extLst>
              <a:ext uri="{FF2B5EF4-FFF2-40B4-BE49-F238E27FC236}">
                <a16:creationId xmlns:a16="http://schemas.microsoft.com/office/drawing/2014/main" id="{14AD2B85-5097-48B7-9890-4A7678C1B9FB}"/>
              </a:ext>
            </a:extLst>
          </p:cNvPr>
          <p:cNvGraphicFramePr>
            <a:graphicFrameLocks noGrp="1"/>
          </p:cNvGraphicFramePr>
          <p:nvPr>
            <p:ph type="tbl" sz="quarter" idx="13"/>
            <p:extLst>
              <p:ext uri="{D42A27DB-BD31-4B8C-83A1-F6EECF244321}">
                <p14:modId xmlns:p14="http://schemas.microsoft.com/office/powerpoint/2010/main" val="374483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88303301"/>
                    </a:ext>
                  </a:extLst>
                </a:gridCol>
                <a:gridCol w="740664">
                  <a:extLst>
                    <a:ext uri="{9D8B030D-6E8A-4147-A177-3AD203B41FA5}">
                      <a16:colId xmlns:a16="http://schemas.microsoft.com/office/drawing/2014/main" val="3348059504"/>
                    </a:ext>
                  </a:extLst>
                </a:gridCol>
                <a:gridCol w="208280">
                  <a:extLst>
                    <a:ext uri="{9D8B030D-6E8A-4147-A177-3AD203B41FA5}">
                      <a16:colId xmlns:a16="http://schemas.microsoft.com/office/drawing/2014/main" val="1098904143"/>
                    </a:ext>
                  </a:extLst>
                </a:gridCol>
                <a:gridCol w="246888">
                  <a:extLst>
                    <a:ext uri="{9D8B030D-6E8A-4147-A177-3AD203B41FA5}">
                      <a16:colId xmlns:a16="http://schemas.microsoft.com/office/drawing/2014/main" val="2031437893"/>
                    </a:ext>
                  </a:extLst>
                </a:gridCol>
                <a:gridCol w="246888">
                  <a:extLst>
                    <a:ext uri="{9D8B030D-6E8A-4147-A177-3AD203B41FA5}">
                      <a16:colId xmlns:a16="http://schemas.microsoft.com/office/drawing/2014/main" val="1938265784"/>
                    </a:ext>
                  </a:extLst>
                </a:gridCol>
                <a:gridCol w="246888">
                  <a:extLst>
                    <a:ext uri="{9D8B030D-6E8A-4147-A177-3AD203B41FA5}">
                      <a16:colId xmlns:a16="http://schemas.microsoft.com/office/drawing/2014/main" val="3396202838"/>
                    </a:ext>
                  </a:extLst>
                </a:gridCol>
                <a:gridCol w="246888">
                  <a:extLst>
                    <a:ext uri="{9D8B030D-6E8A-4147-A177-3AD203B41FA5}">
                      <a16:colId xmlns:a16="http://schemas.microsoft.com/office/drawing/2014/main" val="2848220587"/>
                    </a:ext>
                  </a:extLst>
                </a:gridCol>
                <a:gridCol w="246888">
                  <a:extLst>
                    <a:ext uri="{9D8B030D-6E8A-4147-A177-3AD203B41FA5}">
                      <a16:colId xmlns:a16="http://schemas.microsoft.com/office/drawing/2014/main" val="164273150"/>
                    </a:ext>
                  </a:extLst>
                </a:gridCol>
                <a:gridCol w="246888">
                  <a:extLst>
                    <a:ext uri="{9D8B030D-6E8A-4147-A177-3AD203B41FA5}">
                      <a16:colId xmlns:a16="http://schemas.microsoft.com/office/drawing/2014/main" val="1942676301"/>
                    </a:ext>
                  </a:extLst>
                </a:gridCol>
                <a:gridCol w="246888">
                  <a:extLst>
                    <a:ext uri="{9D8B030D-6E8A-4147-A177-3AD203B41FA5}">
                      <a16:colId xmlns:a16="http://schemas.microsoft.com/office/drawing/2014/main" val="3220392989"/>
                    </a:ext>
                  </a:extLst>
                </a:gridCol>
                <a:gridCol w="246888">
                  <a:extLst>
                    <a:ext uri="{9D8B030D-6E8A-4147-A177-3AD203B41FA5}">
                      <a16:colId xmlns:a16="http://schemas.microsoft.com/office/drawing/2014/main" val="4077827710"/>
                    </a:ext>
                  </a:extLst>
                </a:gridCol>
                <a:gridCol w="246888">
                  <a:extLst>
                    <a:ext uri="{9D8B030D-6E8A-4147-A177-3AD203B41FA5}">
                      <a16:colId xmlns:a16="http://schemas.microsoft.com/office/drawing/2014/main" val="3403933735"/>
                    </a:ext>
                  </a:extLst>
                </a:gridCol>
                <a:gridCol w="246888">
                  <a:extLst>
                    <a:ext uri="{9D8B030D-6E8A-4147-A177-3AD203B41FA5}">
                      <a16:colId xmlns:a16="http://schemas.microsoft.com/office/drawing/2014/main" val="954496318"/>
                    </a:ext>
                  </a:extLst>
                </a:gridCol>
                <a:gridCol w="246888">
                  <a:extLst>
                    <a:ext uri="{9D8B030D-6E8A-4147-A177-3AD203B41FA5}">
                      <a16:colId xmlns:a16="http://schemas.microsoft.com/office/drawing/2014/main" val="190750498"/>
                    </a:ext>
                  </a:extLst>
                </a:gridCol>
                <a:gridCol w="246888">
                  <a:extLst>
                    <a:ext uri="{9D8B030D-6E8A-4147-A177-3AD203B41FA5}">
                      <a16:colId xmlns:a16="http://schemas.microsoft.com/office/drawing/2014/main" val="1993005701"/>
                    </a:ext>
                  </a:extLst>
                </a:gridCol>
                <a:gridCol w="246888">
                  <a:extLst>
                    <a:ext uri="{9D8B030D-6E8A-4147-A177-3AD203B41FA5}">
                      <a16:colId xmlns:a16="http://schemas.microsoft.com/office/drawing/2014/main" val="1405752136"/>
                    </a:ext>
                  </a:extLst>
                </a:gridCol>
                <a:gridCol w="246888">
                  <a:extLst>
                    <a:ext uri="{9D8B030D-6E8A-4147-A177-3AD203B41FA5}">
                      <a16:colId xmlns:a16="http://schemas.microsoft.com/office/drawing/2014/main" val="2596135185"/>
                    </a:ext>
                  </a:extLst>
                </a:gridCol>
                <a:gridCol w="246888">
                  <a:extLst>
                    <a:ext uri="{9D8B030D-6E8A-4147-A177-3AD203B41FA5}">
                      <a16:colId xmlns:a16="http://schemas.microsoft.com/office/drawing/2014/main" val="2058911523"/>
                    </a:ext>
                  </a:extLst>
                </a:gridCol>
                <a:gridCol w="246888">
                  <a:extLst>
                    <a:ext uri="{9D8B030D-6E8A-4147-A177-3AD203B41FA5}">
                      <a16:colId xmlns:a16="http://schemas.microsoft.com/office/drawing/2014/main" val="670227004"/>
                    </a:ext>
                  </a:extLst>
                </a:gridCol>
                <a:gridCol w="246888">
                  <a:extLst>
                    <a:ext uri="{9D8B030D-6E8A-4147-A177-3AD203B41FA5}">
                      <a16:colId xmlns:a16="http://schemas.microsoft.com/office/drawing/2014/main" val="3357658889"/>
                    </a:ext>
                  </a:extLst>
                </a:gridCol>
                <a:gridCol w="246888">
                  <a:extLst>
                    <a:ext uri="{9D8B030D-6E8A-4147-A177-3AD203B41FA5}">
                      <a16:colId xmlns:a16="http://schemas.microsoft.com/office/drawing/2014/main" val="1021257554"/>
                    </a:ext>
                  </a:extLst>
                </a:gridCol>
                <a:gridCol w="246888">
                  <a:extLst>
                    <a:ext uri="{9D8B030D-6E8A-4147-A177-3AD203B41FA5}">
                      <a16:colId xmlns:a16="http://schemas.microsoft.com/office/drawing/2014/main" val="2654822235"/>
                    </a:ext>
                  </a:extLst>
                </a:gridCol>
                <a:gridCol w="246888">
                  <a:extLst>
                    <a:ext uri="{9D8B030D-6E8A-4147-A177-3AD203B41FA5}">
                      <a16:colId xmlns:a16="http://schemas.microsoft.com/office/drawing/2014/main" val="967863350"/>
                    </a:ext>
                  </a:extLst>
                </a:gridCol>
                <a:gridCol w="208280">
                  <a:extLst>
                    <a:ext uri="{9D8B030D-6E8A-4147-A177-3AD203B41FA5}">
                      <a16:colId xmlns:a16="http://schemas.microsoft.com/office/drawing/2014/main" val="1324227870"/>
                    </a:ext>
                  </a:extLst>
                </a:gridCol>
                <a:gridCol w="208280">
                  <a:extLst>
                    <a:ext uri="{9D8B030D-6E8A-4147-A177-3AD203B41FA5}">
                      <a16:colId xmlns:a16="http://schemas.microsoft.com/office/drawing/2014/main" val="1648495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0436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BR24 - 2020-09-10 07:56:06</a:t>
                      </a:r>
                      <a:r>
                        <a:rPr kumimoji="0" lang="de-DE" sz="1000" b="0" i="0" u="none" strike="noStrike" kern="1200" cap="none" spc="0" normalizeH="0" baseline="0" noProof="0">
                          <a:ln>
                            <a:noFill/>
                          </a:ln>
                          <a:solidFill>
                            <a:prstClr val="black"/>
                          </a:solidFill>
                          <a:effectLst/>
                          <a:uLnTx/>
                          <a:uFillTx/>
                          <a:latin typeface="+mn-lt"/>
                          <a:ea typeface="+mn-ea"/>
                          <a:cs typeface="+mn-cs"/>
                        </a:rPr>
                        <a:t>
 Heute findet um 11 Uhr erstmals ein bundesweiter Warntag statt, auch in Bayern. So einen Funktions-Probealarm aus dem Jahr 1963 in Regensburg zeigt unsere #BR24Zeitreise.
👉 Mehr Infos zu heute: https://www.br.de/nachrichten/bayern/sirenen-heulen-bundesweiter-warntag-am-donnerstag,S9ttcDc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https://scontent-lga3-1.xx.fbcdn.net/v/t15.5256-10/s160x160/119069028_966659090478962_1432596922280638629_n.jpg?_nc_cat=111&amp;_nc_sid=08861d&amp;_nc_ohc=X-9d9O7w8BsAX9yy3h8&amp;_nc_ht=scontent-lga3-1.xx&amp;oh=17ea75b5cdd56e695b6818856a316b33&amp;oe=5F88153B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09/17/2020 06:17:41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66.16 %</a:t>
                      </a:r>
                    </a:p>
                  </a:txBody>
                  <a:tcPr/>
                </a:tc>
                <a:extLst>
                  <a:ext uri="{0D108BD9-81ED-4DB2-BD59-A6C34878D82A}">
                    <a16:rowId xmlns:a16="http://schemas.microsoft.com/office/drawing/2014/main" val="3807452978"/>
                  </a:ext>
                </a:extLst>
              </a:tr>
            </a:tbl>
          </a:graphicData>
        </a:graphic>
      </p:graphicFrame>
      <p:sp>
        <p:nvSpPr>
          <p:cNvPr id="4" name="Text Placeholder 3">
            <a:extLst>
              <a:ext uri="{FF2B5EF4-FFF2-40B4-BE49-F238E27FC236}">
                <a16:creationId xmlns:a16="http://schemas.microsoft.com/office/drawing/2014/main" id="{35879116-DAFC-408C-B9BF-E3EBE477C48F}"/>
              </a:ext>
            </a:extLst>
          </p:cNvPr>
          <p:cNvSpPr>
            <a:spLocks noGrp="1"/>
          </p:cNvSpPr>
          <p:nvPr>
            <p:ph type="body" sz="quarter" idx="14"/>
          </p:nvPr>
        </p:nvSpPr>
        <p:spPr/>
        <p:txBody>
          <a:bodyPr/>
          <a:lstStyle/>
          <a:p>
            <a:r>
              <a:rPr lang="en-US"/>
              <a:t>09/10/2020 - 09/16/2020</a:t>
            </a:r>
          </a:p>
        </p:txBody>
      </p:sp>
    </p:spTree>
    <p:extLst>
      <p:ext uri="{BB962C8B-B14F-4D97-AF65-F5344CB8AC3E}">
        <p14:creationId xmlns:p14="http://schemas.microsoft.com/office/powerpoint/2010/main" val="42261358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F213-2AE1-4B20-AB5F-75DFC96813D4}"/>
              </a:ext>
            </a:extLst>
          </p:cNvPr>
          <p:cNvSpPr>
            <a:spLocks noGrp="1"/>
          </p:cNvSpPr>
          <p:nvPr>
            <p:ph type="title"/>
          </p:nvPr>
        </p:nvSpPr>
        <p:spPr/>
        <p:txBody>
          <a:bodyPr/>
          <a:lstStyle/>
          <a:p>
            <a:r>
              <a:rPr lang="de-DE"/>
              <a:t>Facebook Reichweite pro Tag | All Pages</a:t>
            </a:r>
            <a:endParaRPr lang="en-US"/>
          </a:p>
        </p:txBody>
      </p:sp>
      <p:graphicFrame>
        <p:nvGraphicFramePr>
          <p:cNvPr id="6" name="Chart Placeholder 5">
            <a:extLst>
              <a:ext uri="{FF2B5EF4-FFF2-40B4-BE49-F238E27FC236}">
                <a16:creationId xmlns:a16="http://schemas.microsoft.com/office/drawing/2014/main" id="{1A887050-DF36-49AF-AF1C-D6C1FA9D887F}"/>
              </a:ext>
            </a:extLst>
          </p:cNvPr>
          <p:cNvGraphicFramePr>
            <a:graphicFrameLocks noGrp="1"/>
          </p:cNvGraphicFramePr>
          <p:nvPr>
            <p:ph type="chart" sz="quarter" idx="13"/>
            <p:extLst>
              <p:ext uri="{D42A27DB-BD31-4B8C-83A1-F6EECF244321}">
                <p14:modId xmlns:p14="http://schemas.microsoft.com/office/powerpoint/2010/main" val="1910719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84FD5-169A-474C-8FC1-D8149D0FAA6E}"/>
              </a:ext>
            </a:extLst>
          </p:cNvPr>
          <p:cNvSpPr>
            <a:spLocks noGrp="1"/>
          </p:cNvSpPr>
          <p:nvPr>
            <p:ph type="body" sz="quarter" idx="14"/>
          </p:nvPr>
        </p:nvSpPr>
        <p:spPr/>
        <p:txBody>
          <a:bodyPr/>
          <a:lstStyle/>
          <a:p>
            <a:r>
              <a:rPr lang="en-US"/>
              <a:t>08/31/2020 - 09/06/2020</a:t>
            </a:r>
          </a:p>
        </p:txBody>
      </p:sp>
      <p:sp>
        <p:nvSpPr>
          <p:cNvPr id="5" name="Footer Placeholder 4">
            <a:extLst>
              <a:ext uri="{FF2B5EF4-FFF2-40B4-BE49-F238E27FC236}">
                <a16:creationId xmlns:a16="http://schemas.microsoft.com/office/drawing/2014/main" id="{097AF91B-93F2-4280-872E-EA6D3DBBFC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3862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5087</Words>
  <Application>Microsoft Office PowerPoint</Application>
  <PresentationFormat>On-screen Show (4:3)</PresentationFormat>
  <Paragraphs>1727</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BR24 Wochenreport</vt:lpstr>
      <vt:lpstr>Facebook BR24 Top Posts nach Reichweite | BR24 - 1 of 11</vt:lpstr>
      <vt:lpstr>Facebook BR24 Top Posts nach Reichweite | BR24 - 2 of 11</vt:lpstr>
      <vt:lpstr>Facebook BR24 Top Posts nach Reichweite | BR24 - 3 of 11</vt:lpstr>
      <vt:lpstr>Facebook BR24 Top Posts nach Reichweite | BR24 - 4 of 11</vt:lpstr>
      <vt:lpstr>Facebook BR24 Top Posts nach Reichweite | BR24 - 5 of 11</vt:lpstr>
      <vt:lpstr>Facebook BR24 Top Posts nach Reichweite | BR24 - 6 of 11</vt:lpstr>
      <vt:lpstr>Facebook BR24 Top Posts nach Reichweite | BR24 - 7 of 11</vt:lpstr>
      <vt:lpstr>Facebook BR24 Top Posts nach Reichweite | BR24 - 8 of 11</vt:lpstr>
      <vt:lpstr>Facebook BR24 Top Posts nach Reichweite | BR24 - 9 of 11</vt:lpstr>
      <vt:lpstr>Facebook BR24 Top Posts nach Reichweite | BR24 - 10 of 11</vt:lpstr>
      <vt:lpstr>Facebook BR24 Top Posts nach Reichweite | BR24 - 11 of 11</vt:lpstr>
      <vt:lpstr>Facebook BR24 - Top Posts nach Link-Klicks | BR24 - 1 of 11</vt:lpstr>
      <vt:lpstr>Facebook BR24 - Top Posts nach Link-Klicks | BR24 - 2 of 11</vt:lpstr>
      <vt:lpstr>Facebook BR24 - Top Posts nach Link-Klicks | BR24 - 3 of 11</vt:lpstr>
      <vt:lpstr>Facebook BR24 - Top Posts nach Link-Klicks | BR24 - 4 of 11</vt:lpstr>
      <vt:lpstr>Facebook BR24 - Top Posts nach Link-Klicks | BR24 - 5 of 11</vt:lpstr>
      <vt:lpstr>Facebook BR24 - Top Posts nach Link-Klicks | BR24 - 6 of 11</vt:lpstr>
      <vt:lpstr>Facebook BR24 - Top Posts nach Link-Klicks | BR24 - 7 of 11</vt:lpstr>
      <vt:lpstr>Facebook BR24 - Top Posts nach Link-Klicks | BR24 - 8 of 11</vt:lpstr>
      <vt:lpstr>Facebook BR24 - Top Posts nach Link-Klicks | BR24 - 9 of 11</vt:lpstr>
      <vt:lpstr>Facebook BR24 - Top Posts nach Link-Klicks | BR24 - 10 of 11</vt:lpstr>
      <vt:lpstr>Facebook BR24 - Top Posts nach Link-Klicks | BR24 - 11 of 11</vt:lpstr>
      <vt:lpstr>Facebook BR24 - Video-Views (sortiert nach 10s) | BR24 - 1 of 11</vt:lpstr>
      <vt:lpstr>Facebook BR24 - Video-Views (sortiert nach 10s) | BR24 - 2 of 11</vt:lpstr>
      <vt:lpstr>Facebook BR24 - Video-Views (sortiert nach 10s) | BR24 - 3 of 11</vt:lpstr>
      <vt:lpstr>Facebook BR24 - Video-Views (sortiert nach 10s) | BR24 - 4 of 11</vt:lpstr>
      <vt:lpstr>Facebook BR24 - Video-Views (sortiert nach 10s) | BR24 - 5 of 11</vt:lpstr>
      <vt:lpstr>Facebook BR24 - Video-Views (sortiert nach 10s) | BR24 - 6 of 11</vt:lpstr>
      <vt:lpstr>Facebook BR24 - Video-Views (sortiert nach 10s) | BR24 - 7 of 11</vt:lpstr>
      <vt:lpstr>Facebook BR24 - Video-Views (sortiert nach 10s) | BR24 - 8 of 11</vt:lpstr>
      <vt:lpstr>Facebook BR24 - Video-Views (sortiert nach 10s) | BR24 - 9 of 11</vt:lpstr>
      <vt:lpstr>Facebook BR24 - Video-Views (sortiert nach 10s) | BR24 - 10 of 11</vt:lpstr>
      <vt:lpstr>Facebook BR24 - Video-Views (sortiert nach 10s) | BR24 - 11 of 11</vt:lpstr>
      <vt:lpstr>Facebook Reichweite pro Tag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BR24 Wochenreport</dc:title>
  <dc:creator>Frederik Peiniger</dc:creator>
  <cp:lastModifiedBy>Frederik Peiniger</cp:lastModifiedBy>
  <cp:revision>1</cp:revision>
  <dcterms:created xsi:type="dcterms:W3CDTF">2020-09-17T07:27:55Z</dcterms:created>
  <dcterms:modified xsi:type="dcterms:W3CDTF">2020-09-17T07:33:30Z</dcterms:modified>
</cp:coreProperties>
</file>