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B3CC7-3FF1-4BE3-9374-00674F370192}"/>
              </a:ext>
            </a:extLst>
          </p:cNvPr>
          <p:cNvSpPr>
            <a:spLocks noGrp="1"/>
          </p:cNvSpPr>
          <p:nvPr>
            <p:ph type="title"/>
          </p:nvPr>
        </p:nvSpPr>
        <p:spPr/>
        <p:txBody>
          <a:bodyPr/>
          <a:lstStyle/>
          <a:p>
            <a:r>
              <a:rPr lang="en-US"/>
              <a:t>Facebook Original Own Posts Table | All Pages - 1 of 26</a:t>
            </a:r>
          </a:p>
        </p:txBody>
      </p:sp>
      <p:graphicFrame>
        <p:nvGraphicFramePr>
          <p:cNvPr id="5" name="Table Placeholder 4">
            <a:extLst>
              <a:ext uri="{FF2B5EF4-FFF2-40B4-BE49-F238E27FC236}">
                <a16:creationId xmlns:a16="http://schemas.microsoft.com/office/drawing/2014/main" id="{BCB1D380-A3D6-4857-ABE4-E929F71B8FDE}"/>
              </a:ext>
            </a:extLst>
          </p:cNvPr>
          <p:cNvGraphicFramePr>
            <a:graphicFrameLocks noGrp="1"/>
          </p:cNvGraphicFramePr>
          <p:nvPr>
            <p:ph type="tbl" sz="quarter" idx="13"/>
            <p:extLst>
              <p:ext uri="{D42A27DB-BD31-4B8C-83A1-F6EECF244321}">
                <p14:modId xmlns:p14="http://schemas.microsoft.com/office/powerpoint/2010/main" val="2046573548"/>
              </p:ext>
            </p:extLst>
          </p:nvPr>
        </p:nvGraphicFramePr>
        <p:xfrm>
          <a:off x="457200" y="1731963"/>
          <a:ext cx="7806944" cy="3749040"/>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064940824"/>
                    </a:ext>
                  </a:extLst>
                </a:gridCol>
                <a:gridCol w="822960">
                  <a:extLst>
                    <a:ext uri="{9D8B030D-6E8A-4147-A177-3AD203B41FA5}">
                      <a16:colId xmlns:a16="http://schemas.microsoft.com/office/drawing/2014/main" val="1290627294"/>
                    </a:ext>
                  </a:extLst>
                </a:gridCol>
                <a:gridCol w="329184">
                  <a:extLst>
                    <a:ext uri="{9D8B030D-6E8A-4147-A177-3AD203B41FA5}">
                      <a16:colId xmlns:a16="http://schemas.microsoft.com/office/drawing/2014/main" val="1438228618"/>
                    </a:ext>
                  </a:extLst>
                </a:gridCol>
                <a:gridCol w="208280">
                  <a:extLst>
                    <a:ext uri="{9D8B030D-6E8A-4147-A177-3AD203B41FA5}">
                      <a16:colId xmlns:a16="http://schemas.microsoft.com/office/drawing/2014/main" val="1974630112"/>
                    </a:ext>
                  </a:extLst>
                </a:gridCol>
                <a:gridCol w="208280">
                  <a:extLst>
                    <a:ext uri="{9D8B030D-6E8A-4147-A177-3AD203B41FA5}">
                      <a16:colId xmlns:a16="http://schemas.microsoft.com/office/drawing/2014/main" val="3467178531"/>
                    </a:ext>
                  </a:extLst>
                </a:gridCol>
                <a:gridCol w="208280">
                  <a:extLst>
                    <a:ext uri="{9D8B030D-6E8A-4147-A177-3AD203B41FA5}">
                      <a16:colId xmlns:a16="http://schemas.microsoft.com/office/drawing/2014/main" val="1252251290"/>
                    </a:ext>
                  </a:extLst>
                </a:gridCol>
                <a:gridCol w="208280">
                  <a:extLst>
                    <a:ext uri="{9D8B030D-6E8A-4147-A177-3AD203B41FA5}">
                      <a16:colId xmlns:a16="http://schemas.microsoft.com/office/drawing/2014/main" val="2659333844"/>
                    </a:ext>
                  </a:extLst>
                </a:gridCol>
                <a:gridCol w="208280">
                  <a:extLst>
                    <a:ext uri="{9D8B030D-6E8A-4147-A177-3AD203B41FA5}">
                      <a16:colId xmlns:a16="http://schemas.microsoft.com/office/drawing/2014/main" val="3658350746"/>
                    </a:ext>
                  </a:extLst>
                </a:gridCol>
                <a:gridCol w="208280">
                  <a:extLst>
                    <a:ext uri="{9D8B030D-6E8A-4147-A177-3AD203B41FA5}">
                      <a16:colId xmlns:a16="http://schemas.microsoft.com/office/drawing/2014/main" val="2495748062"/>
                    </a:ext>
                  </a:extLst>
                </a:gridCol>
                <a:gridCol w="208280">
                  <a:extLst>
                    <a:ext uri="{9D8B030D-6E8A-4147-A177-3AD203B41FA5}">
                      <a16:colId xmlns:a16="http://schemas.microsoft.com/office/drawing/2014/main" val="2778969290"/>
                    </a:ext>
                  </a:extLst>
                </a:gridCol>
                <a:gridCol w="208280">
                  <a:extLst>
                    <a:ext uri="{9D8B030D-6E8A-4147-A177-3AD203B41FA5}">
                      <a16:colId xmlns:a16="http://schemas.microsoft.com/office/drawing/2014/main" val="3787667935"/>
                    </a:ext>
                  </a:extLst>
                </a:gridCol>
                <a:gridCol w="208280">
                  <a:extLst>
                    <a:ext uri="{9D8B030D-6E8A-4147-A177-3AD203B41FA5}">
                      <a16:colId xmlns:a16="http://schemas.microsoft.com/office/drawing/2014/main" val="2133740211"/>
                    </a:ext>
                  </a:extLst>
                </a:gridCol>
                <a:gridCol w="208280">
                  <a:extLst>
                    <a:ext uri="{9D8B030D-6E8A-4147-A177-3AD203B41FA5}">
                      <a16:colId xmlns:a16="http://schemas.microsoft.com/office/drawing/2014/main" val="1702687291"/>
                    </a:ext>
                  </a:extLst>
                </a:gridCol>
                <a:gridCol w="208280">
                  <a:extLst>
                    <a:ext uri="{9D8B030D-6E8A-4147-A177-3AD203B41FA5}">
                      <a16:colId xmlns:a16="http://schemas.microsoft.com/office/drawing/2014/main" val="1765007818"/>
                    </a:ext>
                  </a:extLst>
                </a:gridCol>
                <a:gridCol w="208280">
                  <a:extLst>
                    <a:ext uri="{9D8B030D-6E8A-4147-A177-3AD203B41FA5}">
                      <a16:colId xmlns:a16="http://schemas.microsoft.com/office/drawing/2014/main" val="3759399086"/>
                    </a:ext>
                  </a:extLst>
                </a:gridCol>
                <a:gridCol w="208280">
                  <a:extLst>
                    <a:ext uri="{9D8B030D-6E8A-4147-A177-3AD203B41FA5}">
                      <a16:colId xmlns:a16="http://schemas.microsoft.com/office/drawing/2014/main" val="677706169"/>
                    </a:ext>
                  </a:extLst>
                </a:gridCol>
                <a:gridCol w="208280">
                  <a:extLst>
                    <a:ext uri="{9D8B030D-6E8A-4147-A177-3AD203B41FA5}">
                      <a16:colId xmlns:a16="http://schemas.microsoft.com/office/drawing/2014/main" val="3178544612"/>
                    </a:ext>
                  </a:extLst>
                </a:gridCol>
                <a:gridCol w="208280">
                  <a:extLst>
                    <a:ext uri="{9D8B030D-6E8A-4147-A177-3AD203B41FA5}">
                      <a16:colId xmlns:a16="http://schemas.microsoft.com/office/drawing/2014/main" val="1613832332"/>
                    </a:ext>
                  </a:extLst>
                </a:gridCol>
                <a:gridCol w="208280">
                  <a:extLst>
                    <a:ext uri="{9D8B030D-6E8A-4147-A177-3AD203B41FA5}">
                      <a16:colId xmlns:a16="http://schemas.microsoft.com/office/drawing/2014/main" val="2804839103"/>
                    </a:ext>
                  </a:extLst>
                </a:gridCol>
                <a:gridCol w="208280">
                  <a:extLst>
                    <a:ext uri="{9D8B030D-6E8A-4147-A177-3AD203B41FA5}">
                      <a16:colId xmlns:a16="http://schemas.microsoft.com/office/drawing/2014/main" val="197652493"/>
                    </a:ext>
                  </a:extLst>
                </a:gridCol>
                <a:gridCol w="208280">
                  <a:extLst>
                    <a:ext uri="{9D8B030D-6E8A-4147-A177-3AD203B41FA5}">
                      <a16:colId xmlns:a16="http://schemas.microsoft.com/office/drawing/2014/main" val="1483562771"/>
                    </a:ext>
                  </a:extLst>
                </a:gridCol>
                <a:gridCol w="208280">
                  <a:extLst>
                    <a:ext uri="{9D8B030D-6E8A-4147-A177-3AD203B41FA5}">
                      <a16:colId xmlns:a16="http://schemas.microsoft.com/office/drawing/2014/main" val="886366996"/>
                    </a:ext>
                  </a:extLst>
                </a:gridCol>
                <a:gridCol w="208280">
                  <a:extLst>
                    <a:ext uri="{9D8B030D-6E8A-4147-A177-3AD203B41FA5}">
                      <a16:colId xmlns:a16="http://schemas.microsoft.com/office/drawing/2014/main" val="1726799471"/>
                    </a:ext>
                  </a:extLst>
                </a:gridCol>
                <a:gridCol w="208280">
                  <a:extLst>
                    <a:ext uri="{9D8B030D-6E8A-4147-A177-3AD203B41FA5}">
                      <a16:colId xmlns:a16="http://schemas.microsoft.com/office/drawing/2014/main" val="1142191287"/>
                    </a:ext>
                  </a:extLst>
                </a:gridCol>
                <a:gridCol w="208280">
                  <a:extLst>
                    <a:ext uri="{9D8B030D-6E8A-4147-A177-3AD203B41FA5}">
                      <a16:colId xmlns:a16="http://schemas.microsoft.com/office/drawing/2014/main" val="3425536172"/>
                    </a:ext>
                  </a:extLst>
                </a:gridCol>
                <a:gridCol w="208280">
                  <a:extLst>
                    <a:ext uri="{9D8B030D-6E8A-4147-A177-3AD203B41FA5}">
                      <a16:colId xmlns:a16="http://schemas.microsoft.com/office/drawing/2014/main" val="1522832964"/>
                    </a:ext>
                  </a:extLst>
                </a:gridCol>
                <a:gridCol w="208280">
                  <a:extLst>
                    <a:ext uri="{9D8B030D-6E8A-4147-A177-3AD203B41FA5}">
                      <a16:colId xmlns:a16="http://schemas.microsoft.com/office/drawing/2014/main" val="1559633401"/>
                    </a:ext>
                  </a:extLst>
                </a:gridCol>
                <a:gridCol w="208280">
                  <a:extLst>
                    <a:ext uri="{9D8B030D-6E8A-4147-A177-3AD203B41FA5}">
                      <a16:colId xmlns:a16="http://schemas.microsoft.com/office/drawing/2014/main" val="4267065675"/>
                    </a:ext>
                  </a:extLst>
                </a:gridCol>
                <a:gridCol w="208280">
                  <a:extLst>
                    <a:ext uri="{9D8B030D-6E8A-4147-A177-3AD203B41FA5}">
                      <a16:colId xmlns:a16="http://schemas.microsoft.com/office/drawing/2014/main" val="3250171509"/>
                    </a:ext>
                  </a:extLst>
                </a:gridCol>
                <a:gridCol w="208280">
                  <a:extLst>
                    <a:ext uri="{9D8B030D-6E8A-4147-A177-3AD203B41FA5}">
                      <a16:colId xmlns:a16="http://schemas.microsoft.com/office/drawing/2014/main" val="2402717481"/>
                    </a:ext>
                  </a:extLst>
                </a:gridCol>
                <a:gridCol w="208280">
                  <a:extLst>
                    <a:ext uri="{9D8B030D-6E8A-4147-A177-3AD203B41FA5}">
                      <a16:colId xmlns:a16="http://schemas.microsoft.com/office/drawing/2014/main" val="921964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399851753"/>
                  </a:ext>
                </a:extLst>
              </a:tr>
            </a:tbl>
          </a:graphicData>
        </a:graphic>
      </p:graphicFrame>
      <p:sp>
        <p:nvSpPr>
          <p:cNvPr id="4" name="Text Placeholder 3">
            <a:extLst>
              <a:ext uri="{FF2B5EF4-FFF2-40B4-BE49-F238E27FC236}">
                <a16:creationId xmlns:a16="http://schemas.microsoft.com/office/drawing/2014/main" id="{2EAD94FA-FF0C-4985-AC74-C8AF62C139DA}"/>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37786310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CCF75-0C5F-4483-88CB-D773A2891F06}"/>
              </a:ext>
            </a:extLst>
          </p:cNvPr>
          <p:cNvSpPr>
            <a:spLocks noGrp="1"/>
          </p:cNvSpPr>
          <p:nvPr>
            <p:ph type="title"/>
          </p:nvPr>
        </p:nvSpPr>
        <p:spPr/>
        <p:txBody>
          <a:bodyPr/>
          <a:lstStyle/>
          <a:p>
            <a:r>
              <a:rPr lang="en-US"/>
              <a:t>Facebook Original Own Posts Table | All Pages - 2 of 26</a:t>
            </a:r>
          </a:p>
        </p:txBody>
      </p:sp>
      <p:graphicFrame>
        <p:nvGraphicFramePr>
          <p:cNvPr id="5" name="Table Placeholder 4">
            <a:extLst>
              <a:ext uri="{FF2B5EF4-FFF2-40B4-BE49-F238E27FC236}">
                <a16:creationId xmlns:a16="http://schemas.microsoft.com/office/drawing/2014/main" id="{17C640EB-AFEA-4CE3-A644-6CAB59B7A367}"/>
              </a:ext>
            </a:extLst>
          </p:cNvPr>
          <p:cNvGraphicFramePr>
            <a:graphicFrameLocks noGrp="1"/>
          </p:cNvGraphicFramePr>
          <p:nvPr>
            <p:ph type="tbl" sz="quarter" idx="13"/>
            <p:extLst>
              <p:ext uri="{D42A27DB-BD31-4B8C-83A1-F6EECF244321}">
                <p14:modId xmlns:p14="http://schemas.microsoft.com/office/powerpoint/2010/main" val="480578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762545571"/>
                    </a:ext>
                  </a:extLst>
                </a:gridCol>
                <a:gridCol w="822960">
                  <a:extLst>
                    <a:ext uri="{9D8B030D-6E8A-4147-A177-3AD203B41FA5}">
                      <a16:colId xmlns:a16="http://schemas.microsoft.com/office/drawing/2014/main" val="3682589353"/>
                    </a:ext>
                  </a:extLst>
                </a:gridCol>
                <a:gridCol w="329184">
                  <a:extLst>
                    <a:ext uri="{9D8B030D-6E8A-4147-A177-3AD203B41FA5}">
                      <a16:colId xmlns:a16="http://schemas.microsoft.com/office/drawing/2014/main" val="3220607277"/>
                    </a:ext>
                  </a:extLst>
                </a:gridCol>
                <a:gridCol w="208280">
                  <a:extLst>
                    <a:ext uri="{9D8B030D-6E8A-4147-A177-3AD203B41FA5}">
                      <a16:colId xmlns:a16="http://schemas.microsoft.com/office/drawing/2014/main" val="4293715460"/>
                    </a:ext>
                  </a:extLst>
                </a:gridCol>
                <a:gridCol w="208280">
                  <a:extLst>
                    <a:ext uri="{9D8B030D-6E8A-4147-A177-3AD203B41FA5}">
                      <a16:colId xmlns:a16="http://schemas.microsoft.com/office/drawing/2014/main" val="4231937150"/>
                    </a:ext>
                  </a:extLst>
                </a:gridCol>
                <a:gridCol w="208280">
                  <a:extLst>
                    <a:ext uri="{9D8B030D-6E8A-4147-A177-3AD203B41FA5}">
                      <a16:colId xmlns:a16="http://schemas.microsoft.com/office/drawing/2014/main" val="3279403419"/>
                    </a:ext>
                  </a:extLst>
                </a:gridCol>
                <a:gridCol w="208280">
                  <a:extLst>
                    <a:ext uri="{9D8B030D-6E8A-4147-A177-3AD203B41FA5}">
                      <a16:colId xmlns:a16="http://schemas.microsoft.com/office/drawing/2014/main" val="1890254301"/>
                    </a:ext>
                  </a:extLst>
                </a:gridCol>
                <a:gridCol w="208280">
                  <a:extLst>
                    <a:ext uri="{9D8B030D-6E8A-4147-A177-3AD203B41FA5}">
                      <a16:colId xmlns:a16="http://schemas.microsoft.com/office/drawing/2014/main" val="2406847083"/>
                    </a:ext>
                  </a:extLst>
                </a:gridCol>
                <a:gridCol w="208280">
                  <a:extLst>
                    <a:ext uri="{9D8B030D-6E8A-4147-A177-3AD203B41FA5}">
                      <a16:colId xmlns:a16="http://schemas.microsoft.com/office/drawing/2014/main" val="1090584047"/>
                    </a:ext>
                  </a:extLst>
                </a:gridCol>
                <a:gridCol w="208280">
                  <a:extLst>
                    <a:ext uri="{9D8B030D-6E8A-4147-A177-3AD203B41FA5}">
                      <a16:colId xmlns:a16="http://schemas.microsoft.com/office/drawing/2014/main" val="35610419"/>
                    </a:ext>
                  </a:extLst>
                </a:gridCol>
                <a:gridCol w="208280">
                  <a:extLst>
                    <a:ext uri="{9D8B030D-6E8A-4147-A177-3AD203B41FA5}">
                      <a16:colId xmlns:a16="http://schemas.microsoft.com/office/drawing/2014/main" val="1228395721"/>
                    </a:ext>
                  </a:extLst>
                </a:gridCol>
                <a:gridCol w="208280">
                  <a:extLst>
                    <a:ext uri="{9D8B030D-6E8A-4147-A177-3AD203B41FA5}">
                      <a16:colId xmlns:a16="http://schemas.microsoft.com/office/drawing/2014/main" val="2822278115"/>
                    </a:ext>
                  </a:extLst>
                </a:gridCol>
                <a:gridCol w="208280">
                  <a:extLst>
                    <a:ext uri="{9D8B030D-6E8A-4147-A177-3AD203B41FA5}">
                      <a16:colId xmlns:a16="http://schemas.microsoft.com/office/drawing/2014/main" val="3452728626"/>
                    </a:ext>
                  </a:extLst>
                </a:gridCol>
                <a:gridCol w="208280">
                  <a:extLst>
                    <a:ext uri="{9D8B030D-6E8A-4147-A177-3AD203B41FA5}">
                      <a16:colId xmlns:a16="http://schemas.microsoft.com/office/drawing/2014/main" val="2595556716"/>
                    </a:ext>
                  </a:extLst>
                </a:gridCol>
                <a:gridCol w="208280">
                  <a:extLst>
                    <a:ext uri="{9D8B030D-6E8A-4147-A177-3AD203B41FA5}">
                      <a16:colId xmlns:a16="http://schemas.microsoft.com/office/drawing/2014/main" val="3874957732"/>
                    </a:ext>
                  </a:extLst>
                </a:gridCol>
                <a:gridCol w="208280">
                  <a:extLst>
                    <a:ext uri="{9D8B030D-6E8A-4147-A177-3AD203B41FA5}">
                      <a16:colId xmlns:a16="http://schemas.microsoft.com/office/drawing/2014/main" val="1212811177"/>
                    </a:ext>
                  </a:extLst>
                </a:gridCol>
                <a:gridCol w="208280">
                  <a:extLst>
                    <a:ext uri="{9D8B030D-6E8A-4147-A177-3AD203B41FA5}">
                      <a16:colId xmlns:a16="http://schemas.microsoft.com/office/drawing/2014/main" val="610417856"/>
                    </a:ext>
                  </a:extLst>
                </a:gridCol>
                <a:gridCol w="208280">
                  <a:extLst>
                    <a:ext uri="{9D8B030D-6E8A-4147-A177-3AD203B41FA5}">
                      <a16:colId xmlns:a16="http://schemas.microsoft.com/office/drawing/2014/main" val="1882925424"/>
                    </a:ext>
                  </a:extLst>
                </a:gridCol>
                <a:gridCol w="208280">
                  <a:extLst>
                    <a:ext uri="{9D8B030D-6E8A-4147-A177-3AD203B41FA5}">
                      <a16:colId xmlns:a16="http://schemas.microsoft.com/office/drawing/2014/main" val="878454353"/>
                    </a:ext>
                  </a:extLst>
                </a:gridCol>
                <a:gridCol w="208280">
                  <a:extLst>
                    <a:ext uri="{9D8B030D-6E8A-4147-A177-3AD203B41FA5}">
                      <a16:colId xmlns:a16="http://schemas.microsoft.com/office/drawing/2014/main" val="1983867030"/>
                    </a:ext>
                  </a:extLst>
                </a:gridCol>
                <a:gridCol w="208280">
                  <a:extLst>
                    <a:ext uri="{9D8B030D-6E8A-4147-A177-3AD203B41FA5}">
                      <a16:colId xmlns:a16="http://schemas.microsoft.com/office/drawing/2014/main" val="406959200"/>
                    </a:ext>
                  </a:extLst>
                </a:gridCol>
                <a:gridCol w="208280">
                  <a:extLst>
                    <a:ext uri="{9D8B030D-6E8A-4147-A177-3AD203B41FA5}">
                      <a16:colId xmlns:a16="http://schemas.microsoft.com/office/drawing/2014/main" val="4158903801"/>
                    </a:ext>
                  </a:extLst>
                </a:gridCol>
                <a:gridCol w="208280">
                  <a:extLst>
                    <a:ext uri="{9D8B030D-6E8A-4147-A177-3AD203B41FA5}">
                      <a16:colId xmlns:a16="http://schemas.microsoft.com/office/drawing/2014/main" val="3987292730"/>
                    </a:ext>
                  </a:extLst>
                </a:gridCol>
                <a:gridCol w="208280">
                  <a:extLst>
                    <a:ext uri="{9D8B030D-6E8A-4147-A177-3AD203B41FA5}">
                      <a16:colId xmlns:a16="http://schemas.microsoft.com/office/drawing/2014/main" val="3494181749"/>
                    </a:ext>
                  </a:extLst>
                </a:gridCol>
                <a:gridCol w="208280">
                  <a:extLst>
                    <a:ext uri="{9D8B030D-6E8A-4147-A177-3AD203B41FA5}">
                      <a16:colId xmlns:a16="http://schemas.microsoft.com/office/drawing/2014/main" val="2579936229"/>
                    </a:ext>
                  </a:extLst>
                </a:gridCol>
                <a:gridCol w="208280">
                  <a:extLst>
                    <a:ext uri="{9D8B030D-6E8A-4147-A177-3AD203B41FA5}">
                      <a16:colId xmlns:a16="http://schemas.microsoft.com/office/drawing/2014/main" val="3257451803"/>
                    </a:ext>
                  </a:extLst>
                </a:gridCol>
                <a:gridCol w="208280">
                  <a:extLst>
                    <a:ext uri="{9D8B030D-6E8A-4147-A177-3AD203B41FA5}">
                      <a16:colId xmlns:a16="http://schemas.microsoft.com/office/drawing/2014/main" val="2433767062"/>
                    </a:ext>
                  </a:extLst>
                </a:gridCol>
                <a:gridCol w="208280">
                  <a:extLst>
                    <a:ext uri="{9D8B030D-6E8A-4147-A177-3AD203B41FA5}">
                      <a16:colId xmlns:a16="http://schemas.microsoft.com/office/drawing/2014/main" val="2968085970"/>
                    </a:ext>
                  </a:extLst>
                </a:gridCol>
                <a:gridCol w="208280">
                  <a:extLst>
                    <a:ext uri="{9D8B030D-6E8A-4147-A177-3AD203B41FA5}">
                      <a16:colId xmlns:a16="http://schemas.microsoft.com/office/drawing/2014/main" val="3386306550"/>
                    </a:ext>
                  </a:extLst>
                </a:gridCol>
                <a:gridCol w="208280">
                  <a:extLst>
                    <a:ext uri="{9D8B030D-6E8A-4147-A177-3AD203B41FA5}">
                      <a16:colId xmlns:a16="http://schemas.microsoft.com/office/drawing/2014/main" val="3951403051"/>
                    </a:ext>
                  </a:extLst>
                </a:gridCol>
                <a:gridCol w="208280">
                  <a:extLst>
                    <a:ext uri="{9D8B030D-6E8A-4147-A177-3AD203B41FA5}">
                      <a16:colId xmlns:a16="http://schemas.microsoft.com/office/drawing/2014/main" val="3986996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414173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 Bayerischer Rundfunk - 2020-09-04 17:04:00</a:t>
                      </a:r>
                      <a:r>
                        <a:rPr kumimoji="0" lang="de-DE" sz="1000" b="0" i="0" u="none" strike="noStrike" kern="1200" cap="none" spc="0" normalizeH="0" baseline="0" noProof="0">
                          <a:ln>
                            <a:noFill/>
                          </a:ln>
                          <a:solidFill>
                            <a:prstClr val="black"/>
                          </a:solidFill>
                          <a:effectLst/>
                          <a:uLnTx/>
                          <a:uFillTx/>
                          <a:latin typeface="+mn-lt"/>
                          <a:ea typeface="+mn-ea"/>
                          <a:cs typeface="+mn-cs"/>
                        </a:rPr>
                        <a:t>
 Ein wahrhaft himmlischer Klassiker: Engel Aloisius soll den lieben langen Tag frohlocken und Hosianna singen 👼 - doch so hat der "Münchner im Himmel" sich das Leben nach dem Tod nicht vorgestellt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https://scontent-iad3-1.xx.fbcdn.net/v/t15.5256-10/p720x720/118787953_910474276025666_4257524436855504589_n.jpg?_nc_cat=1&amp;_nc_sid=ad6a45&amp;_nc_ohc=mKMDcyPdCNsAX9J8n5Y&amp;_nc_ht=scontent-iad3-1.xx&amp;oh=ad6d0fd7b0f61287b46c2fc9d9cbdaa3&amp;oe=5F80D43A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4025764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3586270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3586270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95403008"/>
                  </a:ext>
                </a:extLst>
              </a:tr>
            </a:tbl>
          </a:graphicData>
        </a:graphic>
      </p:graphicFrame>
      <p:sp>
        <p:nvSpPr>
          <p:cNvPr id="4" name="Text Placeholder 3">
            <a:extLst>
              <a:ext uri="{FF2B5EF4-FFF2-40B4-BE49-F238E27FC236}">
                <a16:creationId xmlns:a16="http://schemas.microsoft.com/office/drawing/2014/main" id="{CBF2473F-5386-42C8-8ED1-2F9FB582AB54}"/>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11611393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7D5FF-3DFC-4044-B6A6-433F7C1546BE}"/>
              </a:ext>
            </a:extLst>
          </p:cNvPr>
          <p:cNvSpPr>
            <a:spLocks noGrp="1"/>
          </p:cNvSpPr>
          <p:nvPr>
            <p:ph type="title"/>
          </p:nvPr>
        </p:nvSpPr>
        <p:spPr/>
        <p:txBody>
          <a:bodyPr/>
          <a:lstStyle/>
          <a:p>
            <a:r>
              <a:rPr lang="en-US"/>
              <a:t>Facebook Original Own Posts Table | All Pages - 3 of 26</a:t>
            </a:r>
          </a:p>
        </p:txBody>
      </p:sp>
      <p:graphicFrame>
        <p:nvGraphicFramePr>
          <p:cNvPr id="5" name="Table Placeholder 4">
            <a:extLst>
              <a:ext uri="{FF2B5EF4-FFF2-40B4-BE49-F238E27FC236}">
                <a16:creationId xmlns:a16="http://schemas.microsoft.com/office/drawing/2014/main" id="{24D04F92-973C-46BE-8F22-97FA7EDC74E8}"/>
              </a:ext>
            </a:extLst>
          </p:cNvPr>
          <p:cNvGraphicFramePr>
            <a:graphicFrameLocks noGrp="1"/>
          </p:cNvGraphicFramePr>
          <p:nvPr>
            <p:ph type="tbl" sz="quarter" idx="13"/>
            <p:extLst>
              <p:ext uri="{D42A27DB-BD31-4B8C-83A1-F6EECF244321}">
                <p14:modId xmlns:p14="http://schemas.microsoft.com/office/powerpoint/2010/main" val="4190425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37045976"/>
                    </a:ext>
                  </a:extLst>
                </a:gridCol>
                <a:gridCol w="822960">
                  <a:extLst>
                    <a:ext uri="{9D8B030D-6E8A-4147-A177-3AD203B41FA5}">
                      <a16:colId xmlns:a16="http://schemas.microsoft.com/office/drawing/2014/main" val="1138204343"/>
                    </a:ext>
                  </a:extLst>
                </a:gridCol>
                <a:gridCol w="329184">
                  <a:extLst>
                    <a:ext uri="{9D8B030D-6E8A-4147-A177-3AD203B41FA5}">
                      <a16:colId xmlns:a16="http://schemas.microsoft.com/office/drawing/2014/main" val="80023565"/>
                    </a:ext>
                  </a:extLst>
                </a:gridCol>
                <a:gridCol w="208280">
                  <a:extLst>
                    <a:ext uri="{9D8B030D-6E8A-4147-A177-3AD203B41FA5}">
                      <a16:colId xmlns:a16="http://schemas.microsoft.com/office/drawing/2014/main" val="826710067"/>
                    </a:ext>
                  </a:extLst>
                </a:gridCol>
                <a:gridCol w="208280">
                  <a:extLst>
                    <a:ext uri="{9D8B030D-6E8A-4147-A177-3AD203B41FA5}">
                      <a16:colId xmlns:a16="http://schemas.microsoft.com/office/drawing/2014/main" val="3970993662"/>
                    </a:ext>
                  </a:extLst>
                </a:gridCol>
                <a:gridCol w="208280">
                  <a:extLst>
                    <a:ext uri="{9D8B030D-6E8A-4147-A177-3AD203B41FA5}">
                      <a16:colId xmlns:a16="http://schemas.microsoft.com/office/drawing/2014/main" val="1621633904"/>
                    </a:ext>
                  </a:extLst>
                </a:gridCol>
                <a:gridCol w="208280">
                  <a:extLst>
                    <a:ext uri="{9D8B030D-6E8A-4147-A177-3AD203B41FA5}">
                      <a16:colId xmlns:a16="http://schemas.microsoft.com/office/drawing/2014/main" val="2744376574"/>
                    </a:ext>
                  </a:extLst>
                </a:gridCol>
                <a:gridCol w="208280">
                  <a:extLst>
                    <a:ext uri="{9D8B030D-6E8A-4147-A177-3AD203B41FA5}">
                      <a16:colId xmlns:a16="http://schemas.microsoft.com/office/drawing/2014/main" val="3946884591"/>
                    </a:ext>
                  </a:extLst>
                </a:gridCol>
                <a:gridCol w="208280">
                  <a:extLst>
                    <a:ext uri="{9D8B030D-6E8A-4147-A177-3AD203B41FA5}">
                      <a16:colId xmlns:a16="http://schemas.microsoft.com/office/drawing/2014/main" val="3268871257"/>
                    </a:ext>
                  </a:extLst>
                </a:gridCol>
                <a:gridCol w="208280">
                  <a:extLst>
                    <a:ext uri="{9D8B030D-6E8A-4147-A177-3AD203B41FA5}">
                      <a16:colId xmlns:a16="http://schemas.microsoft.com/office/drawing/2014/main" val="433434949"/>
                    </a:ext>
                  </a:extLst>
                </a:gridCol>
                <a:gridCol w="208280">
                  <a:extLst>
                    <a:ext uri="{9D8B030D-6E8A-4147-A177-3AD203B41FA5}">
                      <a16:colId xmlns:a16="http://schemas.microsoft.com/office/drawing/2014/main" val="2637739327"/>
                    </a:ext>
                  </a:extLst>
                </a:gridCol>
                <a:gridCol w="208280">
                  <a:extLst>
                    <a:ext uri="{9D8B030D-6E8A-4147-A177-3AD203B41FA5}">
                      <a16:colId xmlns:a16="http://schemas.microsoft.com/office/drawing/2014/main" val="3004245135"/>
                    </a:ext>
                  </a:extLst>
                </a:gridCol>
                <a:gridCol w="208280">
                  <a:extLst>
                    <a:ext uri="{9D8B030D-6E8A-4147-A177-3AD203B41FA5}">
                      <a16:colId xmlns:a16="http://schemas.microsoft.com/office/drawing/2014/main" val="4016758723"/>
                    </a:ext>
                  </a:extLst>
                </a:gridCol>
                <a:gridCol w="208280">
                  <a:extLst>
                    <a:ext uri="{9D8B030D-6E8A-4147-A177-3AD203B41FA5}">
                      <a16:colId xmlns:a16="http://schemas.microsoft.com/office/drawing/2014/main" val="1107524304"/>
                    </a:ext>
                  </a:extLst>
                </a:gridCol>
                <a:gridCol w="208280">
                  <a:extLst>
                    <a:ext uri="{9D8B030D-6E8A-4147-A177-3AD203B41FA5}">
                      <a16:colId xmlns:a16="http://schemas.microsoft.com/office/drawing/2014/main" val="2709191545"/>
                    </a:ext>
                  </a:extLst>
                </a:gridCol>
                <a:gridCol w="208280">
                  <a:extLst>
                    <a:ext uri="{9D8B030D-6E8A-4147-A177-3AD203B41FA5}">
                      <a16:colId xmlns:a16="http://schemas.microsoft.com/office/drawing/2014/main" val="960688005"/>
                    </a:ext>
                  </a:extLst>
                </a:gridCol>
                <a:gridCol w="208280">
                  <a:extLst>
                    <a:ext uri="{9D8B030D-6E8A-4147-A177-3AD203B41FA5}">
                      <a16:colId xmlns:a16="http://schemas.microsoft.com/office/drawing/2014/main" val="1544667521"/>
                    </a:ext>
                  </a:extLst>
                </a:gridCol>
                <a:gridCol w="208280">
                  <a:extLst>
                    <a:ext uri="{9D8B030D-6E8A-4147-A177-3AD203B41FA5}">
                      <a16:colId xmlns:a16="http://schemas.microsoft.com/office/drawing/2014/main" val="4157056685"/>
                    </a:ext>
                  </a:extLst>
                </a:gridCol>
                <a:gridCol w="208280">
                  <a:extLst>
                    <a:ext uri="{9D8B030D-6E8A-4147-A177-3AD203B41FA5}">
                      <a16:colId xmlns:a16="http://schemas.microsoft.com/office/drawing/2014/main" val="934630701"/>
                    </a:ext>
                  </a:extLst>
                </a:gridCol>
                <a:gridCol w="208280">
                  <a:extLst>
                    <a:ext uri="{9D8B030D-6E8A-4147-A177-3AD203B41FA5}">
                      <a16:colId xmlns:a16="http://schemas.microsoft.com/office/drawing/2014/main" val="2496941894"/>
                    </a:ext>
                  </a:extLst>
                </a:gridCol>
                <a:gridCol w="208280">
                  <a:extLst>
                    <a:ext uri="{9D8B030D-6E8A-4147-A177-3AD203B41FA5}">
                      <a16:colId xmlns:a16="http://schemas.microsoft.com/office/drawing/2014/main" val="533051099"/>
                    </a:ext>
                  </a:extLst>
                </a:gridCol>
                <a:gridCol w="208280">
                  <a:extLst>
                    <a:ext uri="{9D8B030D-6E8A-4147-A177-3AD203B41FA5}">
                      <a16:colId xmlns:a16="http://schemas.microsoft.com/office/drawing/2014/main" val="1903990168"/>
                    </a:ext>
                  </a:extLst>
                </a:gridCol>
                <a:gridCol w="208280">
                  <a:extLst>
                    <a:ext uri="{9D8B030D-6E8A-4147-A177-3AD203B41FA5}">
                      <a16:colId xmlns:a16="http://schemas.microsoft.com/office/drawing/2014/main" val="2259274176"/>
                    </a:ext>
                  </a:extLst>
                </a:gridCol>
                <a:gridCol w="208280">
                  <a:extLst>
                    <a:ext uri="{9D8B030D-6E8A-4147-A177-3AD203B41FA5}">
                      <a16:colId xmlns:a16="http://schemas.microsoft.com/office/drawing/2014/main" val="565263697"/>
                    </a:ext>
                  </a:extLst>
                </a:gridCol>
                <a:gridCol w="208280">
                  <a:extLst>
                    <a:ext uri="{9D8B030D-6E8A-4147-A177-3AD203B41FA5}">
                      <a16:colId xmlns:a16="http://schemas.microsoft.com/office/drawing/2014/main" val="911013455"/>
                    </a:ext>
                  </a:extLst>
                </a:gridCol>
                <a:gridCol w="208280">
                  <a:extLst>
                    <a:ext uri="{9D8B030D-6E8A-4147-A177-3AD203B41FA5}">
                      <a16:colId xmlns:a16="http://schemas.microsoft.com/office/drawing/2014/main" val="3343979410"/>
                    </a:ext>
                  </a:extLst>
                </a:gridCol>
                <a:gridCol w="208280">
                  <a:extLst>
                    <a:ext uri="{9D8B030D-6E8A-4147-A177-3AD203B41FA5}">
                      <a16:colId xmlns:a16="http://schemas.microsoft.com/office/drawing/2014/main" val="3857883481"/>
                    </a:ext>
                  </a:extLst>
                </a:gridCol>
                <a:gridCol w="208280">
                  <a:extLst>
                    <a:ext uri="{9D8B030D-6E8A-4147-A177-3AD203B41FA5}">
                      <a16:colId xmlns:a16="http://schemas.microsoft.com/office/drawing/2014/main" val="3747260957"/>
                    </a:ext>
                  </a:extLst>
                </a:gridCol>
                <a:gridCol w="208280">
                  <a:extLst>
                    <a:ext uri="{9D8B030D-6E8A-4147-A177-3AD203B41FA5}">
                      <a16:colId xmlns:a16="http://schemas.microsoft.com/office/drawing/2014/main" val="1576565854"/>
                    </a:ext>
                  </a:extLst>
                </a:gridCol>
                <a:gridCol w="208280">
                  <a:extLst>
                    <a:ext uri="{9D8B030D-6E8A-4147-A177-3AD203B41FA5}">
                      <a16:colId xmlns:a16="http://schemas.microsoft.com/office/drawing/2014/main" val="1415973139"/>
                    </a:ext>
                  </a:extLst>
                </a:gridCol>
                <a:gridCol w="208280">
                  <a:extLst>
                    <a:ext uri="{9D8B030D-6E8A-4147-A177-3AD203B41FA5}">
                      <a16:colId xmlns:a16="http://schemas.microsoft.com/office/drawing/2014/main" val="601030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179648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- 2020-08-31 11:22:36</a:t>
                      </a:r>
                      <a:r>
                        <a:rPr kumimoji="0" lang="de-DE" sz="1000" b="0" i="0" u="none" strike="noStrike" kern="1200" cap="none" spc="0" normalizeH="0" baseline="0" noProof="0">
                          <a:ln>
                            <a:noFill/>
                          </a:ln>
                          <a:solidFill>
                            <a:prstClr val="black"/>
                          </a:solidFill>
                          <a:effectLst/>
                          <a:uLnTx/>
                          <a:uFillTx/>
                          <a:latin typeface="+mn-lt"/>
                          <a:ea typeface="+mn-ea"/>
                          <a:cs typeface="+mn-cs"/>
                        </a:rPr>
                        <a:t>
 Ein lautes Dankeschön an die Leisen.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https://scontent-iad3-1.xx.fbcdn.net/v/t1.0-9/p720x720/118693873_10157066201815728_799379635720603196_o.png?_nc_cat=105&amp;_nc_sid=2d5d41&amp;_nc_ohc=LLxVSnqCNHAAX8g6lQb&amp;_nc_ht=scontent-iad3-1.xx&amp;oh=41126fcf1f37ff1af82c0fad26c0b459&amp;oe=5F813C50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95869203"/>
                  </a:ext>
                </a:extLst>
              </a:tr>
            </a:tbl>
          </a:graphicData>
        </a:graphic>
      </p:graphicFrame>
      <p:sp>
        <p:nvSpPr>
          <p:cNvPr id="4" name="Text Placeholder 3">
            <a:extLst>
              <a:ext uri="{FF2B5EF4-FFF2-40B4-BE49-F238E27FC236}">
                <a16:creationId xmlns:a16="http://schemas.microsoft.com/office/drawing/2014/main" id="{F79B534D-E320-4295-A72D-AB8309EDB9C3}"/>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4592323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FC5533-7FD8-4D3F-968A-07E0B9A3C863}"/>
              </a:ext>
            </a:extLst>
          </p:cNvPr>
          <p:cNvSpPr>
            <a:spLocks noGrp="1"/>
          </p:cNvSpPr>
          <p:nvPr>
            <p:ph type="title"/>
          </p:nvPr>
        </p:nvSpPr>
        <p:spPr/>
        <p:txBody>
          <a:bodyPr/>
          <a:lstStyle/>
          <a:p>
            <a:r>
              <a:rPr lang="en-US"/>
              <a:t>Facebook Original Own Posts Table | All Pages - 4 of 26</a:t>
            </a:r>
          </a:p>
        </p:txBody>
      </p:sp>
      <p:graphicFrame>
        <p:nvGraphicFramePr>
          <p:cNvPr id="5" name="Table Placeholder 4">
            <a:extLst>
              <a:ext uri="{FF2B5EF4-FFF2-40B4-BE49-F238E27FC236}">
                <a16:creationId xmlns:a16="http://schemas.microsoft.com/office/drawing/2014/main" id="{229FDBEE-036E-49E3-93F2-6F08C6FE943A}"/>
              </a:ext>
            </a:extLst>
          </p:cNvPr>
          <p:cNvGraphicFramePr>
            <a:graphicFrameLocks noGrp="1"/>
          </p:cNvGraphicFramePr>
          <p:nvPr>
            <p:ph type="tbl" sz="quarter" idx="13"/>
            <p:extLst>
              <p:ext uri="{D42A27DB-BD31-4B8C-83A1-F6EECF244321}">
                <p14:modId xmlns:p14="http://schemas.microsoft.com/office/powerpoint/2010/main" val="1284985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017296406"/>
                    </a:ext>
                  </a:extLst>
                </a:gridCol>
                <a:gridCol w="822960">
                  <a:extLst>
                    <a:ext uri="{9D8B030D-6E8A-4147-A177-3AD203B41FA5}">
                      <a16:colId xmlns:a16="http://schemas.microsoft.com/office/drawing/2014/main" val="3817310548"/>
                    </a:ext>
                  </a:extLst>
                </a:gridCol>
                <a:gridCol w="329184">
                  <a:extLst>
                    <a:ext uri="{9D8B030D-6E8A-4147-A177-3AD203B41FA5}">
                      <a16:colId xmlns:a16="http://schemas.microsoft.com/office/drawing/2014/main" val="2017304971"/>
                    </a:ext>
                  </a:extLst>
                </a:gridCol>
                <a:gridCol w="208280">
                  <a:extLst>
                    <a:ext uri="{9D8B030D-6E8A-4147-A177-3AD203B41FA5}">
                      <a16:colId xmlns:a16="http://schemas.microsoft.com/office/drawing/2014/main" val="3803539608"/>
                    </a:ext>
                  </a:extLst>
                </a:gridCol>
                <a:gridCol w="208280">
                  <a:extLst>
                    <a:ext uri="{9D8B030D-6E8A-4147-A177-3AD203B41FA5}">
                      <a16:colId xmlns:a16="http://schemas.microsoft.com/office/drawing/2014/main" val="3471599062"/>
                    </a:ext>
                  </a:extLst>
                </a:gridCol>
                <a:gridCol w="208280">
                  <a:extLst>
                    <a:ext uri="{9D8B030D-6E8A-4147-A177-3AD203B41FA5}">
                      <a16:colId xmlns:a16="http://schemas.microsoft.com/office/drawing/2014/main" val="1238271986"/>
                    </a:ext>
                  </a:extLst>
                </a:gridCol>
                <a:gridCol w="208280">
                  <a:extLst>
                    <a:ext uri="{9D8B030D-6E8A-4147-A177-3AD203B41FA5}">
                      <a16:colId xmlns:a16="http://schemas.microsoft.com/office/drawing/2014/main" val="1155491164"/>
                    </a:ext>
                  </a:extLst>
                </a:gridCol>
                <a:gridCol w="208280">
                  <a:extLst>
                    <a:ext uri="{9D8B030D-6E8A-4147-A177-3AD203B41FA5}">
                      <a16:colId xmlns:a16="http://schemas.microsoft.com/office/drawing/2014/main" val="2020009918"/>
                    </a:ext>
                  </a:extLst>
                </a:gridCol>
                <a:gridCol w="208280">
                  <a:extLst>
                    <a:ext uri="{9D8B030D-6E8A-4147-A177-3AD203B41FA5}">
                      <a16:colId xmlns:a16="http://schemas.microsoft.com/office/drawing/2014/main" val="3788066374"/>
                    </a:ext>
                  </a:extLst>
                </a:gridCol>
                <a:gridCol w="208280">
                  <a:extLst>
                    <a:ext uri="{9D8B030D-6E8A-4147-A177-3AD203B41FA5}">
                      <a16:colId xmlns:a16="http://schemas.microsoft.com/office/drawing/2014/main" val="721441049"/>
                    </a:ext>
                  </a:extLst>
                </a:gridCol>
                <a:gridCol w="208280">
                  <a:extLst>
                    <a:ext uri="{9D8B030D-6E8A-4147-A177-3AD203B41FA5}">
                      <a16:colId xmlns:a16="http://schemas.microsoft.com/office/drawing/2014/main" val="518417453"/>
                    </a:ext>
                  </a:extLst>
                </a:gridCol>
                <a:gridCol w="208280">
                  <a:extLst>
                    <a:ext uri="{9D8B030D-6E8A-4147-A177-3AD203B41FA5}">
                      <a16:colId xmlns:a16="http://schemas.microsoft.com/office/drawing/2014/main" val="2882015514"/>
                    </a:ext>
                  </a:extLst>
                </a:gridCol>
                <a:gridCol w="208280">
                  <a:extLst>
                    <a:ext uri="{9D8B030D-6E8A-4147-A177-3AD203B41FA5}">
                      <a16:colId xmlns:a16="http://schemas.microsoft.com/office/drawing/2014/main" val="572593476"/>
                    </a:ext>
                  </a:extLst>
                </a:gridCol>
                <a:gridCol w="208280">
                  <a:extLst>
                    <a:ext uri="{9D8B030D-6E8A-4147-A177-3AD203B41FA5}">
                      <a16:colId xmlns:a16="http://schemas.microsoft.com/office/drawing/2014/main" val="1707437147"/>
                    </a:ext>
                  </a:extLst>
                </a:gridCol>
                <a:gridCol w="208280">
                  <a:extLst>
                    <a:ext uri="{9D8B030D-6E8A-4147-A177-3AD203B41FA5}">
                      <a16:colId xmlns:a16="http://schemas.microsoft.com/office/drawing/2014/main" val="3395568774"/>
                    </a:ext>
                  </a:extLst>
                </a:gridCol>
                <a:gridCol w="208280">
                  <a:extLst>
                    <a:ext uri="{9D8B030D-6E8A-4147-A177-3AD203B41FA5}">
                      <a16:colId xmlns:a16="http://schemas.microsoft.com/office/drawing/2014/main" val="3735174833"/>
                    </a:ext>
                  </a:extLst>
                </a:gridCol>
                <a:gridCol w="208280">
                  <a:extLst>
                    <a:ext uri="{9D8B030D-6E8A-4147-A177-3AD203B41FA5}">
                      <a16:colId xmlns:a16="http://schemas.microsoft.com/office/drawing/2014/main" val="4133123576"/>
                    </a:ext>
                  </a:extLst>
                </a:gridCol>
                <a:gridCol w="208280">
                  <a:extLst>
                    <a:ext uri="{9D8B030D-6E8A-4147-A177-3AD203B41FA5}">
                      <a16:colId xmlns:a16="http://schemas.microsoft.com/office/drawing/2014/main" val="239972066"/>
                    </a:ext>
                  </a:extLst>
                </a:gridCol>
                <a:gridCol w="208280">
                  <a:extLst>
                    <a:ext uri="{9D8B030D-6E8A-4147-A177-3AD203B41FA5}">
                      <a16:colId xmlns:a16="http://schemas.microsoft.com/office/drawing/2014/main" val="726573019"/>
                    </a:ext>
                  </a:extLst>
                </a:gridCol>
                <a:gridCol w="208280">
                  <a:extLst>
                    <a:ext uri="{9D8B030D-6E8A-4147-A177-3AD203B41FA5}">
                      <a16:colId xmlns:a16="http://schemas.microsoft.com/office/drawing/2014/main" val="740495811"/>
                    </a:ext>
                  </a:extLst>
                </a:gridCol>
                <a:gridCol w="208280">
                  <a:extLst>
                    <a:ext uri="{9D8B030D-6E8A-4147-A177-3AD203B41FA5}">
                      <a16:colId xmlns:a16="http://schemas.microsoft.com/office/drawing/2014/main" val="2527008031"/>
                    </a:ext>
                  </a:extLst>
                </a:gridCol>
                <a:gridCol w="208280">
                  <a:extLst>
                    <a:ext uri="{9D8B030D-6E8A-4147-A177-3AD203B41FA5}">
                      <a16:colId xmlns:a16="http://schemas.microsoft.com/office/drawing/2014/main" val="3750212990"/>
                    </a:ext>
                  </a:extLst>
                </a:gridCol>
                <a:gridCol w="208280">
                  <a:extLst>
                    <a:ext uri="{9D8B030D-6E8A-4147-A177-3AD203B41FA5}">
                      <a16:colId xmlns:a16="http://schemas.microsoft.com/office/drawing/2014/main" val="2114659257"/>
                    </a:ext>
                  </a:extLst>
                </a:gridCol>
                <a:gridCol w="208280">
                  <a:extLst>
                    <a:ext uri="{9D8B030D-6E8A-4147-A177-3AD203B41FA5}">
                      <a16:colId xmlns:a16="http://schemas.microsoft.com/office/drawing/2014/main" val="1005988643"/>
                    </a:ext>
                  </a:extLst>
                </a:gridCol>
                <a:gridCol w="208280">
                  <a:extLst>
                    <a:ext uri="{9D8B030D-6E8A-4147-A177-3AD203B41FA5}">
                      <a16:colId xmlns:a16="http://schemas.microsoft.com/office/drawing/2014/main" val="1485282469"/>
                    </a:ext>
                  </a:extLst>
                </a:gridCol>
                <a:gridCol w="208280">
                  <a:extLst>
                    <a:ext uri="{9D8B030D-6E8A-4147-A177-3AD203B41FA5}">
                      <a16:colId xmlns:a16="http://schemas.microsoft.com/office/drawing/2014/main" val="1794504521"/>
                    </a:ext>
                  </a:extLst>
                </a:gridCol>
                <a:gridCol w="208280">
                  <a:extLst>
                    <a:ext uri="{9D8B030D-6E8A-4147-A177-3AD203B41FA5}">
                      <a16:colId xmlns:a16="http://schemas.microsoft.com/office/drawing/2014/main" val="1700266012"/>
                    </a:ext>
                  </a:extLst>
                </a:gridCol>
                <a:gridCol w="208280">
                  <a:extLst>
                    <a:ext uri="{9D8B030D-6E8A-4147-A177-3AD203B41FA5}">
                      <a16:colId xmlns:a16="http://schemas.microsoft.com/office/drawing/2014/main" val="3874216907"/>
                    </a:ext>
                  </a:extLst>
                </a:gridCol>
                <a:gridCol w="208280">
                  <a:extLst>
                    <a:ext uri="{9D8B030D-6E8A-4147-A177-3AD203B41FA5}">
                      <a16:colId xmlns:a16="http://schemas.microsoft.com/office/drawing/2014/main" val="1033242198"/>
                    </a:ext>
                  </a:extLst>
                </a:gridCol>
                <a:gridCol w="208280">
                  <a:extLst>
                    <a:ext uri="{9D8B030D-6E8A-4147-A177-3AD203B41FA5}">
                      <a16:colId xmlns:a16="http://schemas.microsoft.com/office/drawing/2014/main" val="1862744729"/>
                    </a:ext>
                  </a:extLst>
                </a:gridCol>
                <a:gridCol w="208280">
                  <a:extLst>
                    <a:ext uri="{9D8B030D-6E8A-4147-A177-3AD203B41FA5}">
                      <a16:colId xmlns:a16="http://schemas.microsoft.com/office/drawing/2014/main" val="2502928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806451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- 2020-09-05 09:39:00</a:t>
                      </a:r>
                      <a:r>
                        <a:rPr kumimoji="0" lang="de-DE" sz="1000" b="0" i="0" u="none" strike="noStrike" kern="1200" cap="none" spc="0" normalizeH="0" baseline="0" noProof="0">
                          <a:ln>
                            <a:noFill/>
                          </a:ln>
                          <a:solidFill>
                            <a:prstClr val="black"/>
                          </a:solidFill>
                          <a:effectLst/>
                          <a:uLnTx/>
                          <a:uFillTx/>
                          <a:latin typeface="+mn-lt"/>
                          <a:ea typeface="+mn-ea"/>
                          <a:cs typeface="+mn-cs"/>
                        </a:rPr>
                        <a:t>
 Am 31. Oktober soll der BER aber endlich offiziell den Betrieb aufnehmen!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https://scontent-iad3-1.xx.fbcdn.net/v/t1.0-9/p720x720/109164867_10156972367830728_7774366325101053408_o.png?_nc_cat=110&amp;_nc_sid=8024bb&amp;_nc_ohc=GBsuyejtMK4AX_uGn2r&amp;_nc_ht=scontent-iad3-1.xx&amp;oh=ea9394385447b8d4e091cd57d6b7fb06&amp;oe=5F7DD2AE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1155597"/>
                  </a:ext>
                </a:extLst>
              </a:tr>
            </a:tbl>
          </a:graphicData>
        </a:graphic>
      </p:graphicFrame>
      <p:sp>
        <p:nvSpPr>
          <p:cNvPr id="4" name="Text Placeholder 3">
            <a:extLst>
              <a:ext uri="{FF2B5EF4-FFF2-40B4-BE49-F238E27FC236}">
                <a16:creationId xmlns:a16="http://schemas.microsoft.com/office/drawing/2014/main" id="{C3A4B9A6-7C00-45B8-B352-425A6CAFC9F8}"/>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13363212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C3A98-511D-4AEB-8F48-26404A6CAC2F}"/>
              </a:ext>
            </a:extLst>
          </p:cNvPr>
          <p:cNvSpPr>
            <a:spLocks noGrp="1"/>
          </p:cNvSpPr>
          <p:nvPr>
            <p:ph type="title"/>
          </p:nvPr>
        </p:nvSpPr>
        <p:spPr/>
        <p:txBody>
          <a:bodyPr/>
          <a:lstStyle/>
          <a:p>
            <a:r>
              <a:rPr lang="en-US"/>
              <a:t>Facebook Original Own Posts Table | All Pages - 5 of 26</a:t>
            </a:r>
          </a:p>
        </p:txBody>
      </p:sp>
      <p:graphicFrame>
        <p:nvGraphicFramePr>
          <p:cNvPr id="5" name="Table Placeholder 4">
            <a:extLst>
              <a:ext uri="{FF2B5EF4-FFF2-40B4-BE49-F238E27FC236}">
                <a16:creationId xmlns:a16="http://schemas.microsoft.com/office/drawing/2014/main" id="{FF805D10-1338-4229-9683-AF22FBC08C93}"/>
              </a:ext>
            </a:extLst>
          </p:cNvPr>
          <p:cNvGraphicFramePr>
            <a:graphicFrameLocks noGrp="1"/>
          </p:cNvGraphicFramePr>
          <p:nvPr>
            <p:ph type="tbl" sz="quarter" idx="13"/>
            <p:extLst>
              <p:ext uri="{D42A27DB-BD31-4B8C-83A1-F6EECF244321}">
                <p14:modId xmlns:p14="http://schemas.microsoft.com/office/powerpoint/2010/main" val="3981598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248438553"/>
                    </a:ext>
                  </a:extLst>
                </a:gridCol>
                <a:gridCol w="822960">
                  <a:extLst>
                    <a:ext uri="{9D8B030D-6E8A-4147-A177-3AD203B41FA5}">
                      <a16:colId xmlns:a16="http://schemas.microsoft.com/office/drawing/2014/main" val="2072580562"/>
                    </a:ext>
                  </a:extLst>
                </a:gridCol>
                <a:gridCol w="329184">
                  <a:extLst>
                    <a:ext uri="{9D8B030D-6E8A-4147-A177-3AD203B41FA5}">
                      <a16:colId xmlns:a16="http://schemas.microsoft.com/office/drawing/2014/main" val="3523957001"/>
                    </a:ext>
                  </a:extLst>
                </a:gridCol>
                <a:gridCol w="208280">
                  <a:extLst>
                    <a:ext uri="{9D8B030D-6E8A-4147-A177-3AD203B41FA5}">
                      <a16:colId xmlns:a16="http://schemas.microsoft.com/office/drawing/2014/main" val="4154426457"/>
                    </a:ext>
                  </a:extLst>
                </a:gridCol>
                <a:gridCol w="208280">
                  <a:extLst>
                    <a:ext uri="{9D8B030D-6E8A-4147-A177-3AD203B41FA5}">
                      <a16:colId xmlns:a16="http://schemas.microsoft.com/office/drawing/2014/main" val="1854613201"/>
                    </a:ext>
                  </a:extLst>
                </a:gridCol>
                <a:gridCol w="208280">
                  <a:extLst>
                    <a:ext uri="{9D8B030D-6E8A-4147-A177-3AD203B41FA5}">
                      <a16:colId xmlns:a16="http://schemas.microsoft.com/office/drawing/2014/main" val="2516174270"/>
                    </a:ext>
                  </a:extLst>
                </a:gridCol>
                <a:gridCol w="208280">
                  <a:extLst>
                    <a:ext uri="{9D8B030D-6E8A-4147-A177-3AD203B41FA5}">
                      <a16:colId xmlns:a16="http://schemas.microsoft.com/office/drawing/2014/main" val="2005520790"/>
                    </a:ext>
                  </a:extLst>
                </a:gridCol>
                <a:gridCol w="208280">
                  <a:extLst>
                    <a:ext uri="{9D8B030D-6E8A-4147-A177-3AD203B41FA5}">
                      <a16:colId xmlns:a16="http://schemas.microsoft.com/office/drawing/2014/main" val="436150781"/>
                    </a:ext>
                  </a:extLst>
                </a:gridCol>
                <a:gridCol w="208280">
                  <a:extLst>
                    <a:ext uri="{9D8B030D-6E8A-4147-A177-3AD203B41FA5}">
                      <a16:colId xmlns:a16="http://schemas.microsoft.com/office/drawing/2014/main" val="1739520206"/>
                    </a:ext>
                  </a:extLst>
                </a:gridCol>
                <a:gridCol w="208280">
                  <a:extLst>
                    <a:ext uri="{9D8B030D-6E8A-4147-A177-3AD203B41FA5}">
                      <a16:colId xmlns:a16="http://schemas.microsoft.com/office/drawing/2014/main" val="1957617587"/>
                    </a:ext>
                  </a:extLst>
                </a:gridCol>
                <a:gridCol w="208280">
                  <a:extLst>
                    <a:ext uri="{9D8B030D-6E8A-4147-A177-3AD203B41FA5}">
                      <a16:colId xmlns:a16="http://schemas.microsoft.com/office/drawing/2014/main" val="668745923"/>
                    </a:ext>
                  </a:extLst>
                </a:gridCol>
                <a:gridCol w="208280">
                  <a:extLst>
                    <a:ext uri="{9D8B030D-6E8A-4147-A177-3AD203B41FA5}">
                      <a16:colId xmlns:a16="http://schemas.microsoft.com/office/drawing/2014/main" val="1110070368"/>
                    </a:ext>
                  </a:extLst>
                </a:gridCol>
                <a:gridCol w="208280">
                  <a:extLst>
                    <a:ext uri="{9D8B030D-6E8A-4147-A177-3AD203B41FA5}">
                      <a16:colId xmlns:a16="http://schemas.microsoft.com/office/drawing/2014/main" val="3824777878"/>
                    </a:ext>
                  </a:extLst>
                </a:gridCol>
                <a:gridCol w="208280">
                  <a:extLst>
                    <a:ext uri="{9D8B030D-6E8A-4147-A177-3AD203B41FA5}">
                      <a16:colId xmlns:a16="http://schemas.microsoft.com/office/drawing/2014/main" val="370420775"/>
                    </a:ext>
                  </a:extLst>
                </a:gridCol>
                <a:gridCol w="208280">
                  <a:extLst>
                    <a:ext uri="{9D8B030D-6E8A-4147-A177-3AD203B41FA5}">
                      <a16:colId xmlns:a16="http://schemas.microsoft.com/office/drawing/2014/main" val="327954441"/>
                    </a:ext>
                  </a:extLst>
                </a:gridCol>
                <a:gridCol w="208280">
                  <a:extLst>
                    <a:ext uri="{9D8B030D-6E8A-4147-A177-3AD203B41FA5}">
                      <a16:colId xmlns:a16="http://schemas.microsoft.com/office/drawing/2014/main" val="4042443623"/>
                    </a:ext>
                  </a:extLst>
                </a:gridCol>
                <a:gridCol w="208280">
                  <a:extLst>
                    <a:ext uri="{9D8B030D-6E8A-4147-A177-3AD203B41FA5}">
                      <a16:colId xmlns:a16="http://schemas.microsoft.com/office/drawing/2014/main" val="3910696267"/>
                    </a:ext>
                  </a:extLst>
                </a:gridCol>
                <a:gridCol w="208280">
                  <a:extLst>
                    <a:ext uri="{9D8B030D-6E8A-4147-A177-3AD203B41FA5}">
                      <a16:colId xmlns:a16="http://schemas.microsoft.com/office/drawing/2014/main" val="1291154169"/>
                    </a:ext>
                  </a:extLst>
                </a:gridCol>
                <a:gridCol w="208280">
                  <a:extLst>
                    <a:ext uri="{9D8B030D-6E8A-4147-A177-3AD203B41FA5}">
                      <a16:colId xmlns:a16="http://schemas.microsoft.com/office/drawing/2014/main" val="3356504862"/>
                    </a:ext>
                  </a:extLst>
                </a:gridCol>
                <a:gridCol w="208280">
                  <a:extLst>
                    <a:ext uri="{9D8B030D-6E8A-4147-A177-3AD203B41FA5}">
                      <a16:colId xmlns:a16="http://schemas.microsoft.com/office/drawing/2014/main" val="954595712"/>
                    </a:ext>
                  </a:extLst>
                </a:gridCol>
                <a:gridCol w="208280">
                  <a:extLst>
                    <a:ext uri="{9D8B030D-6E8A-4147-A177-3AD203B41FA5}">
                      <a16:colId xmlns:a16="http://schemas.microsoft.com/office/drawing/2014/main" val="3917645915"/>
                    </a:ext>
                  </a:extLst>
                </a:gridCol>
                <a:gridCol w="208280">
                  <a:extLst>
                    <a:ext uri="{9D8B030D-6E8A-4147-A177-3AD203B41FA5}">
                      <a16:colId xmlns:a16="http://schemas.microsoft.com/office/drawing/2014/main" val="2825598829"/>
                    </a:ext>
                  </a:extLst>
                </a:gridCol>
                <a:gridCol w="208280">
                  <a:extLst>
                    <a:ext uri="{9D8B030D-6E8A-4147-A177-3AD203B41FA5}">
                      <a16:colId xmlns:a16="http://schemas.microsoft.com/office/drawing/2014/main" val="1840490146"/>
                    </a:ext>
                  </a:extLst>
                </a:gridCol>
                <a:gridCol w="208280">
                  <a:extLst>
                    <a:ext uri="{9D8B030D-6E8A-4147-A177-3AD203B41FA5}">
                      <a16:colId xmlns:a16="http://schemas.microsoft.com/office/drawing/2014/main" val="1416207685"/>
                    </a:ext>
                  </a:extLst>
                </a:gridCol>
                <a:gridCol w="208280">
                  <a:extLst>
                    <a:ext uri="{9D8B030D-6E8A-4147-A177-3AD203B41FA5}">
                      <a16:colId xmlns:a16="http://schemas.microsoft.com/office/drawing/2014/main" val="1203493411"/>
                    </a:ext>
                  </a:extLst>
                </a:gridCol>
                <a:gridCol w="208280">
                  <a:extLst>
                    <a:ext uri="{9D8B030D-6E8A-4147-A177-3AD203B41FA5}">
                      <a16:colId xmlns:a16="http://schemas.microsoft.com/office/drawing/2014/main" val="339730703"/>
                    </a:ext>
                  </a:extLst>
                </a:gridCol>
                <a:gridCol w="208280">
                  <a:extLst>
                    <a:ext uri="{9D8B030D-6E8A-4147-A177-3AD203B41FA5}">
                      <a16:colId xmlns:a16="http://schemas.microsoft.com/office/drawing/2014/main" val="2300045448"/>
                    </a:ext>
                  </a:extLst>
                </a:gridCol>
                <a:gridCol w="208280">
                  <a:extLst>
                    <a:ext uri="{9D8B030D-6E8A-4147-A177-3AD203B41FA5}">
                      <a16:colId xmlns:a16="http://schemas.microsoft.com/office/drawing/2014/main" val="3535296817"/>
                    </a:ext>
                  </a:extLst>
                </a:gridCol>
                <a:gridCol w="208280">
                  <a:extLst>
                    <a:ext uri="{9D8B030D-6E8A-4147-A177-3AD203B41FA5}">
                      <a16:colId xmlns:a16="http://schemas.microsoft.com/office/drawing/2014/main" val="1207179916"/>
                    </a:ext>
                  </a:extLst>
                </a:gridCol>
                <a:gridCol w="208280">
                  <a:extLst>
                    <a:ext uri="{9D8B030D-6E8A-4147-A177-3AD203B41FA5}">
                      <a16:colId xmlns:a16="http://schemas.microsoft.com/office/drawing/2014/main" val="3792327386"/>
                    </a:ext>
                  </a:extLst>
                </a:gridCol>
                <a:gridCol w="208280">
                  <a:extLst>
                    <a:ext uri="{9D8B030D-6E8A-4147-A177-3AD203B41FA5}">
                      <a16:colId xmlns:a16="http://schemas.microsoft.com/office/drawing/2014/main" val="1148708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392451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 Bayerischer Rundfunk - 2020-09-01 16:44:00</a:t>
                      </a:r>
                      <a:r>
                        <a:rPr kumimoji="0" lang="de-DE" sz="1000" b="0" i="0" u="none" strike="noStrike" kern="1200" cap="none" spc="0" normalizeH="0" baseline="0" noProof="0">
                          <a:ln>
                            <a:noFill/>
                          </a:ln>
                          <a:solidFill>
                            <a:prstClr val="black"/>
                          </a:solidFill>
                          <a:effectLst/>
                          <a:uLnTx/>
                          <a:uFillTx/>
                          <a:latin typeface="+mn-lt"/>
                          <a:ea typeface="+mn-ea"/>
                          <a:cs typeface="+mn-cs"/>
                        </a:rPr>
                        <a:t>
 Bäume scheinen unverrückbar, sie sind ein Symbol für Beständigkeit. Doch ab und zu stehen sie in unseren modernen Zeiten dann buchstäblich doch im Weg. Eine alte Linde aus einem kleinen Dorf bei Feuchtwangen in Mittelfranken musste deshalb zum Beispiel umziehen. 🌳
Mehr aus der Reihe "Zwischen Spessart und Karwendel": br.de/spessart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https://scontent-iad3-1.xx.fbcdn.net/v/t15.5256-10/s720x720/118531585_376444487090097_7410896284862358790_n.jpg?_nc_cat=111&amp;_nc_sid=ad6a45&amp;_nc_ohc=Byyi3tDLUZUAX_AAGb1&amp;_nc_ht=scontent-iad3-1.xx&amp;oh=9b6a2a15cb7b40e7723b32774e52eba9&amp;oe=5F8079D3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3106589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2986925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2986925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97766337"/>
                  </a:ext>
                </a:extLst>
              </a:tr>
            </a:tbl>
          </a:graphicData>
        </a:graphic>
      </p:graphicFrame>
      <p:sp>
        <p:nvSpPr>
          <p:cNvPr id="4" name="Text Placeholder 3">
            <a:extLst>
              <a:ext uri="{FF2B5EF4-FFF2-40B4-BE49-F238E27FC236}">
                <a16:creationId xmlns:a16="http://schemas.microsoft.com/office/drawing/2014/main" id="{4A680AE3-7909-4614-859D-701A883F7D7A}"/>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30218928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75F62A-9460-497A-A59D-3E38939A88D9}"/>
              </a:ext>
            </a:extLst>
          </p:cNvPr>
          <p:cNvSpPr>
            <a:spLocks noGrp="1"/>
          </p:cNvSpPr>
          <p:nvPr>
            <p:ph type="title"/>
          </p:nvPr>
        </p:nvSpPr>
        <p:spPr/>
        <p:txBody>
          <a:bodyPr/>
          <a:lstStyle/>
          <a:p>
            <a:r>
              <a:rPr lang="en-US"/>
              <a:t>Facebook Original Own Posts Table | All Pages - 6 of 26</a:t>
            </a:r>
          </a:p>
        </p:txBody>
      </p:sp>
      <p:graphicFrame>
        <p:nvGraphicFramePr>
          <p:cNvPr id="5" name="Table Placeholder 4">
            <a:extLst>
              <a:ext uri="{FF2B5EF4-FFF2-40B4-BE49-F238E27FC236}">
                <a16:creationId xmlns:a16="http://schemas.microsoft.com/office/drawing/2014/main" id="{64793CA2-AEBB-48CC-ACF2-7FBEB9E0B878}"/>
              </a:ext>
            </a:extLst>
          </p:cNvPr>
          <p:cNvGraphicFramePr>
            <a:graphicFrameLocks noGrp="1"/>
          </p:cNvGraphicFramePr>
          <p:nvPr>
            <p:ph type="tbl" sz="quarter" idx="13"/>
            <p:extLst>
              <p:ext uri="{D42A27DB-BD31-4B8C-83A1-F6EECF244321}">
                <p14:modId xmlns:p14="http://schemas.microsoft.com/office/powerpoint/2010/main" val="6556891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986363517"/>
                    </a:ext>
                  </a:extLst>
                </a:gridCol>
                <a:gridCol w="822960">
                  <a:extLst>
                    <a:ext uri="{9D8B030D-6E8A-4147-A177-3AD203B41FA5}">
                      <a16:colId xmlns:a16="http://schemas.microsoft.com/office/drawing/2014/main" val="1626196463"/>
                    </a:ext>
                  </a:extLst>
                </a:gridCol>
                <a:gridCol w="329184">
                  <a:extLst>
                    <a:ext uri="{9D8B030D-6E8A-4147-A177-3AD203B41FA5}">
                      <a16:colId xmlns:a16="http://schemas.microsoft.com/office/drawing/2014/main" val="675174499"/>
                    </a:ext>
                  </a:extLst>
                </a:gridCol>
                <a:gridCol w="208280">
                  <a:extLst>
                    <a:ext uri="{9D8B030D-6E8A-4147-A177-3AD203B41FA5}">
                      <a16:colId xmlns:a16="http://schemas.microsoft.com/office/drawing/2014/main" val="3708884388"/>
                    </a:ext>
                  </a:extLst>
                </a:gridCol>
                <a:gridCol w="208280">
                  <a:extLst>
                    <a:ext uri="{9D8B030D-6E8A-4147-A177-3AD203B41FA5}">
                      <a16:colId xmlns:a16="http://schemas.microsoft.com/office/drawing/2014/main" val="239376613"/>
                    </a:ext>
                  </a:extLst>
                </a:gridCol>
                <a:gridCol w="208280">
                  <a:extLst>
                    <a:ext uri="{9D8B030D-6E8A-4147-A177-3AD203B41FA5}">
                      <a16:colId xmlns:a16="http://schemas.microsoft.com/office/drawing/2014/main" val="612965484"/>
                    </a:ext>
                  </a:extLst>
                </a:gridCol>
                <a:gridCol w="208280">
                  <a:extLst>
                    <a:ext uri="{9D8B030D-6E8A-4147-A177-3AD203B41FA5}">
                      <a16:colId xmlns:a16="http://schemas.microsoft.com/office/drawing/2014/main" val="4170411414"/>
                    </a:ext>
                  </a:extLst>
                </a:gridCol>
                <a:gridCol w="208280">
                  <a:extLst>
                    <a:ext uri="{9D8B030D-6E8A-4147-A177-3AD203B41FA5}">
                      <a16:colId xmlns:a16="http://schemas.microsoft.com/office/drawing/2014/main" val="3467566983"/>
                    </a:ext>
                  </a:extLst>
                </a:gridCol>
                <a:gridCol w="208280">
                  <a:extLst>
                    <a:ext uri="{9D8B030D-6E8A-4147-A177-3AD203B41FA5}">
                      <a16:colId xmlns:a16="http://schemas.microsoft.com/office/drawing/2014/main" val="2540933064"/>
                    </a:ext>
                  </a:extLst>
                </a:gridCol>
                <a:gridCol w="208280">
                  <a:extLst>
                    <a:ext uri="{9D8B030D-6E8A-4147-A177-3AD203B41FA5}">
                      <a16:colId xmlns:a16="http://schemas.microsoft.com/office/drawing/2014/main" val="2799371869"/>
                    </a:ext>
                  </a:extLst>
                </a:gridCol>
                <a:gridCol w="208280">
                  <a:extLst>
                    <a:ext uri="{9D8B030D-6E8A-4147-A177-3AD203B41FA5}">
                      <a16:colId xmlns:a16="http://schemas.microsoft.com/office/drawing/2014/main" val="3104420866"/>
                    </a:ext>
                  </a:extLst>
                </a:gridCol>
                <a:gridCol w="208280">
                  <a:extLst>
                    <a:ext uri="{9D8B030D-6E8A-4147-A177-3AD203B41FA5}">
                      <a16:colId xmlns:a16="http://schemas.microsoft.com/office/drawing/2014/main" val="2865939040"/>
                    </a:ext>
                  </a:extLst>
                </a:gridCol>
                <a:gridCol w="208280">
                  <a:extLst>
                    <a:ext uri="{9D8B030D-6E8A-4147-A177-3AD203B41FA5}">
                      <a16:colId xmlns:a16="http://schemas.microsoft.com/office/drawing/2014/main" val="432156191"/>
                    </a:ext>
                  </a:extLst>
                </a:gridCol>
                <a:gridCol w="208280">
                  <a:extLst>
                    <a:ext uri="{9D8B030D-6E8A-4147-A177-3AD203B41FA5}">
                      <a16:colId xmlns:a16="http://schemas.microsoft.com/office/drawing/2014/main" val="581082403"/>
                    </a:ext>
                  </a:extLst>
                </a:gridCol>
                <a:gridCol w="208280">
                  <a:extLst>
                    <a:ext uri="{9D8B030D-6E8A-4147-A177-3AD203B41FA5}">
                      <a16:colId xmlns:a16="http://schemas.microsoft.com/office/drawing/2014/main" val="1559930875"/>
                    </a:ext>
                  </a:extLst>
                </a:gridCol>
                <a:gridCol w="208280">
                  <a:extLst>
                    <a:ext uri="{9D8B030D-6E8A-4147-A177-3AD203B41FA5}">
                      <a16:colId xmlns:a16="http://schemas.microsoft.com/office/drawing/2014/main" val="4271278428"/>
                    </a:ext>
                  </a:extLst>
                </a:gridCol>
                <a:gridCol w="208280">
                  <a:extLst>
                    <a:ext uri="{9D8B030D-6E8A-4147-A177-3AD203B41FA5}">
                      <a16:colId xmlns:a16="http://schemas.microsoft.com/office/drawing/2014/main" val="940366993"/>
                    </a:ext>
                  </a:extLst>
                </a:gridCol>
                <a:gridCol w="208280">
                  <a:extLst>
                    <a:ext uri="{9D8B030D-6E8A-4147-A177-3AD203B41FA5}">
                      <a16:colId xmlns:a16="http://schemas.microsoft.com/office/drawing/2014/main" val="2761037461"/>
                    </a:ext>
                  </a:extLst>
                </a:gridCol>
                <a:gridCol w="208280">
                  <a:extLst>
                    <a:ext uri="{9D8B030D-6E8A-4147-A177-3AD203B41FA5}">
                      <a16:colId xmlns:a16="http://schemas.microsoft.com/office/drawing/2014/main" val="2331810876"/>
                    </a:ext>
                  </a:extLst>
                </a:gridCol>
                <a:gridCol w="208280">
                  <a:extLst>
                    <a:ext uri="{9D8B030D-6E8A-4147-A177-3AD203B41FA5}">
                      <a16:colId xmlns:a16="http://schemas.microsoft.com/office/drawing/2014/main" val="2276865195"/>
                    </a:ext>
                  </a:extLst>
                </a:gridCol>
                <a:gridCol w="208280">
                  <a:extLst>
                    <a:ext uri="{9D8B030D-6E8A-4147-A177-3AD203B41FA5}">
                      <a16:colId xmlns:a16="http://schemas.microsoft.com/office/drawing/2014/main" val="1959517310"/>
                    </a:ext>
                  </a:extLst>
                </a:gridCol>
                <a:gridCol w="208280">
                  <a:extLst>
                    <a:ext uri="{9D8B030D-6E8A-4147-A177-3AD203B41FA5}">
                      <a16:colId xmlns:a16="http://schemas.microsoft.com/office/drawing/2014/main" val="911962666"/>
                    </a:ext>
                  </a:extLst>
                </a:gridCol>
                <a:gridCol w="208280">
                  <a:extLst>
                    <a:ext uri="{9D8B030D-6E8A-4147-A177-3AD203B41FA5}">
                      <a16:colId xmlns:a16="http://schemas.microsoft.com/office/drawing/2014/main" val="3100784112"/>
                    </a:ext>
                  </a:extLst>
                </a:gridCol>
                <a:gridCol w="208280">
                  <a:extLst>
                    <a:ext uri="{9D8B030D-6E8A-4147-A177-3AD203B41FA5}">
                      <a16:colId xmlns:a16="http://schemas.microsoft.com/office/drawing/2014/main" val="3022143774"/>
                    </a:ext>
                  </a:extLst>
                </a:gridCol>
                <a:gridCol w="208280">
                  <a:extLst>
                    <a:ext uri="{9D8B030D-6E8A-4147-A177-3AD203B41FA5}">
                      <a16:colId xmlns:a16="http://schemas.microsoft.com/office/drawing/2014/main" val="3389975216"/>
                    </a:ext>
                  </a:extLst>
                </a:gridCol>
                <a:gridCol w="208280">
                  <a:extLst>
                    <a:ext uri="{9D8B030D-6E8A-4147-A177-3AD203B41FA5}">
                      <a16:colId xmlns:a16="http://schemas.microsoft.com/office/drawing/2014/main" val="724391823"/>
                    </a:ext>
                  </a:extLst>
                </a:gridCol>
                <a:gridCol w="208280">
                  <a:extLst>
                    <a:ext uri="{9D8B030D-6E8A-4147-A177-3AD203B41FA5}">
                      <a16:colId xmlns:a16="http://schemas.microsoft.com/office/drawing/2014/main" val="2644192948"/>
                    </a:ext>
                  </a:extLst>
                </a:gridCol>
                <a:gridCol w="208280">
                  <a:extLst>
                    <a:ext uri="{9D8B030D-6E8A-4147-A177-3AD203B41FA5}">
                      <a16:colId xmlns:a16="http://schemas.microsoft.com/office/drawing/2014/main" val="3356343350"/>
                    </a:ext>
                  </a:extLst>
                </a:gridCol>
                <a:gridCol w="208280">
                  <a:extLst>
                    <a:ext uri="{9D8B030D-6E8A-4147-A177-3AD203B41FA5}">
                      <a16:colId xmlns:a16="http://schemas.microsoft.com/office/drawing/2014/main" val="606412670"/>
                    </a:ext>
                  </a:extLst>
                </a:gridCol>
                <a:gridCol w="208280">
                  <a:extLst>
                    <a:ext uri="{9D8B030D-6E8A-4147-A177-3AD203B41FA5}">
                      <a16:colId xmlns:a16="http://schemas.microsoft.com/office/drawing/2014/main" val="3613121205"/>
                    </a:ext>
                  </a:extLst>
                </a:gridCol>
                <a:gridCol w="208280">
                  <a:extLst>
                    <a:ext uri="{9D8B030D-6E8A-4147-A177-3AD203B41FA5}">
                      <a16:colId xmlns:a16="http://schemas.microsoft.com/office/drawing/2014/main" val="3048405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496630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- 2020-09-02 14:39:19</a:t>
                      </a:r>
                      <a:r>
                        <a:rPr kumimoji="0" lang="de-DE" sz="1000" b="0" i="0" u="none" strike="noStrike" kern="1200" cap="none" spc="0" normalizeH="0" baseline="0" noProof="0">
                          <a:ln>
                            <a:noFill/>
                          </a:ln>
                          <a:solidFill>
                            <a:prstClr val="black"/>
                          </a:solidFill>
                          <a:effectLst/>
                          <a:uLnTx/>
                          <a:uFillTx/>
                          <a:latin typeface="+mn-lt"/>
                          <a:ea typeface="+mn-ea"/>
                          <a:cs typeface="+mn-cs"/>
                        </a:rPr>
                        <a:t>
 Wer die Schlagzeilen liest könnte meinen, im letzten Jahrhundert gelandet zu sein...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https://scontent-iad3-1.xx.fbcdn.net/v/t1.0-9/p720x720/118788534_10157070365240728_1794740480625834376_o.jpg?_nc_cat=100&amp;_nc_sid=2d5d41&amp;_nc_ohc=8kUAx4OV21EAX_Z3aZu&amp;_nc_ht=scontent-iad3-1.xx&amp;tp=6&amp;oh=de4d40f3266ca647d203caffb1fdc881&amp;oe=5F7FFC64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05691260"/>
                  </a:ext>
                </a:extLst>
              </a:tr>
            </a:tbl>
          </a:graphicData>
        </a:graphic>
      </p:graphicFrame>
      <p:sp>
        <p:nvSpPr>
          <p:cNvPr id="4" name="Text Placeholder 3">
            <a:extLst>
              <a:ext uri="{FF2B5EF4-FFF2-40B4-BE49-F238E27FC236}">
                <a16:creationId xmlns:a16="http://schemas.microsoft.com/office/drawing/2014/main" id="{DCCB6F6E-8EE4-4008-BF3D-C3C2B8FB6F66}"/>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24299724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F5093-4DFE-47BE-B602-83D71F6EAB37}"/>
              </a:ext>
            </a:extLst>
          </p:cNvPr>
          <p:cNvSpPr>
            <a:spLocks noGrp="1"/>
          </p:cNvSpPr>
          <p:nvPr>
            <p:ph type="title"/>
          </p:nvPr>
        </p:nvSpPr>
        <p:spPr/>
        <p:txBody>
          <a:bodyPr/>
          <a:lstStyle/>
          <a:p>
            <a:r>
              <a:rPr lang="en-US"/>
              <a:t>Facebook Original Own Posts Table | All Pages - 7 of 26</a:t>
            </a:r>
          </a:p>
        </p:txBody>
      </p:sp>
      <p:graphicFrame>
        <p:nvGraphicFramePr>
          <p:cNvPr id="5" name="Table Placeholder 4">
            <a:extLst>
              <a:ext uri="{FF2B5EF4-FFF2-40B4-BE49-F238E27FC236}">
                <a16:creationId xmlns:a16="http://schemas.microsoft.com/office/drawing/2014/main" id="{1AC6E2D1-7FED-4257-9BF1-4778F53773F9}"/>
              </a:ext>
            </a:extLst>
          </p:cNvPr>
          <p:cNvGraphicFramePr>
            <a:graphicFrameLocks noGrp="1"/>
          </p:cNvGraphicFramePr>
          <p:nvPr>
            <p:ph type="tbl" sz="quarter" idx="13"/>
            <p:extLst>
              <p:ext uri="{D42A27DB-BD31-4B8C-83A1-F6EECF244321}">
                <p14:modId xmlns:p14="http://schemas.microsoft.com/office/powerpoint/2010/main" val="237365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993804921"/>
                    </a:ext>
                  </a:extLst>
                </a:gridCol>
                <a:gridCol w="822960">
                  <a:extLst>
                    <a:ext uri="{9D8B030D-6E8A-4147-A177-3AD203B41FA5}">
                      <a16:colId xmlns:a16="http://schemas.microsoft.com/office/drawing/2014/main" val="1143465851"/>
                    </a:ext>
                  </a:extLst>
                </a:gridCol>
                <a:gridCol w="329184">
                  <a:extLst>
                    <a:ext uri="{9D8B030D-6E8A-4147-A177-3AD203B41FA5}">
                      <a16:colId xmlns:a16="http://schemas.microsoft.com/office/drawing/2014/main" val="4162121818"/>
                    </a:ext>
                  </a:extLst>
                </a:gridCol>
                <a:gridCol w="208280">
                  <a:extLst>
                    <a:ext uri="{9D8B030D-6E8A-4147-A177-3AD203B41FA5}">
                      <a16:colId xmlns:a16="http://schemas.microsoft.com/office/drawing/2014/main" val="1201818774"/>
                    </a:ext>
                  </a:extLst>
                </a:gridCol>
                <a:gridCol w="208280">
                  <a:extLst>
                    <a:ext uri="{9D8B030D-6E8A-4147-A177-3AD203B41FA5}">
                      <a16:colId xmlns:a16="http://schemas.microsoft.com/office/drawing/2014/main" val="1316467619"/>
                    </a:ext>
                  </a:extLst>
                </a:gridCol>
                <a:gridCol w="208280">
                  <a:extLst>
                    <a:ext uri="{9D8B030D-6E8A-4147-A177-3AD203B41FA5}">
                      <a16:colId xmlns:a16="http://schemas.microsoft.com/office/drawing/2014/main" val="717666100"/>
                    </a:ext>
                  </a:extLst>
                </a:gridCol>
                <a:gridCol w="208280">
                  <a:extLst>
                    <a:ext uri="{9D8B030D-6E8A-4147-A177-3AD203B41FA5}">
                      <a16:colId xmlns:a16="http://schemas.microsoft.com/office/drawing/2014/main" val="3837489781"/>
                    </a:ext>
                  </a:extLst>
                </a:gridCol>
                <a:gridCol w="208280">
                  <a:extLst>
                    <a:ext uri="{9D8B030D-6E8A-4147-A177-3AD203B41FA5}">
                      <a16:colId xmlns:a16="http://schemas.microsoft.com/office/drawing/2014/main" val="3973899257"/>
                    </a:ext>
                  </a:extLst>
                </a:gridCol>
                <a:gridCol w="208280">
                  <a:extLst>
                    <a:ext uri="{9D8B030D-6E8A-4147-A177-3AD203B41FA5}">
                      <a16:colId xmlns:a16="http://schemas.microsoft.com/office/drawing/2014/main" val="4154383016"/>
                    </a:ext>
                  </a:extLst>
                </a:gridCol>
                <a:gridCol w="208280">
                  <a:extLst>
                    <a:ext uri="{9D8B030D-6E8A-4147-A177-3AD203B41FA5}">
                      <a16:colId xmlns:a16="http://schemas.microsoft.com/office/drawing/2014/main" val="3230960904"/>
                    </a:ext>
                  </a:extLst>
                </a:gridCol>
                <a:gridCol w="208280">
                  <a:extLst>
                    <a:ext uri="{9D8B030D-6E8A-4147-A177-3AD203B41FA5}">
                      <a16:colId xmlns:a16="http://schemas.microsoft.com/office/drawing/2014/main" val="1274209063"/>
                    </a:ext>
                  </a:extLst>
                </a:gridCol>
                <a:gridCol w="208280">
                  <a:extLst>
                    <a:ext uri="{9D8B030D-6E8A-4147-A177-3AD203B41FA5}">
                      <a16:colId xmlns:a16="http://schemas.microsoft.com/office/drawing/2014/main" val="3733324402"/>
                    </a:ext>
                  </a:extLst>
                </a:gridCol>
                <a:gridCol w="208280">
                  <a:extLst>
                    <a:ext uri="{9D8B030D-6E8A-4147-A177-3AD203B41FA5}">
                      <a16:colId xmlns:a16="http://schemas.microsoft.com/office/drawing/2014/main" val="2807747996"/>
                    </a:ext>
                  </a:extLst>
                </a:gridCol>
                <a:gridCol w="208280">
                  <a:extLst>
                    <a:ext uri="{9D8B030D-6E8A-4147-A177-3AD203B41FA5}">
                      <a16:colId xmlns:a16="http://schemas.microsoft.com/office/drawing/2014/main" val="3587674518"/>
                    </a:ext>
                  </a:extLst>
                </a:gridCol>
                <a:gridCol w="208280">
                  <a:extLst>
                    <a:ext uri="{9D8B030D-6E8A-4147-A177-3AD203B41FA5}">
                      <a16:colId xmlns:a16="http://schemas.microsoft.com/office/drawing/2014/main" val="1887090661"/>
                    </a:ext>
                  </a:extLst>
                </a:gridCol>
                <a:gridCol w="208280">
                  <a:extLst>
                    <a:ext uri="{9D8B030D-6E8A-4147-A177-3AD203B41FA5}">
                      <a16:colId xmlns:a16="http://schemas.microsoft.com/office/drawing/2014/main" val="375526019"/>
                    </a:ext>
                  </a:extLst>
                </a:gridCol>
                <a:gridCol w="208280">
                  <a:extLst>
                    <a:ext uri="{9D8B030D-6E8A-4147-A177-3AD203B41FA5}">
                      <a16:colId xmlns:a16="http://schemas.microsoft.com/office/drawing/2014/main" val="1717577504"/>
                    </a:ext>
                  </a:extLst>
                </a:gridCol>
                <a:gridCol w="208280">
                  <a:extLst>
                    <a:ext uri="{9D8B030D-6E8A-4147-A177-3AD203B41FA5}">
                      <a16:colId xmlns:a16="http://schemas.microsoft.com/office/drawing/2014/main" val="857415107"/>
                    </a:ext>
                  </a:extLst>
                </a:gridCol>
                <a:gridCol w="208280">
                  <a:extLst>
                    <a:ext uri="{9D8B030D-6E8A-4147-A177-3AD203B41FA5}">
                      <a16:colId xmlns:a16="http://schemas.microsoft.com/office/drawing/2014/main" val="1312035021"/>
                    </a:ext>
                  </a:extLst>
                </a:gridCol>
                <a:gridCol w="208280">
                  <a:extLst>
                    <a:ext uri="{9D8B030D-6E8A-4147-A177-3AD203B41FA5}">
                      <a16:colId xmlns:a16="http://schemas.microsoft.com/office/drawing/2014/main" val="3359320710"/>
                    </a:ext>
                  </a:extLst>
                </a:gridCol>
                <a:gridCol w="208280">
                  <a:extLst>
                    <a:ext uri="{9D8B030D-6E8A-4147-A177-3AD203B41FA5}">
                      <a16:colId xmlns:a16="http://schemas.microsoft.com/office/drawing/2014/main" val="1392303796"/>
                    </a:ext>
                  </a:extLst>
                </a:gridCol>
                <a:gridCol w="208280">
                  <a:extLst>
                    <a:ext uri="{9D8B030D-6E8A-4147-A177-3AD203B41FA5}">
                      <a16:colId xmlns:a16="http://schemas.microsoft.com/office/drawing/2014/main" val="3108624139"/>
                    </a:ext>
                  </a:extLst>
                </a:gridCol>
                <a:gridCol w="208280">
                  <a:extLst>
                    <a:ext uri="{9D8B030D-6E8A-4147-A177-3AD203B41FA5}">
                      <a16:colId xmlns:a16="http://schemas.microsoft.com/office/drawing/2014/main" val="4114429235"/>
                    </a:ext>
                  </a:extLst>
                </a:gridCol>
                <a:gridCol w="208280">
                  <a:extLst>
                    <a:ext uri="{9D8B030D-6E8A-4147-A177-3AD203B41FA5}">
                      <a16:colId xmlns:a16="http://schemas.microsoft.com/office/drawing/2014/main" val="1560672761"/>
                    </a:ext>
                  </a:extLst>
                </a:gridCol>
                <a:gridCol w="208280">
                  <a:extLst>
                    <a:ext uri="{9D8B030D-6E8A-4147-A177-3AD203B41FA5}">
                      <a16:colId xmlns:a16="http://schemas.microsoft.com/office/drawing/2014/main" val="2993388328"/>
                    </a:ext>
                  </a:extLst>
                </a:gridCol>
                <a:gridCol w="208280">
                  <a:extLst>
                    <a:ext uri="{9D8B030D-6E8A-4147-A177-3AD203B41FA5}">
                      <a16:colId xmlns:a16="http://schemas.microsoft.com/office/drawing/2014/main" val="1107216243"/>
                    </a:ext>
                  </a:extLst>
                </a:gridCol>
                <a:gridCol w="208280">
                  <a:extLst>
                    <a:ext uri="{9D8B030D-6E8A-4147-A177-3AD203B41FA5}">
                      <a16:colId xmlns:a16="http://schemas.microsoft.com/office/drawing/2014/main" val="2062628932"/>
                    </a:ext>
                  </a:extLst>
                </a:gridCol>
                <a:gridCol w="208280">
                  <a:extLst>
                    <a:ext uri="{9D8B030D-6E8A-4147-A177-3AD203B41FA5}">
                      <a16:colId xmlns:a16="http://schemas.microsoft.com/office/drawing/2014/main" val="423739838"/>
                    </a:ext>
                  </a:extLst>
                </a:gridCol>
                <a:gridCol w="208280">
                  <a:extLst>
                    <a:ext uri="{9D8B030D-6E8A-4147-A177-3AD203B41FA5}">
                      <a16:colId xmlns:a16="http://schemas.microsoft.com/office/drawing/2014/main" val="2459315018"/>
                    </a:ext>
                  </a:extLst>
                </a:gridCol>
                <a:gridCol w="208280">
                  <a:extLst>
                    <a:ext uri="{9D8B030D-6E8A-4147-A177-3AD203B41FA5}">
                      <a16:colId xmlns:a16="http://schemas.microsoft.com/office/drawing/2014/main" val="685288491"/>
                    </a:ext>
                  </a:extLst>
                </a:gridCol>
                <a:gridCol w="208280">
                  <a:extLst>
                    <a:ext uri="{9D8B030D-6E8A-4147-A177-3AD203B41FA5}">
                      <a16:colId xmlns:a16="http://schemas.microsoft.com/office/drawing/2014/main" val="1887966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479823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- 2020-09-09 17:51:39</a:t>
                      </a:r>
                      <a:r>
                        <a:rPr kumimoji="0" lang="de-DE" sz="1000" b="0" i="0" u="none" strike="noStrike" kern="1200" cap="none" spc="0" normalizeH="0" baseline="0" noProof="0">
                          <a:ln>
                            <a:noFill/>
                          </a:ln>
                          <a:solidFill>
                            <a:prstClr val="black"/>
                          </a:solidFill>
                          <a:effectLst/>
                          <a:uLnTx/>
                          <a:uFillTx/>
                          <a:latin typeface="+mn-lt"/>
                          <a:ea typeface="+mn-ea"/>
                          <a:cs typeface="+mn-cs"/>
                        </a:rPr>
                        <a:t>
 Wer wird gerettet? Wer wird nicht gerettet? Wer muss überhaupt gerettet werden?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https://scontent-iad3-1.xx.fbcdn.net/v/t1.0-9/p720x720/119037814_10157085757495728_8178752789004574699_o.png?_nc_cat=1&amp;_nc_sid=8024bb&amp;_nc_ohc=XDjEj6uvFlMAX-Xg8c-&amp;_nc_ht=scontent-iad3-1.xx&amp;oh=e6209dfd8cf73cb9b63fa17cb5e79bf5&amp;oe=5F80A015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52201133"/>
                  </a:ext>
                </a:extLst>
              </a:tr>
            </a:tbl>
          </a:graphicData>
        </a:graphic>
      </p:graphicFrame>
      <p:sp>
        <p:nvSpPr>
          <p:cNvPr id="4" name="Text Placeholder 3">
            <a:extLst>
              <a:ext uri="{FF2B5EF4-FFF2-40B4-BE49-F238E27FC236}">
                <a16:creationId xmlns:a16="http://schemas.microsoft.com/office/drawing/2014/main" id="{BDAAD630-7201-4A47-A69F-77B203FA0225}"/>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3078571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003A1-3FB8-47CC-B6A8-1A09BB6D8F00}"/>
              </a:ext>
            </a:extLst>
          </p:cNvPr>
          <p:cNvSpPr>
            <a:spLocks noGrp="1"/>
          </p:cNvSpPr>
          <p:nvPr>
            <p:ph type="title"/>
          </p:nvPr>
        </p:nvSpPr>
        <p:spPr/>
        <p:txBody>
          <a:bodyPr/>
          <a:lstStyle/>
          <a:p>
            <a:r>
              <a:rPr lang="en-US"/>
              <a:t>Facebook Original Own Posts Table | All Pages - 8 of 26</a:t>
            </a:r>
          </a:p>
        </p:txBody>
      </p:sp>
      <p:graphicFrame>
        <p:nvGraphicFramePr>
          <p:cNvPr id="5" name="Table Placeholder 4">
            <a:extLst>
              <a:ext uri="{FF2B5EF4-FFF2-40B4-BE49-F238E27FC236}">
                <a16:creationId xmlns:a16="http://schemas.microsoft.com/office/drawing/2014/main" id="{E01325E8-3E60-46A8-84B7-D6794F5104AF}"/>
              </a:ext>
            </a:extLst>
          </p:cNvPr>
          <p:cNvGraphicFramePr>
            <a:graphicFrameLocks noGrp="1"/>
          </p:cNvGraphicFramePr>
          <p:nvPr>
            <p:ph type="tbl" sz="quarter" idx="13"/>
            <p:extLst>
              <p:ext uri="{D42A27DB-BD31-4B8C-83A1-F6EECF244321}">
                <p14:modId xmlns:p14="http://schemas.microsoft.com/office/powerpoint/2010/main" val="3063712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995762510"/>
                    </a:ext>
                  </a:extLst>
                </a:gridCol>
                <a:gridCol w="822960">
                  <a:extLst>
                    <a:ext uri="{9D8B030D-6E8A-4147-A177-3AD203B41FA5}">
                      <a16:colId xmlns:a16="http://schemas.microsoft.com/office/drawing/2014/main" val="658002693"/>
                    </a:ext>
                  </a:extLst>
                </a:gridCol>
                <a:gridCol w="329184">
                  <a:extLst>
                    <a:ext uri="{9D8B030D-6E8A-4147-A177-3AD203B41FA5}">
                      <a16:colId xmlns:a16="http://schemas.microsoft.com/office/drawing/2014/main" val="714763594"/>
                    </a:ext>
                  </a:extLst>
                </a:gridCol>
                <a:gridCol w="208280">
                  <a:extLst>
                    <a:ext uri="{9D8B030D-6E8A-4147-A177-3AD203B41FA5}">
                      <a16:colId xmlns:a16="http://schemas.microsoft.com/office/drawing/2014/main" val="1005421776"/>
                    </a:ext>
                  </a:extLst>
                </a:gridCol>
                <a:gridCol w="208280">
                  <a:extLst>
                    <a:ext uri="{9D8B030D-6E8A-4147-A177-3AD203B41FA5}">
                      <a16:colId xmlns:a16="http://schemas.microsoft.com/office/drawing/2014/main" val="368752868"/>
                    </a:ext>
                  </a:extLst>
                </a:gridCol>
                <a:gridCol w="208280">
                  <a:extLst>
                    <a:ext uri="{9D8B030D-6E8A-4147-A177-3AD203B41FA5}">
                      <a16:colId xmlns:a16="http://schemas.microsoft.com/office/drawing/2014/main" val="934452250"/>
                    </a:ext>
                  </a:extLst>
                </a:gridCol>
                <a:gridCol w="208280">
                  <a:extLst>
                    <a:ext uri="{9D8B030D-6E8A-4147-A177-3AD203B41FA5}">
                      <a16:colId xmlns:a16="http://schemas.microsoft.com/office/drawing/2014/main" val="4134406196"/>
                    </a:ext>
                  </a:extLst>
                </a:gridCol>
                <a:gridCol w="208280">
                  <a:extLst>
                    <a:ext uri="{9D8B030D-6E8A-4147-A177-3AD203B41FA5}">
                      <a16:colId xmlns:a16="http://schemas.microsoft.com/office/drawing/2014/main" val="369713654"/>
                    </a:ext>
                  </a:extLst>
                </a:gridCol>
                <a:gridCol w="208280">
                  <a:extLst>
                    <a:ext uri="{9D8B030D-6E8A-4147-A177-3AD203B41FA5}">
                      <a16:colId xmlns:a16="http://schemas.microsoft.com/office/drawing/2014/main" val="74439888"/>
                    </a:ext>
                  </a:extLst>
                </a:gridCol>
                <a:gridCol w="208280">
                  <a:extLst>
                    <a:ext uri="{9D8B030D-6E8A-4147-A177-3AD203B41FA5}">
                      <a16:colId xmlns:a16="http://schemas.microsoft.com/office/drawing/2014/main" val="2361552662"/>
                    </a:ext>
                  </a:extLst>
                </a:gridCol>
                <a:gridCol w="208280">
                  <a:extLst>
                    <a:ext uri="{9D8B030D-6E8A-4147-A177-3AD203B41FA5}">
                      <a16:colId xmlns:a16="http://schemas.microsoft.com/office/drawing/2014/main" val="1780781719"/>
                    </a:ext>
                  </a:extLst>
                </a:gridCol>
                <a:gridCol w="208280">
                  <a:extLst>
                    <a:ext uri="{9D8B030D-6E8A-4147-A177-3AD203B41FA5}">
                      <a16:colId xmlns:a16="http://schemas.microsoft.com/office/drawing/2014/main" val="2348925488"/>
                    </a:ext>
                  </a:extLst>
                </a:gridCol>
                <a:gridCol w="208280">
                  <a:extLst>
                    <a:ext uri="{9D8B030D-6E8A-4147-A177-3AD203B41FA5}">
                      <a16:colId xmlns:a16="http://schemas.microsoft.com/office/drawing/2014/main" val="1041726798"/>
                    </a:ext>
                  </a:extLst>
                </a:gridCol>
                <a:gridCol w="208280">
                  <a:extLst>
                    <a:ext uri="{9D8B030D-6E8A-4147-A177-3AD203B41FA5}">
                      <a16:colId xmlns:a16="http://schemas.microsoft.com/office/drawing/2014/main" val="3594783909"/>
                    </a:ext>
                  </a:extLst>
                </a:gridCol>
                <a:gridCol w="208280">
                  <a:extLst>
                    <a:ext uri="{9D8B030D-6E8A-4147-A177-3AD203B41FA5}">
                      <a16:colId xmlns:a16="http://schemas.microsoft.com/office/drawing/2014/main" val="935419296"/>
                    </a:ext>
                  </a:extLst>
                </a:gridCol>
                <a:gridCol w="208280">
                  <a:extLst>
                    <a:ext uri="{9D8B030D-6E8A-4147-A177-3AD203B41FA5}">
                      <a16:colId xmlns:a16="http://schemas.microsoft.com/office/drawing/2014/main" val="2390854338"/>
                    </a:ext>
                  </a:extLst>
                </a:gridCol>
                <a:gridCol w="208280">
                  <a:extLst>
                    <a:ext uri="{9D8B030D-6E8A-4147-A177-3AD203B41FA5}">
                      <a16:colId xmlns:a16="http://schemas.microsoft.com/office/drawing/2014/main" val="2819587728"/>
                    </a:ext>
                  </a:extLst>
                </a:gridCol>
                <a:gridCol w="208280">
                  <a:extLst>
                    <a:ext uri="{9D8B030D-6E8A-4147-A177-3AD203B41FA5}">
                      <a16:colId xmlns:a16="http://schemas.microsoft.com/office/drawing/2014/main" val="983824557"/>
                    </a:ext>
                  </a:extLst>
                </a:gridCol>
                <a:gridCol w="208280">
                  <a:extLst>
                    <a:ext uri="{9D8B030D-6E8A-4147-A177-3AD203B41FA5}">
                      <a16:colId xmlns:a16="http://schemas.microsoft.com/office/drawing/2014/main" val="1598771589"/>
                    </a:ext>
                  </a:extLst>
                </a:gridCol>
                <a:gridCol w="208280">
                  <a:extLst>
                    <a:ext uri="{9D8B030D-6E8A-4147-A177-3AD203B41FA5}">
                      <a16:colId xmlns:a16="http://schemas.microsoft.com/office/drawing/2014/main" val="2688340281"/>
                    </a:ext>
                  </a:extLst>
                </a:gridCol>
                <a:gridCol w="208280">
                  <a:extLst>
                    <a:ext uri="{9D8B030D-6E8A-4147-A177-3AD203B41FA5}">
                      <a16:colId xmlns:a16="http://schemas.microsoft.com/office/drawing/2014/main" val="741983549"/>
                    </a:ext>
                  </a:extLst>
                </a:gridCol>
                <a:gridCol w="208280">
                  <a:extLst>
                    <a:ext uri="{9D8B030D-6E8A-4147-A177-3AD203B41FA5}">
                      <a16:colId xmlns:a16="http://schemas.microsoft.com/office/drawing/2014/main" val="323804193"/>
                    </a:ext>
                  </a:extLst>
                </a:gridCol>
                <a:gridCol w="208280">
                  <a:extLst>
                    <a:ext uri="{9D8B030D-6E8A-4147-A177-3AD203B41FA5}">
                      <a16:colId xmlns:a16="http://schemas.microsoft.com/office/drawing/2014/main" val="3758621960"/>
                    </a:ext>
                  </a:extLst>
                </a:gridCol>
                <a:gridCol w="208280">
                  <a:extLst>
                    <a:ext uri="{9D8B030D-6E8A-4147-A177-3AD203B41FA5}">
                      <a16:colId xmlns:a16="http://schemas.microsoft.com/office/drawing/2014/main" val="1042355534"/>
                    </a:ext>
                  </a:extLst>
                </a:gridCol>
                <a:gridCol w="208280">
                  <a:extLst>
                    <a:ext uri="{9D8B030D-6E8A-4147-A177-3AD203B41FA5}">
                      <a16:colId xmlns:a16="http://schemas.microsoft.com/office/drawing/2014/main" val="1841417188"/>
                    </a:ext>
                  </a:extLst>
                </a:gridCol>
                <a:gridCol w="208280">
                  <a:extLst>
                    <a:ext uri="{9D8B030D-6E8A-4147-A177-3AD203B41FA5}">
                      <a16:colId xmlns:a16="http://schemas.microsoft.com/office/drawing/2014/main" val="2600938514"/>
                    </a:ext>
                  </a:extLst>
                </a:gridCol>
                <a:gridCol w="208280">
                  <a:extLst>
                    <a:ext uri="{9D8B030D-6E8A-4147-A177-3AD203B41FA5}">
                      <a16:colId xmlns:a16="http://schemas.microsoft.com/office/drawing/2014/main" val="597911542"/>
                    </a:ext>
                  </a:extLst>
                </a:gridCol>
                <a:gridCol w="208280">
                  <a:extLst>
                    <a:ext uri="{9D8B030D-6E8A-4147-A177-3AD203B41FA5}">
                      <a16:colId xmlns:a16="http://schemas.microsoft.com/office/drawing/2014/main" val="2022069498"/>
                    </a:ext>
                  </a:extLst>
                </a:gridCol>
                <a:gridCol w="208280">
                  <a:extLst>
                    <a:ext uri="{9D8B030D-6E8A-4147-A177-3AD203B41FA5}">
                      <a16:colId xmlns:a16="http://schemas.microsoft.com/office/drawing/2014/main" val="797986148"/>
                    </a:ext>
                  </a:extLst>
                </a:gridCol>
                <a:gridCol w="208280">
                  <a:extLst>
                    <a:ext uri="{9D8B030D-6E8A-4147-A177-3AD203B41FA5}">
                      <a16:colId xmlns:a16="http://schemas.microsoft.com/office/drawing/2014/main" val="2797865816"/>
                    </a:ext>
                  </a:extLst>
                </a:gridCol>
                <a:gridCol w="208280">
                  <a:extLst>
                    <a:ext uri="{9D8B030D-6E8A-4147-A177-3AD203B41FA5}">
                      <a16:colId xmlns:a16="http://schemas.microsoft.com/office/drawing/2014/main" val="25109763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51929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- 2020-08-27 10:38:38</a:t>
                      </a:r>
                      <a:r>
                        <a:rPr kumimoji="0" lang="de-DE" sz="1000" b="0" i="0" u="none" strike="noStrike" kern="1200" cap="none" spc="0" normalizeH="0" baseline="0" noProof="0">
                          <a:ln>
                            <a:noFill/>
                          </a:ln>
                          <a:solidFill>
                            <a:prstClr val="black"/>
                          </a:solidFill>
                          <a:effectLst/>
                          <a:uLnTx/>
                          <a:uFillTx/>
                          <a:latin typeface="+mn-lt"/>
                          <a:ea typeface="+mn-ea"/>
                          <a:cs typeface="+mn-cs"/>
                        </a:rPr>
                        <a:t>
 Schön, dass Impfen gegen schreckliche Krankheiten hilft.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118427795_743395476502722_3725237250413761493_n.jpg?_nc_cat=105&amp;_nc_sid=ad6a45&amp;_nc_ohc=pM4tIYpXMdkAX90Hipn&amp;_nc_oc=AQnY6y7EVlX6N6JzFVFGhisxhfqL7tk6WVroZp2gCKH_DsM0ZTWTrcRG5ytUbWFhByE&amp;_nc_ht=scontent-iad3-1.xx&amp;oh=c74b37eabe97a903b2fa05fa1b8b8753&amp;oe=5F7ED32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06381528"/>
                  </a:ext>
                </a:extLst>
              </a:tr>
            </a:tbl>
          </a:graphicData>
        </a:graphic>
      </p:graphicFrame>
      <p:sp>
        <p:nvSpPr>
          <p:cNvPr id="4" name="Text Placeholder 3">
            <a:extLst>
              <a:ext uri="{FF2B5EF4-FFF2-40B4-BE49-F238E27FC236}">
                <a16:creationId xmlns:a16="http://schemas.microsoft.com/office/drawing/2014/main" id="{729F8C03-615C-45F0-B859-0E3674109C03}"/>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14369836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824AA-FA88-4ECF-9C1B-D30C397874FE}"/>
              </a:ext>
            </a:extLst>
          </p:cNvPr>
          <p:cNvSpPr>
            <a:spLocks noGrp="1"/>
          </p:cNvSpPr>
          <p:nvPr>
            <p:ph type="title"/>
          </p:nvPr>
        </p:nvSpPr>
        <p:spPr/>
        <p:txBody>
          <a:bodyPr/>
          <a:lstStyle/>
          <a:p>
            <a:r>
              <a:rPr lang="en-US"/>
              <a:t>Facebook Original Own Posts Table | All Pages - 9 of 26</a:t>
            </a:r>
          </a:p>
        </p:txBody>
      </p:sp>
      <p:graphicFrame>
        <p:nvGraphicFramePr>
          <p:cNvPr id="5" name="Table Placeholder 4">
            <a:extLst>
              <a:ext uri="{FF2B5EF4-FFF2-40B4-BE49-F238E27FC236}">
                <a16:creationId xmlns:a16="http://schemas.microsoft.com/office/drawing/2014/main" id="{BFCA7920-92E7-4A1E-9035-303FFF2549B9}"/>
              </a:ext>
            </a:extLst>
          </p:cNvPr>
          <p:cNvGraphicFramePr>
            <a:graphicFrameLocks noGrp="1"/>
          </p:cNvGraphicFramePr>
          <p:nvPr>
            <p:ph type="tbl" sz="quarter" idx="13"/>
            <p:extLst>
              <p:ext uri="{D42A27DB-BD31-4B8C-83A1-F6EECF244321}">
                <p14:modId xmlns:p14="http://schemas.microsoft.com/office/powerpoint/2010/main" val="976271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615974325"/>
                    </a:ext>
                  </a:extLst>
                </a:gridCol>
                <a:gridCol w="822960">
                  <a:extLst>
                    <a:ext uri="{9D8B030D-6E8A-4147-A177-3AD203B41FA5}">
                      <a16:colId xmlns:a16="http://schemas.microsoft.com/office/drawing/2014/main" val="89323438"/>
                    </a:ext>
                  </a:extLst>
                </a:gridCol>
                <a:gridCol w="329184">
                  <a:extLst>
                    <a:ext uri="{9D8B030D-6E8A-4147-A177-3AD203B41FA5}">
                      <a16:colId xmlns:a16="http://schemas.microsoft.com/office/drawing/2014/main" val="886704795"/>
                    </a:ext>
                  </a:extLst>
                </a:gridCol>
                <a:gridCol w="208280">
                  <a:extLst>
                    <a:ext uri="{9D8B030D-6E8A-4147-A177-3AD203B41FA5}">
                      <a16:colId xmlns:a16="http://schemas.microsoft.com/office/drawing/2014/main" val="2241549840"/>
                    </a:ext>
                  </a:extLst>
                </a:gridCol>
                <a:gridCol w="208280">
                  <a:extLst>
                    <a:ext uri="{9D8B030D-6E8A-4147-A177-3AD203B41FA5}">
                      <a16:colId xmlns:a16="http://schemas.microsoft.com/office/drawing/2014/main" val="1310132705"/>
                    </a:ext>
                  </a:extLst>
                </a:gridCol>
                <a:gridCol w="208280">
                  <a:extLst>
                    <a:ext uri="{9D8B030D-6E8A-4147-A177-3AD203B41FA5}">
                      <a16:colId xmlns:a16="http://schemas.microsoft.com/office/drawing/2014/main" val="3402566410"/>
                    </a:ext>
                  </a:extLst>
                </a:gridCol>
                <a:gridCol w="208280">
                  <a:extLst>
                    <a:ext uri="{9D8B030D-6E8A-4147-A177-3AD203B41FA5}">
                      <a16:colId xmlns:a16="http://schemas.microsoft.com/office/drawing/2014/main" val="2512801275"/>
                    </a:ext>
                  </a:extLst>
                </a:gridCol>
                <a:gridCol w="208280">
                  <a:extLst>
                    <a:ext uri="{9D8B030D-6E8A-4147-A177-3AD203B41FA5}">
                      <a16:colId xmlns:a16="http://schemas.microsoft.com/office/drawing/2014/main" val="1224353554"/>
                    </a:ext>
                  </a:extLst>
                </a:gridCol>
                <a:gridCol w="208280">
                  <a:extLst>
                    <a:ext uri="{9D8B030D-6E8A-4147-A177-3AD203B41FA5}">
                      <a16:colId xmlns:a16="http://schemas.microsoft.com/office/drawing/2014/main" val="3689048658"/>
                    </a:ext>
                  </a:extLst>
                </a:gridCol>
                <a:gridCol w="208280">
                  <a:extLst>
                    <a:ext uri="{9D8B030D-6E8A-4147-A177-3AD203B41FA5}">
                      <a16:colId xmlns:a16="http://schemas.microsoft.com/office/drawing/2014/main" val="47346205"/>
                    </a:ext>
                  </a:extLst>
                </a:gridCol>
                <a:gridCol w="208280">
                  <a:extLst>
                    <a:ext uri="{9D8B030D-6E8A-4147-A177-3AD203B41FA5}">
                      <a16:colId xmlns:a16="http://schemas.microsoft.com/office/drawing/2014/main" val="2093337253"/>
                    </a:ext>
                  </a:extLst>
                </a:gridCol>
                <a:gridCol w="208280">
                  <a:extLst>
                    <a:ext uri="{9D8B030D-6E8A-4147-A177-3AD203B41FA5}">
                      <a16:colId xmlns:a16="http://schemas.microsoft.com/office/drawing/2014/main" val="3574581610"/>
                    </a:ext>
                  </a:extLst>
                </a:gridCol>
                <a:gridCol w="208280">
                  <a:extLst>
                    <a:ext uri="{9D8B030D-6E8A-4147-A177-3AD203B41FA5}">
                      <a16:colId xmlns:a16="http://schemas.microsoft.com/office/drawing/2014/main" val="3932584598"/>
                    </a:ext>
                  </a:extLst>
                </a:gridCol>
                <a:gridCol w="208280">
                  <a:extLst>
                    <a:ext uri="{9D8B030D-6E8A-4147-A177-3AD203B41FA5}">
                      <a16:colId xmlns:a16="http://schemas.microsoft.com/office/drawing/2014/main" val="1938513346"/>
                    </a:ext>
                  </a:extLst>
                </a:gridCol>
                <a:gridCol w="208280">
                  <a:extLst>
                    <a:ext uri="{9D8B030D-6E8A-4147-A177-3AD203B41FA5}">
                      <a16:colId xmlns:a16="http://schemas.microsoft.com/office/drawing/2014/main" val="1701077641"/>
                    </a:ext>
                  </a:extLst>
                </a:gridCol>
                <a:gridCol w="208280">
                  <a:extLst>
                    <a:ext uri="{9D8B030D-6E8A-4147-A177-3AD203B41FA5}">
                      <a16:colId xmlns:a16="http://schemas.microsoft.com/office/drawing/2014/main" val="152574001"/>
                    </a:ext>
                  </a:extLst>
                </a:gridCol>
                <a:gridCol w="208280">
                  <a:extLst>
                    <a:ext uri="{9D8B030D-6E8A-4147-A177-3AD203B41FA5}">
                      <a16:colId xmlns:a16="http://schemas.microsoft.com/office/drawing/2014/main" val="1337309033"/>
                    </a:ext>
                  </a:extLst>
                </a:gridCol>
                <a:gridCol w="208280">
                  <a:extLst>
                    <a:ext uri="{9D8B030D-6E8A-4147-A177-3AD203B41FA5}">
                      <a16:colId xmlns:a16="http://schemas.microsoft.com/office/drawing/2014/main" val="1799397104"/>
                    </a:ext>
                  </a:extLst>
                </a:gridCol>
                <a:gridCol w="208280">
                  <a:extLst>
                    <a:ext uri="{9D8B030D-6E8A-4147-A177-3AD203B41FA5}">
                      <a16:colId xmlns:a16="http://schemas.microsoft.com/office/drawing/2014/main" val="2927988296"/>
                    </a:ext>
                  </a:extLst>
                </a:gridCol>
                <a:gridCol w="208280">
                  <a:extLst>
                    <a:ext uri="{9D8B030D-6E8A-4147-A177-3AD203B41FA5}">
                      <a16:colId xmlns:a16="http://schemas.microsoft.com/office/drawing/2014/main" val="219463131"/>
                    </a:ext>
                  </a:extLst>
                </a:gridCol>
                <a:gridCol w="208280">
                  <a:extLst>
                    <a:ext uri="{9D8B030D-6E8A-4147-A177-3AD203B41FA5}">
                      <a16:colId xmlns:a16="http://schemas.microsoft.com/office/drawing/2014/main" val="979015927"/>
                    </a:ext>
                  </a:extLst>
                </a:gridCol>
                <a:gridCol w="208280">
                  <a:extLst>
                    <a:ext uri="{9D8B030D-6E8A-4147-A177-3AD203B41FA5}">
                      <a16:colId xmlns:a16="http://schemas.microsoft.com/office/drawing/2014/main" val="3329011253"/>
                    </a:ext>
                  </a:extLst>
                </a:gridCol>
                <a:gridCol w="208280">
                  <a:extLst>
                    <a:ext uri="{9D8B030D-6E8A-4147-A177-3AD203B41FA5}">
                      <a16:colId xmlns:a16="http://schemas.microsoft.com/office/drawing/2014/main" val="3661673795"/>
                    </a:ext>
                  </a:extLst>
                </a:gridCol>
                <a:gridCol w="208280">
                  <a:extLst>
                    <a:ext uri="{9D8B030D-6E8A-4147-A177-3AD203B41FA5}">
                      <a16:colId xmlns:a16="http://schemas.microsoft.com/office/drawing/2014/main" val="2171793205"/>
                    </a:ext>
                  </a:extLst>
                </a:gridCol>
                <a:gridCol w="208280">
                  <a:extLst>
                    <a:ext uri="{9D8B030D-6E8A-4147-A177-3AD203B41FA5}">
                      <a16:colId xmlns:a16="http://schemas.microsoft.com/office/drawing/2014/main" val="2925751778"/>
                    </a:ext>
                  </a:extLst>
                </a:gridCol>
                <a:gridCol w="208280">
                  <a:extLst>
                    <a:ext uri="{9D8B030D-6E8A-4147-A177-3AD203B41FA5}">
                      <a16:colId xmlns:a16="http://schemas.microsoft.com/office/drawing/2014/main" val="1855226998"/>
                    </a:ext>
                  </a:extLst>
                </a:gridCol>
                <a:gridCol w="208280">
                  <a:extLst>
                    <a:ext uri="{9D8B030D-6E8A-4147-A177-3AD203B41FA5}">
                      <a16:colId xmlns:a16="http://schemas.microsoft.com/office/drawing/2014/main" val="2162792627"/>
                    </a:ext>
                  </a:extLst>
                </a:gridCol>
                <a:gridCol w="208280">
                  <a:extLst>
                    <a:ext uri="{9D8B030D-6E8A-4147-A177-3AD203B41FA5}">
                      <a16:colId xmlns:a16="http://schemas.microsoft.com/office/drawing/2014/main" val="1276086138"/>
                    </a:ext>
                  </a:extLst>
                </a:gridCol>
                <a:gridCol w="208280">
                  <a:extLst>
                    <a:ext uri="{9D8B030D-6E8A-4147-A177-3AD203B41FA5}">
                      <a16:colId xmlns:a16="http://schemas.microsoft.com/office/drawing/2014/main" val="3047359409"/>
                    </a:ext>
                  </a:extLst>
                </a:gridCol>
                <a:gridCol w="208280">
                  <a:extLst>
                    <a:ext uri="{9D8B030D-6E8A-4147-A177-3AD203B41FA5}">
                      <a16:colId xmlns:a16="http://schemas.microsoft.com/office/drawing/2014/main" val="4200092640"/>
                    </a:ext>
                  </a:extLst>
                </a:gridCol>
                <a:gridCol w="208280">
                  <a:extLst>
                    <a:ext uri="{9D8B030D-6E8A-4147-A177-3AD203B41FA5}">
                      <a16:colId xmlns:a16="http://schemas.microsoft.com/office/drawing/2014/main" val="2920350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5510785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 Bayerischer Rundfunk - 2020-09-03 07:37:48</a:t>
                      </a:r>
                      <a:r>
                        <a:rPr kumimoji="0" lang="de-DE" sz="1000" b="0" i="0" u="none" strike="noStrike" kern="1200" cap="none" spc="0" normalizeH="0" baseline="0" noProof="0">
                          <a:ln>
                            <a:noFill/>
                          </a:ln>
                          <a:solidFill>
                            <a:prstClr val="black"/>
                          </a:solidFill>
                          <a:effectLst/>
                          <a:uLnTx/>
                          <a:uFillTx/>
                          <a:latin typeface="+mn-lt"/>
                          <a:ea typeface="+mn-ea"/>
                          <a:cs typeface="+mn-cs"/>
                        </a:rPr>
                        <a:t>
 Alle reden über nachhaltige Landwirtschaft. Bad Hindelang tut was. Hier dürfen seit 30 Jahren weder Kunstdünger noch Pflanzenschutzmittel verwendet werden. Dank Kaspar Weber.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60261693_651913501936456_3078408510803804160_n.jpg?_nc_cat=105&amp;_nc_sid=ad6a45&amp;_nc_ohc=dx4JCJR8t8UAX_vcYZa&amp;_nc_oc=AQns-MCNv49SIvhpI0DjH69YVZzDbqpcrrSrwbkyx44A2bcRDzqD149yY-H_EwknuVo&amp;_nc_ht=scontent-iad3-1.xx&amp;oh=9b7c45f6c2739551c0dc867ed96b49d1&amp;oe=5F7F35C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94610332"/>
                  </a:ext>
                </a:extLst>
              </a:tr>
            </a:tbl>
          </a:graphicData>
        </a:graphic>
      </p:graphicFrame>
      <p:sp>
        <p:nvSpPr>
          <p:cNvPr id="4" name="Text Placeholder 3">
            <a:extLst>
              <a:ext uri="{FF2B5EF4-FFF2-40B4-BE49-F238E27FC236}">
                <a16:creationId xmlns:a16="http://schemas.microsoft.com/office/drawing/2014/main" id="{EAE0806B-32F6-4C3E-B242-7527B35F46C0}"/>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35740112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D4C28-D221-4678-95D9-FF17FA80811A}"/>
              </a:ext>
            </a:extLst>
          </p:cNvPr>
          <p:cNvSpPr>
            <a:spLocks noGrp="1"/>
          </p:cNvSpPr>
          <p:nvPr>
            <p:ph type="title"/>
          </p:nvPr>
        </p:nvSpPr>
        <p:spPr/>
        <p:txBody>
          <a:bodyPr/>
          <a:lstStyle/>
          <a:p>
            <a:r>
              <a:rPr lang="en-US"/>
              <a:t>Facebook Original Own Posts Table | All Pages - 10 of 26</a:t>
            </a:r>
          </a:p>
        </p:txBody>
      </p:sp>
      <p:graphicFrame>
        <p:nvGraphicFramePr>
          <p:cNvPr id="5" name="Table Placeholder 4">
            <a:extLst>
              <a:ext uri="{FF2B5EF4-FFF2-40B4-BE49-F238E27FC236}">
                <a16:creationId xmlns:a16="http://schemas.microsoft.com/office/drawing/2014/main" id="{D5CBCDD5-D13F-4191-A50A-CCEF8CD3C660}"/>
              </a:ext>
            </a:extLst>
          </p:cNvPr>
          <p:cNvGraphicFramePr>
            <a:graphicFrameLocks noGrp="1"/>
          </p:cNvGraphicFramePr>
          <p:nvPr>
            <p:ph type="tbl" sz="quarter" idx="13"/>
            <p:extLst>
              <p:ext uri="{D42A27DB-BD31-4B8C-83A1-F6EECF244321}">
                <p14:modId xmlns:p14="http://schemas.microsoft.com/office/powerpoint/2010/main" val="21626365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610759854"/>
                    </a:ext>
                  </a:extLst>
                </a:gridCol>
                <a:gridCol w="822960">
                  <a:extLst>
                    <a:ext uri="{9D8B030D-6E8A-4147-A177-3AD203B41FA5}">
                      <a16:colId xmlns:a16="http://schemas.microsoft.com/office/drawing/2014/main" val="2324138655"/>
                    </a:ext>
                  </a:extLst>
                </a:gridCol>
                <a:gridCol w="329184">
                  <a:extLst>
                    <a:ext uri="{9D8B030D-6E8A-4147-A177-3AD203B41FA5}">
                      <a16:colId xmlns:a16="http://schemas.microsoft.com/office/drawing/2014/main" val="138876359"/>
                    </a:ext>
                  </a:extLst>
                </a:gridCol>
                <a:gridCol w="208280">
                  <a:extLst>
                    <a:ext uri="{9D8B030D-6E8A-4147-A177-3AD203B41FA5}">
                      <a16:colId xmlns:a16="http://schemas.microsoft.com/office/drawing/2014/main" val="2568640099"/>
                    </a:ext>
                  </a:extLst>
                </a:gridCol>
                <a:gridCol w="208280">
                  <a:extLst>
                    <a:ext uri="{9D8B030D-6E8A-4147-A177-3AD203B41FA5}">
                      <a16:colId xmlns:a16="http://schemas.microsoft.com/office/drawing/2014/main" val="1777841301"/>
                    </a:ext>
                  </a:extLst>
                </a:gridCol>
                <a:gridCol w="208280">
                  <a:extLst>
                    <a:ext uri="{9D8B030D-6E8A-4147-A177-3AD203B41FA5}">
                      <a16:colId xmlns:a16="http://schemas.microsoft.com/office/drawing/2014/main" val="945621155"/>
                    </a:ext>
                  </a:extLst>
                </a:gridCol>
                <a:gridCol w="208280">
                  <a:extLst>
                    <a:ext uri="{9D8B030D-6E8A-4147-A177-3AD203B41FA5}">
                      <a16:colId xmlns:a16="http://schemas.microsoft.com/office/drawing/2014/main" val="1963924672"/>
                    </a:ext>
                  </a:extLst>
                </a:gridCol>
                <a:gridCol w="208280">
                  <a:extLst>
                    <a:ext uri="{9D8B030D-6E8A-4147-A177-3AD203B41FA5}">
                      <a16:colId xmlns:a16="http://schemas.microsoft.com/office/drawing/2014/main" val="1061254289"/>
                    </a:ext>
                  </a:extLst>
                </a:gridCol>
                <a:gridCol w="208280">
                  <a:extLst>
                    <a:ext uri="{9D8B030D-6E8A-4147-A177-3AD203B41FA5}">
                      <a16:colId xmlns:a16="http://schemas.microsoft.com/office/drawing/2014/main" val="800275945"/>
                    </a:ext>
                  </a:extLst>
                </a:gridCol>
                <a:gridCol w="208280">
                  <a:extLst>
                    <a:ext uri="{9D8B030D-6E8A-4147-A177-3AD203B41FA5}">
                      <a16:colId xmlns:a16="http://schemas.microsoft.com/office/drawing/2014/main" val="3644881049"/>
                    </a:ext>
                  </a:extLst>
                </a:gridCol>
                <a:gridCol w="208280">
                  <a:extLst>
                    <a:ext uri="{9D8B030D-6E8A-4147-A177-3AD203B41FA5}">
                      <a16:colId xmlns:a16="http://schemas.microsoft.com/office/drawing/2014/main" val="3725288582"/>
                    </a:ext>
                  </a:extLst>
                </a:gridCol>
                <a:gridCol w="208280">
                  <a:extLst>
                    <a:ext uri="{9D8B030D-6E8A-4147-A177-3AD203B41FA5}">
                      <a16:colId xmlns:a16="http://schemas.microsoft.com/office/drawing/2014/main" val="1094835277"/>
                    </a:ext>
                  </a:extLst>
                </a:gridCol>
                <a:gridCol w="208280">
                  <a:extLst>
                    <a:ext uri="{9D8B030D-6E8A-4147-A177-3AD203B41FA5}">
                      <a16:colId xmlns:a16="http://schemas.microsoft.com/office/drawing/2014/main" val="1069149810"/>
                    </a:ext>
                  </a:extLst>
                </a:gridCol>
                <a:gridCol w="208280">
                  <a:extLst>
                    <a:ext uri="{9D8B030D-6E8A-4147-A177-3AD203B41FA5}">
                      <a16:colId xmlns:a16="http://schemas.microsoft.com/office/drawing/2014/main" val="3332286687"/>
                    </a:ext>
                  </a:extLst>
                </a:gridCol>
                <a:gridCol w="208280">
                  <a:extLst>
                    <a:ext uri="{9D8B030D-6E8A-4147-A177-3AD203B41FA5}">
                      <a16:colId xmlns:a16="http://schemas.microsoft.com/office/drawing/2014/main" val="2361986080"/>
                    </a:ext>
                  </a:extLst>
                </a:gridCol>
                <a:gridCol w="208280">
                  <a:extLst>
                    <a:ext uri="{9D8B030D-6E8A-4147-A177-3AD203B41FA5}">
                      <a16:colId xmlns:a16="http://schemas.microsoft.com/office/drawing/2014/main" val="3113402621"/>
                    </a:ext>
                  </a:extLst>
                </a:gridCol>
                <a:gridCol w="208280">
                  <a:extLst>
                    <a:ext uri="{9D8B030D-6E8A-4147-A177-3AD203B41FA5}">
                      <a16:colId xmlns:a16="http://schemas.microsoft.com/office/drawing/2014/main" val="2466287026"/>
                    </a:ext>
                  </a:extLst>
                </a:gridCol>
                <a:gridCol w="208280">
                  <a:extLst>
                    <a:ext uri="{9D8B030D-6E8A-4147-A177-3AD203B41FA5}">
                      <a16:colId xmlns:a16="http://schemas.microsoft.com/office/drawing/2014/main" val="3226742037"/>
                    </a:ext>
                  </a:extLst>
                </a:gridCol>
                <a:gridCol w="208280">
                  <a:extLst>
                    <a:ext uri="{9D8B030D-6E8A-4147-A177-3AD203B41FA5}">
                      <a16:colId xmlns:a16="http://schemas.microsoft.com/office/drawing/2014/main" val="1579870234"/>
                    </a:ext>
                  </a:extLst>
                </a:gridCol>
                <a:gridCol w="208280">
                  <a:extLst>
                    <a:ext uri="{9D8B030D-6E8A-4147-A177-3AD203B41FA5}">
                      <a16:colId xmlns:a16="http://schemas.microsoft.com/office/drawing/2014/main" val="1297440569"/>
                    </a:ext>
                  </a:extLst>
                </a:gridCol>
                <a:gridCol w="208280">
                  <a:extLst>
                    <a:ext uri="{9D8B030D-6E8A-4147-A177-3AD203B41FA5}">
                      <a16:colId xmlns:a16="http://schemas.microsoft.com/office/drawing/2014/main" val="786282662"/>
                    </a:ext>
                  </a:extLst>
                </a:gridCol>
                <a:gridCol w="208280">
                  <a:extLst>
                    <a:ext uri="{9D8B030D-6E8A-4147-A177-3AD203B41FA5}">
                      <a16:colId xmlns:a16="http://schemas.microsoft.com/office/drawing/2014/main" val="4277395923"/>
                    </a:ext>
                  </a:extLst>
                </a:gridCol>
                <a:gridCol w="208280">
                  <a:extLst>
                    <a:ext uri="{9D8B030D-6E8A-4147-A177-3AD203B41FA5}">
                      <a16:colId xmlns:a16="http://schemas.microsoft.com/office/drawing/2014/main" val="1600011629"/>
                    </a:ext>
                  </a:extLst>
                </a:gridCol>
                <a:gridCol w="208280">
                  <a:extLst>
                    <a:ext uri="{9D8B030D-6E8A-4147-A177-3AD203B41FA5}">
                      <a16:colId xmlns:a16="http://schemas.microsoft.com/office/drawing/2014/main" val="2606999514"/>
                    </a:ext>
                  </a:extLst>
                </a:gridCol>
                <a:gridCol w="208280">
                  <a:extLst>
                    <a:ext uri="{9D8B030D-6E8A-4147-A177-3AD203B41FA5}">
                      <a16:colId xmlns:a16="http://schemas.microsoft.com/office/drawing/2014/main" val="3978652414"/>
                    </a:ext>
                  </a:extLst>
                </a:gridCol>
                <a:gridCol w="208280">
                  <a:extLst>
                    <a:ext uri="{9D8B030D-6E8A-4147-A177-3AD203B41FA5}">
                      <a16:colId xmlns:a16="http://schemas.microsoft.com/office/drawing/2014/main" val="958779574"/>
                    </a:ext>
                  </a:extLst>
                </a:gridCol>
                <a:gridCol w="208280">
                  <a:extLst>
                    <a:ext uri="{9D8B030D-6E8A-4147-A177-3AD203B41FA5}">
                      <a16:colId xmlns:a16="http://schemas.microsoft.com/office/drawing/2014/main" val="3200043812"/>
                    </a:ext>
                  </a:extLst>
                </a:gridCol>
                <a:gridCol w="208280">
                  <a:extLst>
                    <a:ext uri="{9D8B030D-6E8A-4147-A177-3AD203B41FA5}">
                      <a16:colId xmlns:a16="http://schemas.microsoft.com/office/drawing/2014/main" val="4044898426"/>
                    </a:ext>
                  </a:extLst>
                </a:gridCol>
                <a:gridCol w="208280">
                  <a:extLst>
                    <a:ext uri="{9D8B030D-6E8A-4147-A177-3AD203B41FA5}">
                      <a16:colId xmlns:a16="http://schemas.microsoft.com/office/drawing/2014/main" val="3586410285"/>
                    </a:ext>
                  </a:extLst>
                </a:gridCol>
                <a:gridCol w="208280">
                  <a:extLst>
                    <a:ext uri="{9D8B030D-6E8A-4147-A177-3AD203B41FA5}">
                      <a16:colId xmlns:a16="http://schemas.microsoft.com/office/drawing/2014/main" val="4156202693"/>
                    </a:ext>
                  </a:extLst>
                </a:gridCol>
                <a:gridCol w="208280">
                  <a:extLst>
                    <a:ext uri="{9D8B030D-6E8A-4147-A177-3AD203B41FA5}">
                      <a16:colId xmlns:a16="http://schemas.microsoft.com/office/drawing/2014/main" val="3894904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143166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- 2020-08-26 10:19:05</a:t>
                      </a:r>
                      <a:r>
                        <a:rPr kumimoji="0" lang="de-DE" sz="1000" b="0" i="0" u="none" strike="noStrike" kern="1200" cap="none" spc="0" normalizeH="0" baseline="0" noProof="0">
                          <a:ln>
                            <a:noFill/>
                          </a:ln>
                          <a:solidFill>
                            <a:prstClr val="black"/>
                          </a:solidFill>
                          <a:effectLst/>
                          <a:uLnTx/>
                          <a:uFillTx/>
                          <a:latin typeface="+mn-lt"/>
                          <a:ea typeface="+mn-ea"/>
                          <a:cs typeface="+mn-cs"/>
                        </a:rPr>
                        <a:t>
 "Bayern, die sich als Bayern bezeichnen und Franken", wäre auch noch gegangen.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118384239_10157054488100728_529863190800356893_n.jpg?_nc_cat=102&amp;_nc_sid=2d5d41&amp;_nc_ohc=LAhKK9GBlo0AX_C2D-M&amp;_nc_oc=AQn7zc2Urjinzj7gEH81h7ACqDpjy17xuB5IyLmJ4rylQeTXFfeRMzOH2gj6AGALMu0&amp;_nc_ht=scontent-iad3-1.xx&amp;tp=7&amp;oh=7088b24cf3c0254c7b894a1b892c55ec&amp;oe=5F7E93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97350166"/>
                  </a:ext>
                </a:extLst>
              </a:tr>
            </a:tbl>
          </a:graphicData>
        </a:graphic>
      </p:graphicFrame>
      <p:sp>
        <p:nvSpPr>
          <p:cNvPr id="4" name="Text Placeholder 3">
            <a:extLst>
              <a:ext uri="{FF2B5EF4-FFF2-40B4-BE49-F238E27FC236}">
                <a16:creationId xmlns:a16="http://schemas.microsoft.com/office/drawing/2014/main" id="{D07D2CB6-F133-4FB1-8B8D-34402294C409}"/>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25659557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ED647C-F560-431B-A403-53161E5E87A5}"/>
              </a:ext>
            </a:extLst>
          </p:cNvPr>
          <p:cNvSpPr>
            <a:spLocks noGrp="1"/>
          </p:cNvSpPr>
          <p:nvPr>
            <p:ph type="title"/>
          </p:nvPr>
        </p:nvSpPr>
        <p:spPr/>
        <p:txBody>
          <a:bodyPr/>
          <a:lstStyle/>
          <a:p>
            <a:r>
              <a:rPr lang="en-US"/>
              <a:t>Facebook Original Own Posts Table | All Pages - 11 of 26</a:t>
            </a:r>
          </a:p>
        </p:txBody>
      </p:sp>
      <p:graphicFrame>
        <p:nvGraphicFramePr>
          <p:cNvPr id="5" name="Table Placeholder 4">
            <a:extLst>
              <a:ext uri="{FF2B5EF4-FFF2-40B4-BE49-F238E27FC236}">
                <a16:creationId xmlns:a16="http://schemas.microsoft.com/office/drawing/2014/main" id="{FBCBC50B-863B-4CC1-A65C-2DC85F5E1647}"/>
              </a:ext>
            </a:extLst>
          </p:cNvPr>
          <p:cNvGraphicFramePr>
            <a:graphicFrameLocks noGrp="1"/>
          </p:cNvGraphicFramePr>
          <p:nvPr>
            <p:ph type="tbl" sz="quarter" idx="13"/>
            <p:extLst>
              <p:ext uri="{D42A27DB-BD31-4B8C-83A1-F6EECF244321}">
                <p14:modId xmlns:p14="http://schemas.microsoft.com/office/powerpoint/2010/main" val="371228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39734729"/>
                    </a:ext>
                  </a:extLst>
                </a:gridCol>
                <a:gridCol w="822960">
                  <a:extLst>
                    <a:ext uri="{9D8B030D-6E8A-4147-A177-3AD203B41FA5}">
                      <a16:colId xmlns:a16="http://schemas.microsoft.com/office/drawing/2014/main" val="1326236251"/>
                    </a:ext>
                  </a:extLst>
                </a:gridCol>
                <a:gridCol w="329184">
                  <a:extLst>
                    <a:ext uri="{9D8B030D-6E8A-4147-A177-3AD203B41FA5}">
                      <a16:colId xmlns:a16="http://schemas.microsoft.com/office/drawing/2014/main" val="3697274399"/>
                    </a:ext>
                  </a:extLst>
                </a:gridCol>
                <a:gridCol w="208280">
                  <a:extLst>
                    <a:ext uri="{9D8B030D-6E8A-4147-A177-3AD203B41FA5}">
                      <a16:colId xmlns:a16="http://schemas.microsoft.com/office/drawing/2014/main" val="2147875769"/>
                    </a:ext>
                  </a:extLst>
                </a:gridCol>
                <a:gridCol w="208280">
                  <a:extLst>
                    <a:ext uri="{9D8B030D-6E8A-4147-A177-3AD203B41FA5}">
                      <a16:colId xmlns:a16="http://schemas.microsoft.com/office/drawing/2014/main" val="2423527937"/>
                    </a:ext>
                  </a:extLst>
                </a:gridCol>
                <a:gridCol w="208280">
                  <a:extLst>
                    <a:ext uri="{9D8B030D-6E8A-4147-A177-3AD203B41FA5}">
                      <a16:colId xmlns:a16="http://schemas.microsoft.com/office/drawing/2014/main" val="2977479096"/>
                    </a:ext>
                  </a:extLst>
                </a:gridCol>
                <a:gridCol w="208280">
                  <a:extLst>
                    <a:ext uri="{9D8B030D-6E8A-4147-A177-3AD203B41FA5}">
                      <a16:colId xmlns:a16="http://schemas.microsoft.com/office/drawing/2014/main" val="2766888088"/>
                    </a:ext>
                  </a:extLst>
                </a:gridCol>
                <a:gridCol w="208280">
                  <a:extLst>
                    <a:ext uri="{9D8B030D-6E8A-4147-A177-3AD203B41FA5}">
                      <a16:colId xmlns:a16="http://schemas.microsoft.com/office/drawing/2014/main" val="1034434559"/>
                    </a:ext>
                  </a:extLst>
                </a:gridCol>
                <a:gridCol w="208280">
                  <a:extLst>
                    <a:ext uri="{9D8B030D-6E8A-4147-A177-3AD203B41FA5}">
                      <a16:colId xmlns:a16="http://schemas.microsoft.com/office/drawing/2014/main" val="3881013426"/>
                    </a:ext>
                  </a:extLst>
                </a:gridCol>
                <a:gridCol w="208280">
                  <a:extLst>
                    <a:ext uri="{9D8B030D-6E8A-4147-A177-3AD203B41FA5}">
                      <a16:colId xmlns:a16="http://schemas.microsoft.com/office/drawing/2014/main" val="2420676264"/>
                    </a:ext>
                  </a:extLst>
                </a:gridCol>
                <a:gridCol w="208280">
                  <a:extLst>
                    <a:ext uri="{9D8B030D-6E8A-4147-A177-3AD203B41FA5}">
                      <a16:colId xmlns:a16="http://schemas.microsoft.com/office/drawing/2014/main" val="926876681"/>
                    </a:ext>
                  </a:extLst>
                </a:gridCol>
                <a:gridCol w="208280">
                  <a:extLst>
                    <a:ext uri="{9D8B030D-6E8A-4147-A177-3AD203B41FA5}">
                      <a16:colId xmlns:a16="http://schemas.microsoft.com/office/drawing/2014/main" val="3492993894"/>
                    </a:ext>
                  </a:extLst>
                </a:gridCol>
                <a:gridCol w="208280">
                  <a:extLst>
                    <a:ext uri="{9D8B030D-6E8A-4147-A177-3AD203B41FA5}">
                      <a16:colId xmlns:a16="http://schemas.microsoft.com/office/drawing/2014/main" val="469548718"/>
                    </a:ext>
                  </a:extLst>
                </a:gridCol>
                <a:gridCol w="208280">
                  <a:extLst>
                    <a:ext uri="{9D8B030D-6E8A-4147-A177-3AD203B41FA5}">
                      <a16:colId xmlns:a16="http://schemas.microsoft.com/office/drawing/2014/main" val="2652476007"/>
                    </a:ext>
                  </a:extLst>
                </a:gridCol>
                <a:gridCol w="208280">
                  <a:extLst>
                    <a:ext uri="{9D8B030D-6E8A-4147-A177-3AD203B41FA5}">
                      <a16:colId xmlns:a16="http://schemas.microsoft.com/office/drawing/2014/main" val="2663319021"/>
                    </a:ext>
                  </a:extLst>
                </a:gridCol>
                <a:gridCol w="208280">
                  <a:extLst>
                    <a:ext uri="{9D8B030D-6E8A-4147-A177-3AD203B41FA5}">
                      <a16:colId xmlns:a16="http://schemas.microsoft.com/office/drawing/2014/main" val="2175777278"/>
                    </a:ext>
                  </a:extLst>
                </a:gridCol>
                <a:gridCol w="208280">
                  <a:extLst>
                    <a:ext uri="{9D8B030D-6E8A-4147-A177-3AD203B41FA5}">
                      <a16:colId xmlns:a16="http://schemas.microsoft.com/office/drawing/2014/main" val="2453226982"/>
                    </a:ext>
                  </a:extLst>
                </a:gridCol>
                <a:gridCol w="208280">
                  <a:extLst>
                    <a:ext uri="{9D8B030D-6E8A-4147-A177-3AD203B41FA5}">
                      <a16:colId xmlns:a16="http://schemas.microsoft.com/office/drawing/2014/main" val="390753826"/>
                    </a:ext>
                  </a:extLst>
                </a:gridCol>
                <a:gridCol w="208280">
                  <a:extLst>
                    <a:ext uri="{9D8B030D-6E8A-4147-A177-3AD203B41FA5}">
                      <a16:colId xmlns:a16="http://schemas.microsoft.com/office/drawing/2014/main" val="2603539207"/>
                    </a:ext>
                  </a:extLst>
                </a:gridCol>
                <a:gridCol w="208280">
                  <a:extLst>
                    <a:ext uri="{9D8B030D-6E8A-4147-A177-3AD203B41FA5}">
                      <a16:colId xmlns:a16="http://schemas.microsoft.com/office/drawing/2014/main" val="3790249999"/>
                    </a:ext>
                  </a:extLst>
                </a:gridCol>
                <a:gridCol w="208280">
                  <a:extLst>
                    <a:ext uri="{9D8B030D-6E8A-4147-A177-3AD203B41FA5}">
                      <a16:colId xmlns:a16="http://schemas.microsoft.com/office/drawing/2014/main" val="199746026"/>
                    </a:ext>
                  </a:extLst>
                </a:gridCol>
                <a:gridCol w="208280">
                  <a:extLst>
                    <a:ext uri="{9D8B030D-6E8A-4147-A177-3AD203B41FA5}">
                      <a16:colId xmlns:a16="http://schemas.microsoft.com/office/drawing/2014/main" val="1632936782"/>
                    </a:ext>
                  </a:extLst>
                </a:gridCol>
                <a:gridCol w="208280">
                  <a:extLst>
                    <a:ext uri="{9D8B030D-6E8A-4147-A177-3AD203B41FA5}">
                      <a16:colId xmlns:a16="http://schemas.microsoft.com/office/drawing/2014/main" val="3193665013"/>
                    </a:ext>
                  </a:extLst>
                </a:gridCol>
                <a:gridCol w="208280">
                  <a:extLst>
                    <a:ext uri="{9D8B030D-6E8A-4147-A177-3AD203B41FA5}">
                      <a16:colId xmlns:a16="http://schemas.microsoft.com/office/drawing/2014/main" val="1893586721"/>
                    </a:ext>
                  </a:extLst>
                </a:gridCol>
                <a:gridCol w="208280">
                  <a:extLst>
                    <a:ext uri="{9D8B030D-6E8A-4147-A177-3AD203B41FA5}">
                      <a16:colId xmlns:a16="http://schemas.microsoft.com/office/drawing/2014/main" val="3806868772"/>
                    </a:ext>
                  </a:extLst>
                </a:gridCol>
                <a:gridCol w="208280">
                  <a:extLst>
                    <a:ext uri="{9D8B030D-6E8A-4147-A177-3AD203B41FA5}">
                      <a16:colId xmlns:a16="http://schemas.microsoft.com/office/drawing/2014/main" val="4275639395"/>
                    </a:ext>
                  </a:extLst>
                </a:gridCol>
                <a:gridCol w="208280">
                  <a:extLst>
                    <a:ext uri="{9D8B030D-6E8A-4147-A177-3AD203B41FA5}">
                      <a16:colId xmlns:a16="http://schemas.microsoft.com/office/drawing/2014/main" val="823974955"/>
                    </a:ext>
                  </a:extLst>
                </a:gridCol>
                <a:gridCol w="208280">
                  <a:extLst>
                    <a:ext uri="{9D8B030D-6E8A-4147-A177-3AD203B41FA5}">
                      <a16:colId xmlns:a16="http://schemas.microsoft.com/office/drawing/2014/main" val="541985913"/>
                    </a:ext>
                  </a:extLst>
                </a:gridCol>
                <a:gridCol w="208280">
                  <a:extLst>
                    <a:ext uri="{9D8B030D-6E8A-4147-A177-3AD203B41FA5}">
                      <a16:colId xmlns:a16="http://schemas.microsoft.com/office/drawing/2014/main" val="2955675124"/>
                    </a:ext>
                  </a:extLst>
                </a:gridCol>
                <a:gridCol w="208280">
                  <a:extLst>
                    <a:ext uri="{9D8B030D-6E8A-4147-A177-3AD203B41FA5}">
                      <a16:colId xmlns:a16="http://schemas.microsoft.com/office/drawing/2014/main" val="1792741087"/>
                    </a:ext>
                  </a:extLst>
                </a:gridCol>
                <a:gridCol w="208280">
                  <a:extLst>
                    <a:ext uri="{9D8B030D-6E8A-4147-A177-3AD203B41FA5}">
                      <a16:colId xmlns:a16="http://schemas.microsoft.com/office/drawing/2014/main" val="9682313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018371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- 2020-09-07 16:22:43</a:t>
                      </a:r>
                      <a:r>
                        <a:rPr kumimoji="0" lang="de-DE" sz="1000" b="0" i="0" u="none" strike="noStrike" kern="1200" cap="none" spc="0" normalizeH="0" baseline="0" noProof="0">
                          <a:ln>
                            <a:noFill/>
                          </a:ln>
                          <a:solidFill>
                            <a:prstClr val="black"/>
                          </a:solidFill>
                          <a:effectLst/>
                          <a:uLnTx/>
                          <a:uFillTx/>
                          <a:latin typeface="+mn-lt"/>
                          <a:ea typeface="+mn-ea"/>
                          <a:cs typeface="+mn-cs"/>
                        </a:rPr>
                        <a:t>
 Nach wie vor wird in Deutschland 23 Prozent der Energie aus Braunkohle gewonnen. Das ist viel Kohle, sehr viel Kohle. 
Quellen: 
Anteil Braunkohlestrom: Statistisches Bundesamt: https://www.destatis.de/DE/Themen/Branchen-Unternehmen/Energie/Erzeugung/_inhalt.html
Höhe der Braunkohleförderung: Energiestudie 2019, Seite 159     https://www.bgr.bund.de/DE/Themen/Energie/Downloads/energiestudie_2019.pdf?__blob=publicationFile&amp;v=3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https://scontent-iad3-1.xx.fbcdn.net/v/t1.0-9/p720x720/118999103_10157081397720728_841913756231813855_o.jpg?_nc_cat=103&amp;_nc_sid=8024bb&amp;_nc_ohc=1RMm_mKQuHQAX8ks5g4&amp;_nc_ht=scontent-iad3-1.xx&amp;tp=6&amp;oh=fa8434438c3cf9b5ff7e0fe7b5a3a25a&amp;oe=5F8073F3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44719964"/>
                  </a:ext>
                </a:extLst>
              </a:tr>
            </a:tbl>
          </a:graphicData>
        </a:graphic>
      </p:graphicFrame>
      <p:sp>
        <p:nvSpPr>
          <p:cNvPr id="4" name="Text Placeholder 3">
            <a:extLst>
              <a:ext uri="{FF2B5EF4-FFF2-40B4-BE49-F238E27FC236}">
                <a16:creationId xmlns:a16="http://schemas.microsoft.com/office/drawing/2014/main" id="{04266228-6970-4857-BC19-44FEAC7A4634}"/>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32521918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ED821-4E24-4C95-9EA1-91FF4E253C7D}"/>
              </a:ext>
            </a:extLst>
          </p:cNvPr>
          <p:cNvSpPr>
            <a:spLocks noGrp="1"/>
          </p:cNvSpPr>
          <p:nvPr>
            <p:ph type="title"/>
          </p:nvPr>
        </p:nvSpPr>
        <p:spPr/>
        <p:txBody>
          <a:bodyPr/>
          <a:lstStyle/>
          <a:p>
            <a:r>
              <a:rPr lang="en-US"/>
              <a:t>Facebook Original Own Posts Table | All Pages - 12 of 26</a:t>
            </a:r>
          </a:p>
        </p:txBody>
      </p:sp>
      <p:graphicFrame>
        <p:nvGraphicFramePr>
          <p:cNvPr id="5" name="Table Placeholder 4">
            <a:extLst>
              <a:ext uri="{FF2B5EF4-FFF2-40B4-BE49-F238E27FC236}">
                <a16:creationId xmlns:a16="http://schemas.microsoft.com/office/drawing/2014/main" id="{863C05EC-D0BC-4A28-98C5-7918519691CA}"/>
              </a:ext>
            </a:extLst>
          </p:cNvPr>
          <p:cNvGraphicFramePr>
            <a:graphicFrameLocks noGrp="1"/>
          </p:cNvGraphicFramePr>
          <p:nvPr>
            <p:ph type="tbl" sz="quarter" idx="13"/>
            <p:extLst>
              <p:ext uri="{D42A27DB-BD31-4B8C-83A1-F6EECF244321}">
                <p14:modId xmlns:p14="http://schemas.microsoft.com/office/powerpoint/2010/main" val="3887382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934499131"/>
                    </a:ext>
                  </a:extLst>
                </a:gridCol>
                <a:gridCol w="822960">
                  <a:extLst>
                    <a:ext uri="{9D8B030D-6E8A-4147-A177-3AD203B41FA5}">
                      <a16:colId xmlns:a16="http://schemas.microsoft.com/office/drawing/2014/main" val="936907310"/>
                    </a:ext>
                  </a:extLst>
                </a:gridCol>
                <a:gridCol w="329184">
                  <a:extLst>
                    <a:ext uri="{9D8B030D-6E8A-4147-A177-3AD203B41FA5}">
                      <a16:colId xmlns:a16="http://schemas.microsoft.com/office/drawing/2014/main" val="2044728817"/>
                    </a:ext>
                  </a:extLst>
                </a:gridCol>
                <a:gridCol w="208280">
                  <a:extLst>
                    <a:ext uri="{9D8B030D-6E8A-4147-A177-3AD203B41FA5}">
                      <a16:colId xmlns:a16="http://schemas.microsoft.com/office/drawing/2014/main" val="365563015"/>
                    </a:ext>
                  </a:extLst>
                </a:gridCol>
                <a:gridCol w="208280">
                  <a:extLst>
                    <a:ext uri="{9D8B030D-6E8A-4147-A177-3AD203B41FA5}">
                      <a16:colId xmlns:a16="http://schemas.microsoft.com/office/drawing/2014/main" val="1801394194"/>
                    </a:ext>
                  </a:extLst>
                </a:gridCol>
                <a:gridCol w="208280">
                  <a:extLst>
                    <a:ext uri="{9D8B030D-6E8A-4147-A177-3AD203B41FA5}">
                      <a16:colId xmlns:a16="http://schemas.microsoft.com/office/drawing/2014/main" val="3474386170"/>
                    </a:ext>
                  </a:extLst>
                </a:gridCol>
                <a:gridCol w="208280">
                  <a:extLst>
                    <a:ext uri="{9D8B030D-6E8A-4147-A177-3AD203B41FA5}">
                      <a16:colId xmlns:a16="http://schemas.microsoft.com/office/drawing/2014/main" val="1346733016"/>
                    </a:ext>
                  </a:extLst>
                </a:gridCol>
                <a:gridCol w="208280">
                  <a:extLst>
                    <a:ext uri="{9D8B030D-6E8A-4147-A177-3AD203B41FA5}">
                      <a16:colId xmlns:a16="http://schemas.microsoft.com/office/drawing/2014/main" val="2912230411"/>
                    </a:ext>
                  </a:extLst>
                </a:gridCol>
                <a:gridCol w="208280">
                  <a:extLst>
                    <a:ext uri="{9D8B030D-6E8A-4147-A177-3AD203B41FA5}">
                      <a16:colId xmlns:a16="http://schemas.microsoft.com/office/drawing/2014/main" val="2264062669"/>
                    </a:ext>
                  </a:extLst>
                </a:gridCol>
                <a:gridCol w="208280">
                  <a:extLst>
                    <a:ext uri="{9D8B030D-6E8A-4147-A177-3AD203B41FA5}">
                      <a16:colId xmlns:a16="http://schemas.microsoft.com/office/drawing/2014/main" val="4087534999"/>
                    </a:ext>
                  </a:extLst>
                </a:gridCol>
                <a:gridCol w="208280">
                  <a:extLst>
                    <a:ext uri="{9D8B030D-6E8A-4147-A177-3AD203B41FA5}">
                      <a16:colId xmlns:a16="http://schemas.microsoft.com/office/drawing/2014/main" val="734375655"/>
                    </a:ext>
                  </a:extLst>
                </a:gridCol>
                <a:gridCol w="208280">
                  <a:extLst>
                    <a:ext uri="{9D8B030D-6E8A-4147-A177-3AD203B41FA5}">
                      <a16:colId xmlns:a16="http://schemas.microsoft.com/office/drawing/2014/main" val="1425248468"/>
                    </a:ext>
                  </a:extLst>
                </a:gridCol>
                <a:gridCol w="208280">
                  <a:extLst>
                    <a:ext uri="{9D8B030D-6E8A-4147-A177-3AD203B41FA5}">
                      <a16:colId xmlns:a16="http://schemas.microsoft.com/office/drawing/2014/main" val="448526052"/>
                    </a:ext>
                  </a:extLst>
                </a:gridCol>
                <a:gridCol w="208280">
                  <a:extLst>
                    <a:ext uri="{9D8B030D-6E8A-4147-A177-3AD203B41FA5}">
                      <a16:colId xmlns:a16="http://schemas.microsoft.com/office/drawing/2014/main" val="14281956"/>
                    </a:ext>
                  </a:extLst>
                </a:gridCol>
                <a:gridCol w="208280">
                  <a:extLst>
                    <a:ext uri="{9D8B030D-6E8A-4147-A177-3AD203B41FA5}">
                      <a16:colId xmlns:a16="http://schemas.microsoft.com/office/drawing/2014/main" val="841562126"/>
                    </a:ext>
                  </a:extLst>
                </a:gridCol>
                <a:gridCol w="208280">
                  <a:extLst>
                    <a:ext uri="{9D8B030D-6E8A-4147-A177-3AD203B41FA5}">
                      <a16:colId xmlns:a16="http://schemas.microsoft.com/office/drawing/2014/main" val="315739010"/>
                    </a:ext>
                  </a:extLst>
                </a:gridCol>
                <a:gridCol w="208280">
                  <a:extLst>
                    <a:ext uri="{9D8B030D-6E8A-4147-A177-3AD203B41FA5}">
                      <a16:colId xmlns:a16="http://schemas.microsoft.com/office/drawing/2014/main" val="2370918881"/>
                    </a:ext>
                  </a:extLst>
                </a:gridCol>
                <a:gridCol w="208280">
                  <a:extLst>
                    <a:ext uri="{9D8B030D-6E8A-4147-A177-3AD203B41FA5}">
                      <a16:colId xmlns:a16="http://schemas.microsoft.com/office/drawing/2014/main" val="1585327563"/>
                    </a:ext>
                  </a:extLst>
                </a:gridCol>
                <a:gridCol w="208280">
                  <a:extLst>
                    <a:ext uri="{9D8B030D-6E8A-4147-A177-3AD203B41FA5}">
                      <a16:colId xmlns:a16="http://schemas.microsoft.com/office/drawing/2014/main" val="1086122298"/>
                    </a:ext>
                  </a:extLst>
                </a:gridCol>
                <a:gridCol w="208280">
                  <a:extLst>
                    <a:ext uri="{9D8B030D-6E8A-4147-A177-3AD203B41FA5}">
                      <a16:colId xmlns:a16="http://schemas.microsoft.com/office/drawing/2014/main" val="572308638"/>
                    </a:ext>
                  </a:extLst>
                </a:gridCol>
                <a:gridCol w="208280">
                  <a:extLst>
                    <a:ext uri="{9D8B030D-6E8A-4147-A177-3AD203B41FA5}">
                      <a16:colId xmlns:a16="http://schemas.microsoft.com/office/drawing/2014/main" val="3446404161"/>
                    </a:ext>
                  </a:extLst>
                </a:gridCol>
                <a:gridCol w="208280">
                  <a:extLst>
                    <a:ext uri="{9D8B030D-6E8A-4147-A177-3AD203B41FA5}">
                      <a16:colId xmlns:a16="http://schemas.microsoft.com/office/drawing/2014/main" val="3426660186"/>
                    </a:ext>
                  </a:extLst>
                </a:gridCol>
                <a:gridCol w="208280">
                  <a:extLst>
                    <a:ext uri="{9D8B030D-6E8A-4147-A177-3AD203B41FA5}">
                      <a16:colId xmlns:a16="http://schemas.microsoft.com/office/drawing/2014/main" val="2758235108"/>
                    </a:ext>
                  </a:extLst>
                </a:gridCol>
                <a:gridCol w="208280">
                  <a:extLst>
                    <a:ext uri="{9D8B030D-6E8A-4147-A177-3AD203B41FA5}">
                      <a16:colId xmlns:a16="http://schemas.microsoft.com/office/drawing/2014/main" val="2061942217"/>
                    </a:ext>
                  </a:extLst>
                </a:gridCol>
                <a:gridCol w="208280">
                  <a:extLst>
                    <a:ext uri="{9D8B030D-6E8A-4147-A177-3AD203B41FA5}">
                      <a16:colId xmlns:a16="http://schemas.microsoft.com/office/drawing/2014/main" val="3327441025"/>
                    </a:ext>
                  </a:extLst>
                </a:gridCol>
                <a:gridCol w="208280">
                  <a:extLst>
                    <a:ext uri="{9D8B030D-6E8A-4147-A177-3AD203B41FA5}">
                      <a16:colId xmlns:a16="http://schemas.microsoft.com/office/drawing/2014/main" val="1177267881"/>
                    </a:ext>
                  </a:extLst>
                </a:gridCol>
                <a:gridCol w="208280">
                  <a:extLst>
                    <a:ext uri="{9D8B030D-6E8A-4147-A177-3AD203B41FA5}">
                      <a16:colId xmlns:a16="http://schemas.microsoft.com/office/drawing/2014/main" val="183531515"/>
                    </a:ext>
                  </a:extLst>
                </a:gridCol>
                <a:gridCol w="208280">
                  <a:extLst>
                    <a:ext uri="{9D8B030D-6E8A-4147-A177-3AD203B41FA5}">
                      <a16:colId xmlns:a16="http://schemas.microsoft.com/office/drawing/2014/main" val="1923873805"/>
                    </a:ext>
                  </a:extLst>
                </a:gridCol>
                <a:gridCol w="208280">
                  <a:extLst>
                    <a:ext uri="{9D8B030D-6E8A-4147-A177-3AD203B41FA5}">
                      <a16:colId xmlns:a16="http://schemas.microsoft.com/office/drawing/2014/main" val="968489740"/>
                    </a:ext>
                  </a:extLst>
                </a:gridCol>
                <a:gridCol w="208280">
                  <a:extLst>
                    <a:ext uri="{9D8B030D-6E8A-4147-A177-3AD203B41FA5}">
                      <a16:colId xmlns:a16="http://schemas.microsoft.com/office/drawing/2014/main" val="2576139367"/>
                    </a:ext>
                  </a:extLst>
                </a:gridCol>
                <a:gridCol w="208280">
                  <a:extLst>
                    <a:ext uri="{9D8B030D-6E8A-4147-A177-3AD203B41FA5}">
                      <a16:colId xmlns:a16="http://schemas.microsoft.com/office/drawing/2014/main" val="661739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42431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 Bayerischer Rundfunk - 2020-09-03 12:05:38</a:t>
                      </a:r>
                      <a:r>
                        <a:rPr kumimoji="0" lang="de-DE" sz="1000" b="0" i="0" u="none" strike="noStrike" kern="1200" cap="none" spc="0" normalizeH="0" baseline="0" noProof="0">
                          <a:ln>
                            <a:noFill/>
                          </a:ln>
                          <a:solidFill>
                            <a:prstClr val="black"/>
                          </a:solidFill>
                          <a:effectLst/>
                          <a:uLnTx/>
                          <a:uFillTx/>
                          <a:latin typeface="+mn-lt"/>
                          <a:ea typeface="+mn-ea"/>
                          <a:cs typeface="+mn-cs"/>
                        </a:rPr>
                        <a:t>
 Die Berta konn scho a rechte Kratzbürschtn sei - aber eine zum Gernhaben. ❤ Anno 1983 haben wir ihr einen Film gewidmet. Wer von euch kennt diesen - speziell bayerischen - Typ Wirtshaus-Bedienung?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https://scontent-iad3-1.xx.fbcdn.net/v/t15.5256-10/p720x720/59613930_328707814505748_4421551673114099712_n.jpg?_nc_cat=107&amp;_nc_sid=ad6a45&amp;_nc_ohc=DZ_B0pAACtEAX_1AB9Q&amp;_nc_ht=scontent-iad3-1.xx&amp;oh=ede0e4cdcc65a31ebfeeaf1c33f89383&amp;oe=5F812A24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24667743"/>
                  </a:ext>
                </a:extLst>
              </a:tr>
            </a:tbl>
          </a:graphicData>
        </a:graphic>
      </p:graphicFrame>
      <p:sp>
        <p:nvSpPr>
          <p:cNvPr id="4" name="Text Placeholder 3">
            <a:extLst>
              <a:ext uri="{FF2B5EF4-FFF2-40B4-BE49-F238E27FC236}">
                <a16:creationId xmlns:a16="http://schemas.microsoft.com/office/drawing/2014/main" id="{0F293D10-2C8D-48CF-9C9D-F7C65A9387EA}"/>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37369609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70AAF-F80E-4708-8BA6-6F34202F6C50}"/>
              </a:ext>
            </a:extLst>
          </p:cNvPr>
          <p:cNvSpPr>
            <a:spLocks noGrp="1"/>
          </p:cNvSpPr>
          <p:nvPr>
            <p:ph type="title"/>
          </p:nvPr>
        </p:nvSpPr>
        <p:spPr/>
        <p:txBody>
          <a:bodyPr/>
          <a:lstStyle/>
          <a:p>
            <a:r>
              <a:rPr lang="en-US"/>
              <a:t>Facebook Original Own Posts Table | All Pages - 13 of 26</a:t>
            </a:r>
          </a:p>
        </p:txBody>
      </p:sp>
      <p:graphicFrame>
        <p:nvGraphicFramePr>
          <p:cNvPr id="5" name="Table Placeholder 4">
            <a:extLst>
              <a:ext uri="{FF2B5EF4-FFF2-40B4-BE49-F238E27FC236}">
                <a16:creationId xmlns:a16="http://schemas.microsoft.com/office/drawing/2014/main" id="{40C7D676-A008-49F7-A4DF-CDBC51CB43E2}"/>
              </a:ext>
            </a:extLst>
          </p:cNvPr>
          <p:cNvGraphicFramePr>
            <a:graphicFrameLocks noGrp="1"/>
          </p:cNvGraphicFramePr>
          <p:nvPr>
            <p:ph type="tbl" sz="quarter" idx="13"/>
            <p:extLst>
              <p:ext uri="{D42A27DB-BD31-4B8C-83A1-F6EECF244321}">
                <p14:modId xmlns:p14="http://schemas.microsoft.com/office/powerpoint/2010/main" val="412075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703926642"/>
                    </a:ext>
                  </a:extLst>
                </a:gridCol>
                <a:gridCol w="822960">
                  <a:extLst>
                    <a:ext uri="{9D8B030D-6E8A-4147-A177-3AD203B41FA5}">
                      <a16:colId xmlns:a16="http://schemas.microsoft.com/office/drawing/2014/main" val="1141669284"/>
                    </a:ext>
                  </a:extLst>
                </a:gridCol>
                <a:gridCol w="329184">
                  <a:extLst>
                    <a:ext uri="{9D8B030D-6E8A-4147-A177-3AD203B41FA5}">
                      <a16:colId xmlns:a16="http://schemas.microsoft.com/office/drawing/2014/main" val="1942237773"/>
                    </a:ext>
                  </a:extLst>
                </a:gridCol>
                <a:gridCol w="208280">
                  <a:extLst>
                    <a:ext uri="{9D8B030D-6E8A-4147-A177-3AD203B41FA5}">
                      <a16:colId xmlns:a16="http://schemas.microsoft.com/office/drawing/2014/main" val="1028495221"/>
                    </a:ext>
                  </a:extLst>
                </a:gridCol>
                <a:gridCol w="208280">
                  <a:extLst>
                    <a:ext uri="{9D8B030D-6E8A-4147-A177-3AD203B41FA5}">
                      <a16:colId xmlns:a16="http://schemas.microsoft.com/office/drawing/2014/main" val="253192468"/>
                    </a:ext>
                  </a:extLst>
                </a:gridCol>
                <a:gridCol w="208280">
                  <a:extLst>
                    <a:ext uri="{9D8B030D-6E8A-4147-A177-3AD203B41FA5}">
                      <a16:colId xmlns:a16="http://schemas.microsoft.com/office/drawing/2014/main" val="1746230969"/>
                    </a:ext>
                  </a:extLst>
                </a:gridCol>
                <a:gridCol w="208280">
                  <a:extLst>
                    <a:ext uri="{9D8B030D-6E8A-4147-A177-3AD203B41FA5}">
                      <a16:colId xmlns:a16="http://schemas.microsoft.com/office/drawing/2014/main" val="2147594702"/>
                    </a:ext>
                  </a:extLst>
                </a:gridCol>
                <a:gridCol w="208280">
                  <a:extLst>
                    <a:ext uri="{9D8B030D-6E8A-4147-A177-3AD203B41FA5}">
                      <a16:colId xmlns:a16="http://schemas.microsoft.com/office/drawing/2014/main" val="1034560474"/>
                    </a:ext>
                  </a:extLst>
                </a:gridCol>
                <a:gridCol w="208280">
                  <a:extLst>
                    <a:ext uri="{9D8B030D-6E8A-4147-A177-3AD203B41FA5}">
                      <a16:colId xmlns:a16="http://schemas.microsoft.com/office/drawing/2014/main" val="2506675714"/>
                    </a:ext>
                  </a:extLst>
                </a:gridCol>
                <a:gridCol w="208280">
                  <a:extLst>
                    <a:ext uri="{9D8B030D-6E8A-4147-A177-3AD203B41FA5}">
                      <a16:colId xmlns:a16="http://schemas.microsoft.com/office/drawing/2014/main" val="626840163"/>
                    </a:ext>
                  </a:extLst>
                </a:gridCol>
                <a:gridCol w="208280">
                  <a:extLst>
                    <a:ext uri="{9D8B030D-6E8A-4147-A177-3AD203B41FA5}">
                      <a16:colId xmlns:a16="http://schemas.microsoft.com/office/drawing/2014/main" val="549246625"/>
                    </a:ext>
                  </a:extLst>
                </a:gridCol>
                <a:gridCol w="208280">
                  <a:extLst>
                    <a:ext uri="{9D8B030D-6E8A-4147-A177-3AD203B41FA5}">
                      <a16:colId xmlns:a16="http://schemas.microsoft.com/office/drawing/2014/main" val="1537203960"/>
                    </a:ext>
                  </a:extLst>
                </a:gridCol>
                <a:gridCol w="208280">
                  <a:extLst>
                    <a:ext uri="{9D8B030D-6E8A-4147-A177-3AD203B41FA5}">
                      <a16:colId xmlns:a16="http://schemas.microsoft.com/office/drawing/2014/main" val="1825045700"/>
                    </a:ext>
                  </a:extLst>
                </a:gridCol>
                <a:gridCol w="208280">
                  <a:extLst>
                    <a:ext uri="{9D8B030D-6E8A-4147-A177-3AD203B41FA5}">
                      <a16:colId xmlns:a16="http://schemas.microsoft.com/office/drawing/2014/main" val="4035513997"/>
                    </a:ext>
                  </a:extLst>
                </a:gridCol>
                <a:gridCol w="208280">
                  <a:extLst>
                    <a:ext uri="{9D8B030D-6E8A-4147-A177-3AD203B41FA5}">
                      <a16:colId xmlns:a16="http://schemas.microsoft.com/office/drawing/2014/main" val="2714065465"/>
                    </a:ext>
                  </a:extLst>
                </a:gridCol>
                <a:gridCol w="208280">
                  <a:extLst>
                    <a:ext uri="{9D8B030D-6E8A-4147-A177-3AD203B41FA5}">
                      <a16:colId xmlns:a16="http://schemas.microsoft.com/office/drawing/2014/main" val="2482606238"/>
                    </a:ext>
                  </a:extLst>
                </a:gridCol>
                <a:gridCol w="208280">
                  <a:extLst>
                    <a:ext uri="{9D8B030D-6E8A-4147-A177-3AD203B41FA5}">
                      <a16:colId xmlns:a16="http://schemas.microsoft.com/office/drawing/2014/main" val="939906061"/>
                    </a:ext>
                  </a:extLst>
                </a:gridCol>
                <a:gridCol w="208280">
                  <a:extLst>
                    <a:ext uri="{9D8B030D-6E8A-4147-A177-3AD203B41FA5}">
                      <a16:colId xmlns:a16="http://schemas.microsoft.com/office/drawing/2014/main" val="3866941844"/>
                    </a:ext>
                  </a:extLst>
                </a:gridCol>
                <a:gridCol w="208280">
                  <a:extLst>
                    <a:ext uri="{9D8B030D-6E8A-4147-A177-3AD203B41FA5}">
                      <a16:colId xmlns:a16="http://schemas.microsoft.com/office/drawing/2014/main" val="2100101677"/>
                    </a:ext>
                  </a:extLst>
                </a:gridCol>
                <a:gridCol w="208280">
                  <a:extLst>
                    <a:ext uri="{9D8B030D-6E8A-4147-A177-3AD203B41FA5}">
                      <a16:colId xmlns:a16="http://schemas.microsoft.com/office/drawing/2014/main" val="750749609"/>
                    </a:ext>
                  </a:extLst>
                </a:gridCol>
                <a:gridCol w="208280">
                  <a:extLst>
                    <a:ext uri="{9D8B030D-6E8A-4147-A177-3AD203B41FA5}">
                      <a16:colId xmlns:a16="http://schemas.microsoft.com/office/drawing/2014/main" val="3781212701"/>
                    </a:ext>
                  </a:extLst>
                </a:gridCol>
                <a:gridCol w="208280">
                  <a:extLst>
                    <a:ext uri="{9D8B030D-6E8A-4147-A177-3AD203B41FA5}">
                      <a16:colId xmlns:a16="http://schemas.microsoft.com/office/drawing/2014/main" val="3295787977"/>
                    </a:ext>
                  </a:extLst>
                </a:gridCol>
                <a:gridCol w="208280">
                  <a:extLst>
                    <a:ext uri="{9D8B030D-6E8A-4147-A177-3AD203B41FA5}">
                      <a16:colId xmlns:a16="http://schemas.microsoft.com/office/drawing/2014/main" val="4191687120"/>
                    </a:ext>
                  </a:extLst>
                </a:gridCol>
                <a:gridCol w="208280">
                  <a:extLst>
                    <a:ext uri="{9D8B030D-6E8A-4147-A177-3AD203B41FA5}">
                      <a16:colId xmlns:a16="http://schemas.microsoft.com/office/drawing/2014/main" val="1387781849"/>
                    </a:ext>
                  </a:extLst>
                </a:gridCol>
                <a:gridCol w="208280">
                  <a:extLst>
                    <a:ext uri="{9D8B030D-6E8A-4147-A177-3AD203B41FA5}">
                      <a16:colId xmlns:a16="http://schemas.microsoft.com/office/drawing/2014/main" val="2234666335"/>
                    </a:ext>
                  </a:extLst>
                </a:gridCol>
                <a:gridCol w="208280">
                  <a:extLst>
                    <a:ext uri="{9D8B030D-6E8A-4147-A177-3AD203B41FA5}">
                      <a16:colId xmlns:a16="http://schemas.microsoft.com/office/drawing/2014/main" val="2912170101"/>
                    </a:ext>
                  </a:extLst>
                </a:gridCol>
                <a:gridCol w="208280">
                  <a:extLst>
                    <a:ext uri="{9D8B030D-6E8A-4147-A177-3AD203B41FA5}">
                      <a16:colId xmlns:a16="http://schemas.microsoft.com/office/drawing/2014/main" val="2031760747"/>
                    </a:ext>
                  </a:extLst>
                </a:gridCol>
                <a:gridCol w="208280">
                  <a:extLst>
                    <a:ext uri="{9D8B030D-6E8A-4147-A177-3AD203B41FA5}">
                      <a16:colId xmlns:a16="http://schemas.microsoft.com/office/drawing/2014/main" val="775283613"/>
                    </a:ext>
                  </a:extLst>
                </a:gridCol>
                <a:gridCol w="208280">
                  <a:extLst>
                    <a:ext uri="{9D8B030D-6E8A-4147-A177-3AD203B41FA5}">
                      <a16:colId xmlns:a16="http://schemas.microsoft.com/office/drawing/2014/main" val="2130413988"/>
                    </a:ext>
                  </a:extLst>
                </a:gridCol>
                <a:gridCol w="208280">
                  <a:extLst>
                    <a:ext uri="{9D8B030D-6E8A-4147-A177-3AD203B41FA5}">
                      <a16:colId xmlns:a16="http://schemas.microsoft.com/office/drawing/2014/main" val="378400038"/>
                    </a:ext>
                  </a:extLst>
                </a:gridCol>
                <a:gridCol w="208280">
                  <a:extLst>
                    <a:ext uri="{9D8B030D-6E8A-4147-A177-3AD203B41FA5}">
                      <a16:colId xmlns:a16="http://schemas.microsoft.com/office/drawing/2014/main" val="2868847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831801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 Bayerischer Rundfunk - 2020-08-30 08:32:00</a:t>
                      </a:r>
                      <a:r>
                        <a:rPr kumimoji="0" lang="de-DE" sz="1000" b="0" i="0" u="none" strike="noStrike" kern="1200" cap="none" spc="0" normalizeH="0" baseline="0" noProof="0">
                          <a:ln>
                            <a:noFill/>
                          </a:ln>
                          <a:solidFill>
                            <a:prstClr val="black"/>
                          </a:solidFill>
                          <a:effectLst/>
                          <a:uLnTx/>
                          <a:uFillTx/>
                          <a:latin typeface="+mn-lt"/>
                          <a:ea typeface="+mn-ea"/>
                          <a:cs typeface="+mn-cs"/>
                        </a:rPr>
                        <a:t>
 Ein echtes Kleinod bayerischer Fernsehunterhaltung: 🥰 Gustl Bayrhammer und Hans Stadtmüller spielen in Rainer Erlers Kurzfilm "Der letzte Stammtisch" grandios auf. Es ist 1984, und in München-Schwabing fordern Entmietung, Luxussanierung und Wohnraumnot ihre Opfer. Wem kommt das bekannt vor? 🤔 ▶ Der ganze Film: 21.35 - 21.50 Uhr im BR Fernsehen.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https://scontent-iad3-1.xx.fbcdn.net/v/t15.5256-10/p720x720/114891763_232893578065092_8509098581804462359_n.jpg?_nc_cat=110&amp;_nc_sid=ad6a45&amp;_nc_ohc=rqeejBdVquAAX_UH4yH&amp;_nc_ht=scontent-iad3-1.xx&amp;oh=cf1a0d06394431763dd9b5267eba5e78&amp;oe=5F7FEFBB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26159064"/>
                  </a:ext>
                </a:extLst>
              </a:tr>
            </a:tbl>
          </a:graphicData>
        </a:graphic>
      </p:graphicFrame>
      <p:sp>
        <p:nvSpPr>
          <p:cNvPr id="4" name="Text Placeholder 3">
            <a:extLst>
              <a:ext uri="{FF2B5EF4-FFF2-40B4-BE49-F238E27FC236}">
                <a16:creationId xmlns:a16="http://schemas.microsoft.com/office/drawing/2014/main" id="{A076D478-32AE-4518-AF36-50AF5E6EB7C5}"/>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9354970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5C3D4-6EC4-4CF8-A3B1-8D527A35A165}"/>
              </a:ext>
            </a:extLst>
          </p:cNvPr>
          <p:cNvSpPr>
            <a:spLocks noGrp="1"/>
          </p:cNvSpPr>
          <p:nvPr>
            <p:ph type="title"/>
          </p:nvPr>
        </p:nvSpPr>
        <p:spPr/>
        <p:txBody>
          <a:bodyPr/>
          <a:lstStyle/>
          <a:p>
            <a:r>
              <a:rPr lang="en-US"/>
              <a:t>Facebook Original Own Posts Table | All Pages - 14 of 26</a:t>
            </a:r>
          </a:p>
        </p:txBody>
      </p:sp>
      <p:graphicFrame>
        <p:nvGraphicFramePr>
          <p:cNvPr id="5" name="Table Placeholder 4">
            <a:extLst>
              <a:ext uri="{FF2B5EF4-FFF2-40B4-BE49-F238E27FC236}">
                <a16:creationId xmlns:a16="http://schemas.microsoft.com/office/drawing/2014/main" id="{E6696093-38D3-4EF1-BAE7-EA7E4E8FBEB0}"/>
              </a:ext>
            </a:extLst>
          </p:cNvPr>
          <p:cNvGraphicFramePr>
            <a:graphicFrameLocks noGrp="1"/>
          </p:cNvGraphicFramePr>
          <p:nvPr>
            <p:ph type="tbl" sz="quarter" idx="13"/>
            <p:extLst>
              <p:ext uri="{D42A27DB-BD31-4B8C-83A1-F6EECF244321}">
                <p14:modId xmlns:p14="http://schemas.microsoft.com/office/powerpoint/2010/main" val="3402253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4225725887"/>
                    </a:ext>
                  </a:extLst>
                </a:gridCol>
                <a:gridCol w="822960">
                  <a:extLst>
                    <a:ext uri="{9D8B030D-6E8A-4147-A177-3AD203B41FA5}">
                      <a16:colId xmlns:a16="http://schemas.microsoft.com/office/drawing/2014/main" val="3391304630"/>
                    </a:ext>
                  </a:extLst>
                </a:gridCol>
                <a:gridCol w="329184">
                  <a:extLst>
                    <a:ext uri="{9D8B030D-6E8A-4147-A177-3AD203B41FA5}">
                      <a16:colId xmlns:a16="http://schemas.microsoft.com/office/drawing/2014/main" val="672815081"/>
                    </a:ext>
                  </a:extLst>
                </a:gridCol>
                <a:gridCol w="208280">
                  <a:extLst>
                    <a:ext uri="{9D8B030D-6E8A-4147-A177-3AD203B41FA5}">
                      <a16:colId xmlns:a16="http://schemas.microsoft.com/office/drawing/2014/main" val="2142567024"/>
                    </a:ext>
                  </a:extLst>
                </a:gridCol>
                <a:gridCol w="208280">
                  <a:extLst>
                    <a:ext uri="{9D8B030D-6E8A-4147-A177-3AD203B41FA5}">
                      <a16:colId xmlns:a16="http://schemas.microsoft.com/office/drawing/2014/main" val="3261112766"/>
                    </a:ext>
                  </a:extLst>
                </a:gridCol>
                <a:gridCol w="208280">
                  <a:extLst>
                    <a:ext uri="{9D8B030D-6E8A-4147-A177-3AD203B41FA5}">
                      <a16:colId xmlns:a16="http://schemas.microsoft.com/office/drawing/2014/main" val="2461097253"/>
                    </a:ext>
                  </a:extLst>
                </a:gridCol>
                <a:gridCol w="208280">
                  <a:extLst>
                    <a:ext uri="{9D8B030D-6E8A-4147-A177-3AD203B41FA5}">
                      <a16:colId xmlns:a16="http://schemas.microsoft.com/office/drawing/2014/main" val="2959982731"/>
                    </a:ext>
                  </a:extLst>
                </a:gridCol>
                <a:gridCol w="208280">
                  <a:extLst>
                    <a:ext uri="{9D8B030D-6E8A-4147-A177-3AD203B41FA5}">
                      <a16:colId xmlns:a16="http://schemas.microsoft.com/office/drawing/2014/main" val="1111671630"/>
                    </a:ext>
                  </a:extLst>
                </a:gridCol>
                <a:gridCol w="208280">
                  <a:extLst>
                    <a:ext uri="{9D8B030D-6E8A-4147-A177-3AD203B41FA5}">
                      <a16:colId xmlns:a16="http://schemas.microsoft.com/office/drawing/2014/main" val="583337692"/>
                    </a:ext>
                  </a:extLst>
                </a:gridCol>
                <a:gridCol w="208280">
                  <a:extLst>
                    <a:ext uri="{9D8B030D-6E8A-4147-A177-3AD203B41FA5}">
                      <a16:colId xmlns:a16="http://schemas.microsoft.com/office/drawing/2014/main" val="1459446300"/>
                    </a:ext>
                  </a:extLst>
                </a:gridCol>
                <a:gridCol w="208280">
                  <a:extLst>
                    <a:ext uri="{9D8B030D-6E8A-4147-A177-3AD203B41FA5}">
                      <a16:colId xmlns:a16="http://schemas.microsoft.com/office/drawing/2014/main" val="2264200513"/>
                    </a:ext>
                  </a:extLst>
                </a:gridCol>
                <a:gridCol w="208280">
                  <a:extLst>
                    <a:ext uri="{9D8B030D-6E8A-4147-A177-3AD203B41FA5}">
                      <a16:colId xmlns:a16="http://schemas.microsoft.com/office/drawing/2014/main" val="1008405516"/>
                    </a:ext>
                  </a:extLst>
                </a:gridCol>
                <a:gridCol w="208280">
                  <a:extLst>
                    <a:ext uri="{9D8B030D-6E8A-4147-A177-3AD203B41FA5}">
                      <a16:colId xmlns:a16="http://schemas.microsoft.com/office/drawing/2014/main" val="2126245485"/>
                    </a:ext>
                  </a:extLst>
                </a:gridCol>
                <a:gridCol w="208280">
                  <a:extLst>
                    <a:ext uri="{9D8B030D-6E8A-4147-A177-3AD203B41FA5}">
                      <a16:colId xmlns:a16="http://schemas.microsoft.com/office/drawing/2014/main" val="119183721"/>
                    </a:ext>
                  </a:extLst>
                </a:gridCol>
                <a:gridCol w="208280">
                  <a:extLst>
                    <a:ext uri="{9D8B030D-6E8A-4147-A177-3AD203B41FA5}">
                      <a16:colId xmlns:a16="http://schemas.microsoft.com/office/drawing/2014/main" val="2580282071"/>
                    </a:ext>
                  </a:extLst>
                </a:gridCol>
                <a:gridCol w="208280">
                  <a:extLst>
                    <a:ext uri="{9D8B030D-6E8A-4147-A177-3AD203B41FA5}">
                      <a16:colId xmlns:a16="http://schemas.microsoft.com/office/drawing/2014/main" val="1490959019"/>
                    </a:ext>
                  </a:extLst>
                </a:gridCol>
                <a:gridCol w="208280">
                  <a:extLst>
                    <a:ext uri="{9D8B030D-6E8A-4147-A177-3AD203B41FA5}">
                      <a16:colId xmlns:a16="http://schemas.microsoft.com/office/drawing/2014/main" val="1130266329"/>
                    </a:ext>
                  </a:extLst>
                </a:gridCol>
                <a:gridCol w="208280">
                  <a:extLst>
                    <a:ext uri="{9D8B030D-6E8A-4147-A177-3AD203B41FA5}">
                      <a16:colId xmlns:a16="http://schemas.microsoft.com/office/drawing/2014/main" val="1489626670"/>
                    </a:ext>
                  </a:extLst>
                </a:gridCol>
                <a:gridCol w="208280">
                  <a:extLst>
                    <a:ext uri="{9D8B030D-6E8A-4147-A177-3AD203B41FA5}">
                      <a16:colId xmlns:a16="http://schemas.microsoft.com/office/drawing/2014/main" val="3724920103"/>
                    </a:ext>
                  </a:extLst>
                </a:gridCol>
                <a:gridCol w="208280">
                  <a:extLst>
                    <a:ext uri="{9D8B030D-6E8A-4147-A177-3AD203B41FA5}">
                      <a16:colId xmlns:a16="http://schemas.microsoft.com/office/drawing/2014/main" val="2643366958"/>
                    </a:ext>
                  </a:extLst>
                </a:gridCol>
                <a:gridCol w="208280">
                  <a:extLst>
                    <a:ext uri="{9D8B030D-6E8A-4147-A177-3AD203B41FA5}">
                      <a16:colId xmlns:a16="http://schemas.microsoft.com/office/drawing/2014/main" val="3251092909"/>
                    </a:ext>
                  </a:extLst>
                </a:gridCol>
                <a:gridCol w="208280">
                  <a:extLst>
                    <a:ext uri="{9D8B030D-6E8A-4147-A177-3AD203B41FA5}">
                      <a16:colId xmlns:a16="http://schemas.microsoft.com/office/drawing/2014/main" val="253148163"/>
                    </a:ext>
                  </a:extLst>
                </a:gridCol>
                <a:gridCol w="208280">
                  <a:extLst>
                    <a:ext uri="{9D8B030D-6E8A-4147-A177-3AD203B41FA5}">
                      <a16:colId xmlns:a16="http://schemas.microsoft.com/office/drawing/2014/main" val="3487620109"/>
                    </a:ext>
                  </a:extLst>
                </a:gridCol>
                <a:gridCol w="208280">
                  <a:extLst>
                    <a:ext uri="{9D8B030D-6E8A-4147-A177-3AD203B41FA5}">
                      <a16:colId xmlns:a16="http://schemas.microsoft.com/office/drawing/2014/main" val="3719884648"/>
                    </a:ext>
                  </a:extLst>
                </a:gridCol>
                <a:gridCol w="208280">
                  <a:extLst>
                    <a:ext uri="{9D8B030D-6E8A-4147-A177-3AD203B41FA5}">
                      <a16:colId xmlns:a16="http://schemas.microsoft.com/office/drawing/2014/main" val="202325998"/>
                    </a:ext>
                  </a:extLst>
                </a:gridCol>
                <a:gridCol w="208280">
                  <a:extLst>
                    <a:ext uri="{9D8B030D-6E8A-4147-A177-3AD203B41FA5}">
                      <a16:colId xmlns:a16="http://schemas.microsoft.com/office/drawing/2014/main" val="3952952465"/>
                    </a:ext>
                  </a:extLst>
                </a:gridCol>
                <a:gridCol w="208280">
                  <a:extLst>
                    <a:ext uri="{9D8B030D-6E8A-4147-A177-3AD203B41FA5}">
                      <a16:colId xmlns:a16="http://schemas.microsoft.com/office/drawing/2014/main" val="4269591706"/>
                    </a:ext>
                  </a:extLst>
                </a:gridCol>
                <a:gridCol w="208280">
                  <a:extLst>
                    <a:ext uri="{9D8B030D-6E8A-4147-A177-3AD203B41FA5}">
                      <a16:colId xmlns:a16="http://schemas.microsoft.com/office/drawing/2014/main" val="1050114586"/>
                    </a:ext>
                  </a:extLst>
                </a:gridCol>
                <a:gridCol w="208280">
                  <a:extLst>
                    <a:ext uri="{9D8B030D-6E8A-4147-A177-3AD203B41FA5}">
                      <a16:colId xmlns:a16="http://schemas.microsoft.com/office/drawing/2014/main" val="3008070646"/>
                    </a:ext>
                  </a:extLst>
                </a:gridCol>
                <a:gridCol w="208280">
                  <a:extLst>
                    <a:ext uri="{9D8B030D-6E8A-4147-A177-3AD203B41FA5}">
                      <a16:colId xmlns:a16="http://schemas.microsoft.com/office/drawing/2014/main" val="3650600594"/>
                    </a:ext>
                  </a:extLst>
                </a:gridCol>
                <a:gridCol w="208280">
                  <a:extLst>
                    <a:ext uri="{9D8B030D-6E8A-4147-A177-3AD203B41FA5}">
                      <a16:colId xmlns:a16="http://schemas.microsoft.com/office/drawing/2014/main" val="213337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664246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BR24 - 2020-08-26 11:18:32</a:t>
                      </a:r>
                      <a:r>
                        <a:rPr kumimoji="0" lang="de-DE" sz="1000" b="0" i="0" u="none" strike="noStrike" kern="1200" cap="none" spc="0" normalizeH="0" baseline="0" noProof="0">
                          <a:ln>
                            <a:noFill/>
                          </a:ln>
                          <a:solidFill>
                            <a:prstClr val="black"/>
                          </a:solidFill>
                          <a:effectLst/>
                          <a:uLnTx/>
                          <a:uFillTx/>
                          <a:latin typeface="+mn-lt"/>
                          <a:ea typeface="+mn-ea"/>
                          <a:cs typeface="+mn-cs"/>
                        </a:rPr>
                        <a:t>
 Auf der Alm grasen die Kühe. 🐄 Und da kurvt der Milchlaster herum, auf abenteuerlichen Wegen.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https://scontent-iad3-1.xx.fbcdn.net/v/t15.5256-10/s720x720/118595506_730638967499749_2564978984885956779_n.jpg?_nc_cat=111&amp;_nc_sid=ad6a45&amp;_nc_ohc=QPh13ZTlE_oAX-T9WuG&amp;_nc_ht=scontent-iad3-1.xx&amp;oh=62453a0bb7a70f4fda98c071753949cb&amp;oe=5F80D081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1188635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1188635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770021975"/>
                  </a:ext>
                </a:extLst>
              </a:tr>
            </a:tbl>
          </a:graphicData>
        </a:graphic>
      </p:graphicFrame>
      <p:sp>
        <p:nvSpPr>
          <p:cNvPr id="4" name="Text Placeholder 3">
            <a:extLst>
              <a:ext uri="{FF2B5EF4-FFF2-40B4-BE49-F238E27FC236}">
                <a16:creationId xmlns:a16="http://schemas.microsoft.com/office/drawing/2014/main" id="{D839F44D-197F-475A-B84A-2ECF2C1CB806}"/>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27054903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91C46-A8D7-4F6E-8050-A8FE47533183}"/>
              </a:ext>
            </a:extLst>
          </p:cNvPr>
          <p:cNvSpPr>
            <a:spLocks noGrp="1"/>
          </p:cNvSpPr>
          <p:nvPr>
            <p:ph type="title"/>
          </p:nvPr>
        </p:nvSpPr>
        <p:spPr/>
        <p:txBody>
          <a:bodyPr/>
          <a:lstStyle/>
          <a:p>
            <a:r>
              <a:rPr lang="en-US"/>
              <a:t>Facebook Original Own Posts Table | All Pages - 15 of 26</a:t>
            </a:r>
          </a:p>
        </p:txBody>
      </p:sp>
      <p:graphicFrame>
        <p:nvGraphicFramePr>
          <p:cNvPr id="5" name="Table Placeholder 4">
            <a:extLst>
              <a:ext uri="{FF2B5EF4-FFF2-40B4-BE49-F238E27FC236}">
                <a16:creationId xmlns:a16="http://schemas.microsoft.com/office/drawing/2014/main" id="{3D15EF14-C25C-443A-AF9D-1AD734074CD6}"/>
              </a:ext>
            </a:extLst>
          </p:cNvPr>
          <p:cNvGraphicFramePr>
            <a:graphicFrameLocks noGrp="1"/>
          </p:cNvGraphicFramePr>
          <p:nvPr>
            <p:ph type="tbl" sz="quarter" idx="13"/>
            <p:extLst>
              <p:ext uri="{D42A27DB-BD31-4B8C-83A1-F6EECF244321}">
                <p14:modId xmlns:p14="http://schemas.microsoft.com/office/powerpoint/2010/main" val="2155390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979988189"/>
                    </a:ext>
                  </a:extLst>
                </a:gridCol>
                <a:gridCol w="822960">
                  <a:extLst>
                    <a:ext uri="{9D8B030D-6E8A-4147-A177-3AD203B41FA5}">
                      <a16:colId xmlns:a16="http://schemas.microsoft.com/office/drawing/2014/main" val="183969395"/>
                    </a:ext>
                  </a:extLst>
                </a:gridCol>
                <a:gridCol w="329184">
                  <a:extLst>
                    <a:ext uri="{9D8B030D-6E8A-4147-A177-3AD203B41FA5}">
                      <a16:colId xmlns:a16="http://schemas.microsoft.com/office/drawing/2014/main" val="1855541474"/>
                    </a:ext>
                  </a:extLst>
                </a:gridCol>
                <a:gridCol w="208280">
                  <a:extLst>
                    <a:ext uri="{9D8B030D-6E8A-4147-A177-3AD203B41FA5}">
                      <a16:colId xmlns:a16="http://schemas.microsoft.com/office/drawing/2014/main" val="1796826064"/>
                    </a:ext>
                  </a:extLst>
                </a:gridCol>
                <a:gridCol w="208280">
                  <a:extLst>
                    <a:ext uri="{9D8B030D-6E8A-4147-A177-3AD203B41FA5}">
                      <a16:colId xmlns:a16="http://schemas.microsoft.com/office/drawing/2014/main" val="1678717784"/>
                    </a:ext>
                  </a:extLst>
                </a:gridCol>
                <a:gridCol w="208280">
                  <a:extLst>
                    <a:ext uri="{9D8B030D-6E8A-4147-A177-3AD203B41FA5}">
                      <a16:colId xmlns:a16="http://schemas.microsoft.com/office/drawing/2014/main" val="3626924615"/>
                    </a:ext>
                  </a:extLst>
                </a:gridCol>
                <a:gridCol w="208280">
                  <a:extLst>
                    <a:ext uri="{9D8B030D-6E8A-4147-A177-3AD203B41FA5}">
                      <a16:colId xmlns:a16="http://schemas.microsoft.com/office/drawing/2014/main" val="1989936913"/>
                    </a:ext>
                  </a:extLst>
                </a:gridCol>
                <a:gridCol w="208280">
                  <a:extLst>
                    <a:ext uri="{9D8B030D-6E8A-4147-A177-3AD203B41FA5}">
                      <a16:colId xmlns:a16="http://schemas.microsoft.com/office/drawing/2014/main" val="2974447945"/>
                    </a:ext>
                  </a:extLst>
                </a:gridCol>
                <a:gridCol w="208280">
                  <a:extLst>
                    <a:ext uri="{9D8B030D-6E8A-4147-A177-3AD203B41FA5}">
                      <a16:colId xmlns:a16="http://schemas.microsoft.com/office/drawing/2014/main" val="1607378267"/>
                    </a:ext>
                  </a:extLst>
                </a:gridCol>
                <a:gridCol w="208280">
                  <a:extLst>
                    <a:ext uri="{9D8B030D-6E8A-4147-A177-3AD203B41FA5}">
                      <a16:colId xmlns:a16="http://schemas.microsoft.com/office/drawing/2014/main" val="1042167223"/>
                    </a:ext>
                  </a:extLst>
                </a:gridCol>
                <a:gridCol w="208280">
                  <a:extLst>
                    <a:ext uri="{9D8B030D-6E8A-4147-A177-3AD203B41FA5}">
                      <a16:colId xmlns:a16="http://schemas.microsoft.com/office/drawing/2014/main" val="923198051"/>
                    </a:ext>
                  </a:extLst>
                </a:gridCol>
                <a:gridCol w="208280">
                  <a:extLst>
                    <a:ext uri="{9D8B030D-6E8A-4147-A177-3AD203B41FA5}">
                      <a16:colId xmlns:a16="http://schemas.microsoft.com/office/drawing/2014/main" val="1481007446"/>
                    </a:ext>
                  </a:extLst>
                </a:gridCol>
                <a:gridCol w="208280">
                  <a:extLst>
                    <a:ext uri="{9D8B030D-6E8A-4147-A177-3AD203B41FA5}">
                      <a16:colId xmlns:a16="http://schemas.microsoft.com/office/drawing/2014/main" val="4131014233"/>
                    </a:ext>
                  </a:extLst>
                </a:gridCol>
                <a:gridCol w="208280">
                  <a:extLst>
                    <a:ext uri="{9D8B030D-6E8A-4147-A177-3AD203B41FA5}">
                      <a16:colId xmlns:a16="http://schemas.microsoft.com/office/drawing/2014/main" val="1417349450"/>
                    </a:ext>
                  </a:extLst>
                </a:gridCol>
                <a:gridCol w="208280">
                  <a:extLst>
                    <a:ext uri="{9D8B030D-6E8A-4147-A177-3AD203B41FA5}">
                      <a16:colId xmlns:a16="http://schemas.microsoft.com/office/drawing/2014/main" val="1842302285"/>
                    </a:ext>
                  </a:extLst>
                </a:gridCol>
                <a:gridCol w="208280">
                  <a:extLst>
                    <a:ext uri="{9D8B030D-6E8A-4147-A177-3AD203B41FA5}">
                      <a16:colId xmlns:a16="http://schemas.microsoft.com/office/drawing/2014/main" val="3991262883"/>
                    </a:ext>
                  </a:extLst>
                </a:gridCol>
                <a:gridCol w="208280">
                  <a:extLst>
                    <a:ext uri="{9D8B030D-6E8A-4147-A177-3AD203B41FA5}">
                      <a16:colId xmlns:a16="http://schemas.microsoft.com/office/drawing/2014/main" val="26715426"/>
                    </a:ext>
                  </a:extLst>
                </a:gridCol>
                <a:gridCol w="208280">
                  <a:extLst>
                    <a:ext uri="{9D8B030D-6E8A-4147-A177-3AD203B41FA5}">
                      <a16:colId xmlns:a16="http://schemas.microsoft.com/office/drawing/2014/main" val="472032330"/>
                    </a:ext>
                  </a:extLst>
                </a:gridCol>
                <a:gridCol w="208280">
                  <a:extLst>
                    <a:ext uri="{9D8B030D-6E8A-4147-A177-3AD203B41FA5}">
                      <a16:colId xmlns:a16="http://schemas.microsoft.com/office/drawing/2014/main" val="2499111783"/>
                    </a:ext>
                  </a:extLst>
                </a:gridCol>
                <a:gridCol w="208280">
                  <a:extLst>
                    <a:ext uri="{9D8B030D-6E8A-4147-A177-3AD203B41FA5}">
                      <a16:colId xmlns:a16="http://schemas.microsoft.com/office/drawing/2014/main" val="879081748"/>
                    </a:ext>
                  </a:extLst>
                </a:gridCol>
                <a:gridCol w="208280">
                  <a:extLst>
                    <a:ext uri="{9D8B030D-6E8A-4147-A177-3AD203B41FA5}">
                      <a16:colId xmlns:a16="http://schemas.microsoft.com/office/drawing/2014/main" val="3646772753"/>
                    </a:ext>
                  </a:extLst>
                </a:gridCol>
                <a:gridCol w="208280">
                  <a:extLst>
                    <a:ext uri="{9D8B030D-6E8A-4147-A177-3AD203B41FA5}">
                      <a16:colId xmlns:a16="http://schemas.microsoft.com/office/drawing/2014/main" val="2938876940"/>
                    </a:ext>
                  </a:extLst>
                </a:gridCol>
                <a:gridCol w="208280">
                  <a:extLst>
                    <a:ext uri="{9D8B030D-6E8A-4147-A177-3AD203B41FA5}">
                      <a16:colId xmlns:a16="http://schemas.microsoft.com/office/drawing/2014/main" val="688811017"/>
                    </a:ext>
                  </a:extLst>
                </a:gridCol>
                <a:gridCol w="208280">
                  <a:extLst>
                    <a:ext uri="{9D8B030D-6E8A-4147-A177-3AD203B41FA5}">
                      <a16:colId xmlns:a16="http://schemas.microsoft.com/office/drawing/2014/main" val="3914267799"/>
                    </a:ext>
                  </a:extLst>
                </a:gridCol>
                <a:gridCol w="208280">
                  <a:extLst>
                    <a:ext uri="{9D8B030D-6E8A-4147-A177-3AD203B41FA5}">
                      <a16:colId xmlns:a16="http://schemas.microsoft.com/office/drawing/2014/main" val="3411278048"/>
                    </a:ext>
                  </a:extLst>
                </a:gridCol>
                <a:gridCol w="208280">
                  <a:extLst>
                    <a:ext uri="{9D8B030D-6E8A-4147-A177-3AD203B41FA5}">
                      <a16:colId xmlns:a16="http://schemas.microsoft.com/office/drawing/2014/main" val="2351568544"/>
                    </a:ext>
                  </a:extLst>
                </a:gridCol>
                <a:gridCol w="208280">
                  <a:extLst>
                    <a:ext uri="{9D8B030D-6E8A-4147-A177-3AD203B41FA5}">
                      <a16:colId xmlns:a16="http://schemas.microsoft.com/office/drawing/2014/main" val="1585116356"/>
                    </a:ext>
                  </a:extLst>
                </a:gridCol>
                <a:gridCol w="208280">
                  <a:extLst>
                    <a:ext uri="{9D8B030D-6E8A-4147-A177-3AD203B41FA5}">
                      <a16:colId xmlns:a16="http://schemas.microsoft.com/office/drawing/2014/main" val="1988816182"/>
                    </a:ext>
                  </a:extLst>
                </a:gridCol>
                <a:gridCol w="208280">
                  <a:extLst>
                    <a:ext uri="{9D8B030D-6E8A-4147-A177-3AD203B41FA5}">
                      <a16:colId xmlns:a16="http://schemas.microsoft.com/office/drawing/2014/main" val="264907824"/>
                    </a:ext>
                  </a:extLst>
                </a:gridCol>
                <a:gridCol w="208280">
                  <a:extLst>
                    <a:ext uri="{9D8B030D-6E8A-4147-A177-3AD203B41FA5}">
                      <a16:colId xmlns:a16="http://schemas.microsoft.com/office/drawing/2014/main" val="405608710"/>
                    </a:ext>
                  </a:extLst>
                </a:gridCol>
                <a:gridCol w="208280">
                  <a:extLst>
                    <a:ext uri="{9D8B030D-6E8A-4147-A177-3AD203B41FA5}">
                      <a16:colId xmlns:a16="http://schemas.microsoft.com/office/drawing/2014/main" val="2899729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695674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 - Bayerischer Rundfunk - 2020-09-04 11:07:09</a:t>
                      </a:r>
                      <a:r>
                        <a:rPr kumimoji="0" lang="de-DE" sz="1000" b="0" i="0" u="none" strike="noStrike" kern="1200" cap="none" spc="0" normalizeH="0" baseline="0" noProof="0">
                          <a:ln>
                            <a:noFill/>
                          </a:ln>
                          <a:solidFill>
                            <a:prstClr val="black"/>
                          </a:solidFill>
                          <a:effectLst/>
                          <a:uLnTx/>
                          <a:uFillTx/>
                          <a:latin typeface="+mn-lt"/>
                          <a:ea typeface="+mn-ea"/>
                          <a:cs typeface="+mn-cs"/>
                        </a:rPr>
                        <a:t>
 Lena Zimmermann ist 18 als ihr Vater plötzlich stirbt. Die Familien-Landwirtschaft mit 300 Tieren, einer Metzgerei und einem Hofladen steht vor dem Aus - aber gegen den Rat von vielen übernehmen Lena und ihr Freund den Hof. Und haben Erfolg! Wir haben sie 2018 besucht.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https://scontent-iad3-1.xx.fbcdn.net/v/t15.5256-10/s720x720/28761919_2127177667299289_7432213805037256704_n.jpg?_nc_cat=110&amp;_nc_sid=ad6a45&amp;_nc_ohc=6lvAy9tv2YUAX8HeMMA&amp;_nc_ht=scontent-iad3-1.xx&amp;oh=f14cd8183619205808ce4724d7a573f5&amp;oe=5F7DBF67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816186394"/>
                  </a:ext>
                </a:extLst>
              </a:tr>
            </a:tbl>
          </a:graphicData>
        </a:graphic>
      </p:graphicFrame>
      <p:sp>
        <p:nvSpPr>
          <p:cNvPr id="4" name="Text Placeholder 3">
            <a:extLst>
              <a:ext uri="{FF2B5EF4-FFF2-40B4-BE49-F238E27FC236}">
                <a16:creationId xmlns:a16="http://schemas.microsoft.com/office/drawing/2014/main" id="{EE13EE67-6D1F-4B42-827F-787AA6B53C86}"/>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28272011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6ED5D-548D-4456-9A5E-EE21D84F917E}"/>
              </a:ext>
            </a:extLst>
          </p:cNvPr>
          <p:cNvSpPr>
            <a:spLocks noGrp="1"/>
          </p:cNvSpPr>
          <p:nvPr>
            <p:ph type="title"/>
          </p:nvPr>
        </p:nvSpPr>
        <p:spPr/>
        <p:txBody>
          <a:bodyPr/>
          <a:lstStyle/>
          <a:p>
            <a:r>
              <a:rPr lang="en-US"/>
              <a:t>Facebook Original Own Posts Table | All Pages - 16 of 26</a:t>
            </a:r>
          </a:p>
        </p:txBody>
      </p:sp>
      <p:graphicFrame>
        <p:nvGraphicFramePr>
          <p:cNvPr id="5" name="Table Placeholder 4">
            <a:extLst>
              <a:ext uri="{FF2B5EF4-FFF2-40B4-BE49-F238E27FC236}">
                <a16:creationId xmlns:a16="http://schemas.microsoft.com/office/drawing/2014/main" id="{6D5B9928-B489-4792-8E39-F497F8B23524}"/>
              </a:ext>
            </a:extLst>
          </p:cNvPr>
          <p:cNvGraphicFramePr>
            <a:graphicFrameLocks noGrp="1"/>
          </p:cNvGraphicFramePr>
          <p:nvPr>
            <p:ph type="tbl" sz="quarter" idx="13"/>
            <p:extLst>
              <p:ext uri="{D42A27DB-BD31-4B8C-83A1-F6EECF244321}">
                <p14:modId xmlns:p14="http://schemas.microsoft.com/office/powerpoint/2010/main" val="1696719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414338413"/>
                    </a:ext>
                  </a:extLst>
                </a:gridCol>
                <a:gridCol w="822960">
                  <a:extLst>
                    <a:ext uri="{9D8B030D-6E8A-4147-A177-3AD203B41FA5}">
                      <a16:colId xmlns:a16="http://schemas.microsoft.com/office/drawing/2014/main" val="2476770263"/>
                    </a:ext>
                  </a:extLst>
                </a:gridCol>
                <a:gridCol w="329184">
                  <a:extLst>
                    <a:ext uri="{9D8B030D-6E8A-4147-A177-3AD203B41FA5}">
                      <a16:colId xmlns:a16="http://schemas.microsoft.com/office/drawing/2014/main" val="1083773015"/>
                    </a:ext>
                  </a:extLst>
                </a:gridCol>
                <a:gridCol w="208280">
                  <a:extLst>
                    <a:ext uri="{9D8B030D-6E8A-4147-A177-3AD203B41FA5}">
                      <a16:colId xmlns:a16="http://schemas.microsoft.com/office/drawing/2014/main" val="3180197864"/>
                    </a:ext>
                  </a:extLst>
                </a:gridCol>
                <a:gridCol w="208280">
                  <a:extLst>
                    <a:ext uri="{9D8B030D-6E8A-4147-A177-3AD203B41FA5}">
                      <a16:colId xmlns:a16="http://schemas.microsoft.com/office/drawing/2014/main" val="3927304563"/>
                    </a:ext>
                  </a:extLst>
                </a:gridCol>
                <a:gridCol w="208280">
                  <a:extLst>
                    <a:ext uri="{9D8B030D-6E8A-4147-A177-3AD203B41FA5}">
                      <a16:colId xmlns:a16="http://schemas.microsoft.com/office/drawing/2014/main" val="3840771401"/>
                    </a:ext>
                  </a:extLst>
                </a:gridCol>
                <a:gridCol w="208280">
                  <a:extLst>
                    <a:ext uri="{9D8B030D-6E8A-4147-A177-3AD203B41FA5}">
                      <a16:colId xmlns:a16="http://schemas.microsoft.com/office/drawing/2014/main" val="3377414105"/>
                    </a:ext>
                  </a:extLst>
                </a:gridCol>
                <a:gridCol w="208280">
                  <a:extLst>
                    <a:ext uri="{9D8B030D-6E8A-4147-A177-3AD203B41FA5}">
                      <a16:colId xmlns:a16="http://schemas.microsoft.com/office/drawing/2014/main" val="2283982953"/>
                    </a:ext>
                  </a:extLst>
                </a:gridCol>
                <a:gridCol w="208280">
                  <a:extLst>
                    <a:ext uri="{9D8B030D-6E8A-4147-A177-3AD203B41FA5}">
                      <a16:colId xmlns:a16="http://schemas.microsoft.com/office/drawing/2014/main" val="1586486279"/>
                    </a:ext>
                  </a:extLst>
                </a:gridCol>
                <a:gridCol w="208280">
                  <a:extLst>
                    <a:ext uri="{9D8B030D-6E8A-4147-A177-3AD203B41FA5}">
                      <a16:colId xmlns:a16="http://schemas.microsoft.com/office/drawing/2014/main" val="3415396245"/>
                    </a:ext>
                  </a:extLst>
                </a:gridCol>
                <a:gridCol w="208280">
                  <a:extLst>
                    <a:ext uri="{9D8B030D-6E8A-4147-A177-3AD203B41FA5}">
                      <a16:colId xmlns:a16="http://schemas.microsoft.com/office/drawing/2014/main" val="411968060"/>
                    </a:ext>
                  </a:extLst>
                </a:gridCol>
                <a:gridCol w="208280">
                  <a:extLst>
                    <a:ext uri="{9D8B030D-6E8A-4147-A177-3AD203B41FA5}">
                      <a16:colId xmlns:a16="http://schemas.microsoft.com/office/drawing/2014/main" val="3138082272"/>
                    </a:ext>
                  </a:extLst>
                </a:gridCol>
                <a:gridCol w="208280">
                  <a:extLst>
                    <a:ext uri="{9D8B030D-6E8A-4147-A177-3AD203B41FA5}">
                      <a16:colId xmlns:a16="http://schemas.microsoft.com/office/drawing/2014/main" val="2564201302"/>
                    </a:ext>
                  </a:extLst>
                </a:gridCol>
                <a:gridCol w="208280">
                  <a:extLst>
                    <a:ext uri="{9D8B030D-6E8A-4147-A177-3AD203B41FA5}">
                      <a16:colId xmlns:a16="http://schemas.microsoft.com/office/drawing/2014/main" val="1423444258"/>
                    </a:ext>
                  </a:extLst>
                </a:gridCol>
                <a:gridCol w="208280">
                  <a:extLst>
                    <a:ext uri="{9D8B030D-6E8A-4147-A177-3AD203B41FA5}">
                      <a16:colId xmlns:a16="http://schemas.microsoft.com/office/drawing/2014/main" val="3550694771"/>
                    </a:ext>
                  </a:extLst>
                </a:gridCol>
                <a:gridCol w="208280">
                  <a:extLst>
                    <a:ext uri="{9D8B030D-6E8A-4147-A177-3AD203B41FA5}">
                      <a16:colId xmlns:a16="http://schemas.microsoft.com/office/drawing/2014/main" val="1858146412"/>
                    </a:ext>
                  </a:extLst>
                </a:gridCol>
                <a:gridCol w="208280">
                  <a:extLst>
                    <a:ext uri="{9D8B030D-6E8A-4147-A177-3AD203B41FA5}">
                      <a16:colId xmlns:a16="http://schemas.microsoft.com/office/drawing/2014/main" val="818549270"/>
                    </a:ext>
                  </a:extLst>
                </a:gridCol>
                <a:gridCol w="208280">
                  <a:extLst>
                    <a:ext uri="{9D8B030D-6E8A-4147-A177-3AD203B41FA5}">
                      <a16:colId xmlns:a16="http://schemas.microsoft.com/office/drawing/2014/main" val="3045334883"/>
                    </a:ext>
                  </a:extLst>
                </a:gridCol>
                <a:gridCol w="208280">
                  <a:extLst>
                    <a:ext uri="{9D8B030D-6E8A-4147-A177-3AD203B41FA5}">
                      <a16:colId xmlns:a16="http://schemas.microsoft.com/office/drawing/2014/main" val="3022780941"/>
                    </a:ext>
                  </a:extLst>
                </a:gridCol>
                <a:gridCol w="208280">
                  <a:extLst>
                    <a:ext uri="{9D8B030D-6E8A-4147-A177-3AD203B41FA5}">
                      <a16:colId xmlns:a16="http://schemas.microsoft.com/office/drawing/2014/main" val="1391495188"/>
                    </a:ext>
                  </a:extLst>
                </a:gridCol>
                <a:gridCol w="208280">
                  <a:extLst>
                    <a:ext uri="{9D8B030D-6E8A-4147-A177-3AD203B41FA5}">
                      <a16:colId xmlns:a16="http://schemas.microsoft.com/office/drawing/2014/main" val="380402960"/>
                    </a:ext>
                  </a:extLst>
                </a:gridCol>
                <a:gridCol w="208280">
                  <a:extLst>
                    <a:ext uri="{9D8B030D-6E8A-4147-A177-3AD203B41FA5}">
                      <a16:colId xmlns:a16="http://schemas.microsoft.com/office/drawing/2014/main" val="1394484901"/>
                    </a:ext>
                  </a:extLst>
                </a:gridCol>
                <a:gridCol w="208280">
                  <a:extLst>
                    <a:ext uri="{9D8B030D-6E8A-4147-A177-3AD203B41FA5}">
                      <a16:colId xmlns:a16="http://schemas.microsoft.com/office/drawing/2014/main" val="1928875360"/>
                    </a:ext>
                  </a:extLst>
                </a:gridCol>
                <a:gridCol w="208280">
                  <a:extLst>
                    <a:ext uri="{9D8B030D-6E8A-4147-A177-3AD203B41FA5}">
                      <a16:colId xmlns:a16="http://schemas.microsoft.com/office/drawing/2014/main" val="3856647810"/>
                    </a:ext>
                  </a:extLst>
                </a:gridCol>
                <a:gridCol w="208280">
                  <a:extLst>
                    <a:ext uri="{9D8B030D-6E8A-4147-A177-3AD203B41FA5}">
                      <a16:colId xmlns:a16="http://schemas.microsoft.com/office/drawing/2014/main" val="699090109"/>
                    </a:ext>
                  </a:extLst>
                </a:gridCol>
                <a:gridCol w="208280">
                  <a:extLst>
                    <a:ext uri="{9D8B030D-6E8A-4147-A177-3AD203B41FA5}">
                      <a16:colId xmlns:a16="http://schemas.microsoft.com/office/drawing/2014/main" val="1591167055"/>
                    </a:ext>
                  </a:extLst>
                </a:gridCol>
                <a:gridCol w="208280">
                  <a:extLst>
                    <a:ext uri="{9D8B030D-6E8A-4147-A177-3AD203B41FA5}">
                      <a16:colId xmlns:a16="http://schemas.microsoft.com/office/drawing/2014/main" val="1916189852"/>
                    </a:ext>
                  </a:extLst>
                </a:gridCol>
                <a:gridCol w="208280">
                  <a:extLst>
                    <a:ext uri="{9D8B030D-6E8A-4147-A177-3AD203B41FA5}">
                      <a16:colId xmlns:a16="http://schemas.microsoft.com/office/drawing/2014/main" val="1682990837"/>
                    </a:ext>
                  </a:extLst>
                </a:gridCol>
                <a:gridCol w="208280">
                  <a:extLst>
                    <a:ext uri="{9D8B030D-6E8A-4147-A177-3AD203B41FA5}">
                      <a16:colId xmlns:a16="http://schemas.microsoft.com/office/drawing/2014/main" val="1947903761"/>
                    </a:ext>
                  </a:extLst>
                </a:gridCol>
                <a:gridCol w="208280">
                  <a:extLst>
                    <a:ext uri="{9D8B030D-6E8A-4147-A177-3AD203B41FA5}">
                      <a16:colId xmlns:a16="http://schemas.microsoft.com/office/drawing/2014/main" val="3713968032"/>
                    </a:ext>
                  </a:extLst>
                </a:gridCol>
                <a:gridCol w="208280">
                  <a:extLst>
                    <a:ext uri="{9D8B030D-6E8A-4147-A177-3AD203B41FA5}">
                      <a16:colId xmlns:a16="http://schemas.microsoft.com/office/drawing/2014/main" val="2487879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086833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- 2020-09-08 15:17:00</a:t>
                      </a:r>
                      <a:r>
                        <a:rPr kumimoji="0" lang="de-DE" sz="1000" b="0" i="0" u="none" strike="noStrike" kern="1200" cap="none" spc="0" normalizeH="0" baseline="0" noProof="0">
                          <a:ln>
                            <a:noFill/>
                          </a:ln>
                          <a:solidFill>
                            <a:prstClr val="black"/>
                          </a:solidFill>
                          <a:effectLst/>
                          <a:uLnTx/>
                          <a:uFillTx/>
                          <a:latin typeface="+mn-lt"/>
                          <a:ea typeface="+mn-ea"/>
                          <a:cs typeface="+mn-cs"/>
                        </a:rPr>
                        <a:t>
 Wenn es Ihnen schlecht geht, kaufen Sie sich doch einfach was Schönes. Ein neues Auto zum Beispiel...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https://scontent-iad3-1.xx.fbcdn.net/v/t1.0-9/p720x720/118999719_10157083340220728_4214028523397507506_o.jpg?_nc_cat=102&amp;_nc_sid=8024bb&amp;_nc_ohc=Vf--nw8guXYAX-AtNoX&amp;_nc_ht=scontent-iad3-1.xx&amp;tp=6&amp;oh=f865730966f0ad2882d390057dd7921a&amp;oe=5F7E3DA4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47279137"/>
                  </a:ext>
                </a:extLst>
              </a:tr>
            </a:tbl>
          </a:graphicData>
        </a:graphic>
      </p:graphicFrame>
      <p:sp>
        <p:nvSpPr>
          <p:cNvPr id="4" name="Text Placeholder 3">
            <a:extLst>
              <a:ext uri="{FF2B5EF4-FFF2-40B4-BE49-F238E27FC236}">
                <a16:creationId xmlns:a16="http://schemas.microsoft.com/office/drawing/2014/main" id="{E69DA3BF-8DA4-4F54-B631-CEA7B4BA3837}"/>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28117694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E426C-6545-4A29-BCA9-6298C6888091}"/>
              </a:ext>
            </a:extLst>
          </p:cNvPr>
          <p:cNvSpPr>
            <a:spLocks noGrp="1"/>
          </p:cNvSpPr>
          <p:nvPr>
            <p:ph type="title"/>
          </p:nvPr>
        </p:nvSpPr>
        <p:spPr/>
        <p:txBody>
          <a:bodyPr/>
          <a:lstStyle/>
          <a:p>
            <a:r>
              <a:rPr lang="en-US"/>
              <a:t>Facebook Original Own Posts Table | All Pages - 17 of 26</a:t>
            </a:r>
          </a:p>
        </p:txBody>
      </p:sp>
      <p:graphicFrame>
        <p:nvGraphicFramePr>
          <p:cNvPr id="5" name="Table Placeholder 4">
            <a:extLst>
              <a:ext uri="{FF2B5EF4-FFF2-40B4-BE49-F238E27FC236}">
                <a16:creationId xmlns:a16="http://schemas.microsoft.com/office/drawing/2014/main" id="{D64F39B2-9455-4AC9-B06C-D3375723499B}"/>
              </a:ext>
            </a:extLst>
          </p:cNvPr>
          <p:cNvGraphicFramePr>
            <a:graphicFrameLocks noGrp="1"/>
          </p:cNvGraphicFramePr>
          <p:nvPr>
            <p:ph type="tbl" sz="quarter" idx="13"/>
            <p:extLst>
              <p:ext uri="{D42A27DB-BD31-4B8C-83A1-F6EECF244321}">
                <p14:modId xmlns:p14="http://schemas.microsoft.com/office/powerpoint/2010/main" val="2464115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934949469"/>
                    </a:ext>
                  </a:extLst>
                </a:gridCol>
                <a:gridCol w="822960">
                  <a:extLst>
                    <a:ext uri="{9D8B030D-6E8A-4147-A177-3AD203B41FA5}">
                      <a16:colId xmlns:a16="http://schemas.microsoft.com/office/drawing/2014/main" val="2638613685"/>
                    </a:ext>
                  </a:extLst>
                </a:gridCol>
                <a:gridCol w="329184">
                  <a:extLst>
                    <a:ext uri="{9D8B030D-6E8A-4147-A177-3AD203B41FA5}">
                      <a16:colId xmlns:a16="http://schemas.microsoft.com/office/drawing/2014/main" val="1163835439"/>
                    </a:ext>
                  </a:extLst>
                </a:gridCol>
                <a:gridCol w="208280">
                  <a:extLst>
                    <a:ext uri="{9D8B030D-6E8A-4147-A177-3AD203B41FA5}">
                      <a16:colId xmlns:a16="http://schemas.microsoft.com/office/drawing/2014/main" val="2282248778"/>
                    </a:ext>
                  </a:extLst>
                </a:gridCol>
                <a:gridCol w="208280">
                  <a:extLst>
                    <a:ext uri="{9D8B030D-6E8A-4147-A177-3AD203B41FA5}">
                      <a16:colId xmlns:a16="http://schemas.microsoft.com/office/drawing/2014/main" val="101705685"/>
                    </a:ext>
                  </a:extLst>
                </a:gridCol>
                <a:gridCol w="208280">
                  <a:extLst>
                    <a:ext uri="{9D8B030D-6E8A-4147-A177-3AD203B41FA5}">
                      <a16:colId xmlns:a16="http://schemas.microsoft.com/office/drawing/2014/main" val="1228671331"/>
                    </a:ext>
                  </a:extLst>
                </a:gridCol>
                <a:gridCol w="208280">
                  <a:extLst>
                    <a:ext uri="{9D8B030D-6E8A-4147-A177-3AD203B41FA5}">
                      <a16:colId xmlns:a16="http://schemas.microsoft.com/office/drawing/2014/main" val="4045034360"/>
                    </a:ext>
                  </a:extLst>
                </a:gridCol>
                <a:gridCol w="208280">
                  <a:extLst>
                    <a:ext uri="{9D8B030D-6E8A-4147-A177-3AD203B41FA5}">
                      <a16:colId xmlns:a16="http://schemas.microsoft.com/office/drawing/2014/main" val="2413613822"/>
                    </a:ext>
                  </a:extLst>
                </a:gridCol>
                <a:gridCol w="208280">
                  <a:extLst>
                    <a:ext uri="{9D8B030D-6E8A-4147-A177-3AD203B41FA5}">
                      <a16:colId xmlns:a16="http://schemas.microsoft.com/office/drawing/2014/main" val="4280914761"/>
                    </a:ext>
                  </a:extLst>
                </a:gridCol>
                <a:gridCol w="208280">
                  <a:extLst>
                    <a:ext uri="{9D8B030D-6E8A-4147-A177-3AD203B41FA5}">
                      <a16:colId xmlns:a16="http://schemas.microsoft.com/office/drawing/2014/main" val="3426877622"/>
                    </a:ext>
                  </a:extLst>
                </a:gridCol>
                <a:gridCol w="208280">
                  <a:extLst>
                    <a:ext uri="{9D8B030D-6E8A-4147-A177-3AD203B41FA5}">
                      <a16:colId xmlns:a16="http://schemas.microsoft.com/office/drawing/2014/main" val="2871920486"/>
                    </a:ext>
                  </a:extLst>
                </a:gridCol>
                <a:gridCol w="208280">
                  <a:extLst>
                    <a:ext uri="{9D8B030D-6E8A-4147-A177-3AD203B41FA5}">
                      <a16:colId xmlns:a16="http://schemas.microsoft.com/office/drawing/2014/main" val="248994717"/>
                    </a:ext>
                  </a:extLst>
                </a:gridCol>
                <a:gridCol w="208280">
                  <a:extLst>
                    <a:ext uri="{9D8B030D-6E8A-4147-A177-3AD203B41FA5}">
                      <a16:colId xmlns:a16="http://schemas.microsoft.com/office/drawing/2014/main" val="3277541936"/>
                    </a:ext>
                  </a:extLst>
                </a:gridCol>
                <a:gridCol w="208280">
                  <a:extLst>
                    <a:ext uri="{9D8B030D-6E8A-4147-A177-3AD203B41FA5}">
                      <a16:colId xmlns:a16="http://schemas.microsoft.com/office/drawing/2014/main" val="1568793897"/>
                    </a:ext>
                  </a:extLst>
                </a:gridCol>
                <a:gridCol w="208280">
                  <a:extLst>
                    <a:ext uri="{9D8B030D-6E8A-4147-A177-3AD203B41FA5}">
                      <a16:colId xmlns:a16="http://schemas.microsoft.com/office/drawing/2014/main" val="1947987833"/>
                    </a:ext>
                  </a:extLst>
                </a:gridCol>
                <a:gridCol w="208280">
                  <a:extLst>
                    <a:ext uri="{9D8B030D-6E8A-4147-A177-3AD203B41FA5}">
                      <a16:colId xmlns:a16="http://schemas.microsoft.com/office/drawing/2014/main" val="3174694573"/>
                    </a:ext>
                  </a:extLst>
                </a:gridCol>
                <a:gridCol w="208280">
                  <a:extLst>
                    <a:ext uri="{9D8B030D-6E8A-4147-A177-3AD203B41FA5}">
                      <a16:colId xmlns:a16="http://schemas.microsoft.com/office/drawing/2014/main" val="1744348958"/>
                    </a:ext>
                  </a:extLst>
                </a:gridCol>
                <a:gridCol w="208280">
                  <a:extLst>
                    <a:ext uri="{9D8B030D-6E8A-4147-A177-3AD203B41FA5}">
                      <a16:colId xmlns:a16="http://schemas.microsoft.com/office/drawing/2014/main" val="3840289300"/>
                    </a:ext>
                  </a:extLst>
                </a:gridCol>
                <a:gridCol w="208280">
                  <a:extLst>
                    <a:ext uri="{9D8B030D-6E8A-4147-A177-3AD203B41FA5}">
                      <a16:colId xmlns:a16="http://schemas.microsoft.com/office/drawing/2014/main" val="3666864427"/>
                    </a:ext>
                  </a:extLst>
                </a:gridCol>
                <a:gridCol w="208280">
                  <a:extLst>
                    <a:ext uri="{9D8B030D-6E8A-4147-A177-3AD203B41FA5}">
                      <a16:colId xmlns:a16="http://schemas.microsoft.com/office/drawing/2014/main" val="3812121610"/>
                    </a:ext>
                  </a:extLst>
                </a:gridCol>
                <a:gridCol w="208280">
                  <a:extLst>
                    <a:ext uri="{9D8B030D-6E8A-4147-A177-3AD203B41FA5}">
                      <a16:colId xmlns:a16="http://schemas.microsoft.com/office/drawing/2014/main" val="1109371142"/>
                    </a:ext>
                  </a:extLst>
                </a:gridCol>
                <a:gridCol w="208280">
                  <a:extLst>
                    <a:ext uri="{9D8B030D-6E8A-4147-A177-3AD203B41FA5}">
                      <a16:colId xmlns:a16="http://schemas.microsoft.com/office/drawing/2014/main" val="2006954445"/>
                    </a:ext>
                  </a:extLst>
                </a:gridCol>
                <a:gridCol w="208280">
                  <a:extLst>
                    <a:ext uri="{9D8B030D-6E8A-4147-A177-3AD203B41FA5}">
                      <a16:colId xmlns:a16="http://schemas.microsoft.com/office/drawing/2014/main" val="2291104309"/>
                    </a:ext>
                  </a:extLst>
                </a:gridCol>
                <a:gridCol w="208280">
                  <a:extLst>
                    <a:ext uri="{9D8B030D-6E8A-4147-A177-3AD203B41FA5}">
                      <a16:colId xmlns:a16="http://schemas.microsoft.com/office/drawing/2014/main" val="1449224318"/>
                    </a:ext>
                  </a:extLst>
                </a:gridCol>
                <a:gridCol w="208280">
                  <a:extLst>
                    <a:ext uri="{9D8B030D-6E8A-4147-A177-3AD203B41FA5}">
                      <a16:colId xmlns:a16="http://schemas.microsoft.com/office/drawing/2014/main" val="2352956488"/>
                    </a:ext>
                  </a:extLst>
                </a:gridCol>
                <a:gridCol w="208280">
                  <a:extLst>
                    <a:ext uri="{9D8B030D-6E8A-4147-A177-3AD203B41FA5}">
                      <a16:colId xmlns:a16="http://schemas.microsoft.com/office/drawing/2014/main" val="3523728337"/>
                    </a:ext>
                  </a:extLst>
                </a:gridCol>
                <a:gridCol w="208280">
                  <a:extLst>
                    <a:ext uri="{9D8B030D-6E8A-4147-A177-3AD203B41FA5}">
                      <a16:colId xmlns:a16="http://schemas.microsoft.com/office/drawing/2014/main" val="714976231"/>
                    </a:ext>
                  </a:extLst>
                </a:gridCol>
                <a:gridCol w="208280">
                  <a:extLst>
                    <a:ext uri="{9D8B030D-6E8A-4147-A177-3AD203B41FA5}">
                      <a16:colId xmlns:a16="http://schemas.microsoft.com/office/drawing/2014/main" val="686218816"/>
                    </a:ext>
                  </a:extLst>
                </a:gridCol>
                <a:gridCol w="208280">
                  <a:extLst>
                    <a:ext uri="{9D8B030D-6E8A-4147-A177-3AD203B41FA5}">
                      <a16:colId xmlns:a16="http://schemas.microsoft.com/office/drawing/2014/main" val="627822271"/>
                    </a:ext>
                  </a:extLst>
                </a:gridCol>
                <a:gridCol w="208280">
                  <a:extLst>
                    <a:ext uri="{9D8B030D-6E8A-4147-A177-3AD203B41FA5}">
                      <a16:colId xmlns:a16="http://schemas.microsoft.com/office/drawing/2014/main" val="975692469"/>
                    </a:ext>
                  </a:extLst>
                </a:gridCol>
                <a:gridCol w="208280">
                  <a:extLst>
                    <a:ext uri="{9D8B030D-6E8A-4147-A177-3AD203B41FA5}">
                      <a16:colId xmlns:a16="http://schemas.microsoft.com/office/drawing/2014/main" val="3327654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021116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- 2020-09-09 11:52:46</a:t>
                      </a:r>
                      <a:r>
                        <a:rPr kumimoji="0" lang="de-DE" sz="1000" b="0" i="0" u="none" strike="noStrike" kern="1200" cap="none" spc="0" normalizeH="0" baseline="0" noProof="0">
                          <a:ln>
                            <a:noFill/>
                          </a:ln>
                          <a:solidFill>
                            <a:prstClr val="black"/>
                          </a:solidFill>
                          <a:effectLst/>
                          <a:uLnTx/>
                          <a:uFillTx/>
                          <a:latin typeface="+mn-lt"/>
                          <a:ea typeface="+mn-ea"/>
                          <a:cs typeface="+mn-cs"/>
                        </a:rPr>
                        <a:t>
 Differenziert betrachtet wird natürlich nur, wer es verdient hat. (Aus den sehr unterschiedlichen Augen des Betrachters.)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https://scontent-iad3-1.xx.fbcdn.net/v/t1.0-9/p720x720/119046901_10157085263425728_3049885497969264134_o.jpg?_nc_cat=104&amp;_nc_sid=8024bb&amp;_nc_ohc=EMrgguxE9JcAX-HBCwo&amp;_nc_ht=scontent-iad3-1.xx&amp;tp=6&amp;oh=67364dd462606d06833cafa666b41173&amp;oe=5F7F1FD2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62277264"/>
                  </a:ext>
                </a:extLst>
              </a:tr>
            </a:tbl>
          </a:graphicData>
        </a:graphic>
      </p:graphicFrame>
      <p:sp>
        <p:nvSpPr>
          <p:cNvPr id="4" name="Text Placeholder 3">
            <a:extLst>
              <a:ext uri="{FF2B5EF4-FFF2-40B4-BE49-F238E27FC236}">
                <a16:creationId xmlns:a16="http://schemas.microsoft.com/office/drawing/2014/main" id="{896CE14B-FC2A-4E11-B9BC-47E20820B410}"/>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35270786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DAB6B-4052-434B-8BEE-61FE8D7DAB4F}"/>
              </a:ext>
            </a:extLst>
          </p:cNvPr>
          <p:cNvSpPr>
            <a:spLocks noGrp="1"/>
          </p:cNvSpPr>
          <p:nvPr>
            <p:ph type="title"/>
          </p:nvPr>
        </p:nvSpPr>
        <p:spPr/>
        <p:txBody>
          <a:bodyPr/>
          <a:lstStyle/>
          <a:p>
            <a:r>
              <a:rPr lang="en-US"/>
              <a:t>Facebook Original Own Posts Table | All Pages - 18 of 26</a:t>
            </a:r>
          </a:p>
        </p:txBody>
      </p:sp>
      <p:graphicFrame>
        <p:nvGraphicFramePr>
          <p:cNvPr id="5" name="Table Placeholder 4">
            <a:extLst>
              <a:ext uri="{FF2B5EF4-FFF2-40B4-BE49-F238E27FC236}">
                <a16:creationId xmlns:a16="http://schemas.microsoft.com/office/drawing/2014/main" id="{60C4122C-FC63-4D3F-8E3D-269BDE1F5177}"/>
              </a:ext>
            </a:extLst>
          </p:cNvPr>
          <p:cNvGraphicFramePr>
            <a:graphicFrameLocks noGrp="1"/>
          </p:cNvGraphicFramePr>
          <p:nvPr>
            <p:ph type="tbl" sz="quarter" idx="13"/>
            <p:extLst>
              <p:ext uri="{D42A27DB-BD31-4B8C-83A1-F6EECF244321}">
                <p14:modId xmlns:p14="http://schemas.microsoft.com/office/powerpoint/2010/main" val="1496070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348985679"/>
                    </a:ext>
                  </a:extLst>
                </a:gridCol>
                <a:gridCol w="822960">
                  <a:extLst>
                    <a:ext uri="{9D8B030D-6E8A-4147-A177-3AD203B41FA5}">
                      <a16:colId xmlns:a16="http://schemas.microsoft.com/office/drawing/2014/main" val="1954692031"/>
                    </a:ext>
                  </a:extLst>
                </a:gridCol>
                <a:gridCol w="329184">
                  <a:extLst>
                    <a:ext uri="{9D8B030D-6E8A-4147-A177-3AD203B41FA5}">
                      <a16:colId xmlns:a16="http://schemas.microsoft.com/office/drawing/2014/main" val="3383165656"/>
                    </a:ext>
                  </a:extLst>
                </a:gridCol>
                <a:gridCol w="208280">
                  <a:extLst>
                    <a:ext uri="{9D8B030D-6E8A-4147-A177-3AD203B41FA5}">
                      <a16:colId xmlns:a16="http://schemas.microsoft.com/office/drawing/2014/main" val="2406551065"/>
                    </a:ext>
                  </a:extLst>
                </a:gridCol>
                <a:gridCol w="208280">
                  <a:extLst>
                    <a:ext uri="{9D8B030D-6E8A-4147-A177-3AD203B41FA5}">
                      <a16:colId xmlns:a16="http://schemas.microsoft.com/office/drawing/2014/main" val="2026579098"/>
                    </a:ext>
                  </a:extLst>
                </a:gridCol>
                <a:gridCol w="208280">
                  <a:extLst>
                    <a:ext uri="{9D8B030D-6E8A-4147-A177-3AD203B41FA5}">
                      <a16:colId xmlns:a16="http://schemas.microsoft.com/office/drawing/2014/main" val="885119600"/>
                    </a:ext>
                  </a:extLst>
                </a:gridCol>
                <a:gridCol w="208280">
                  <a:extLst>
                    <a:ext uri="{9D8B030D-6E8A-4147-A177-3AD203B41FA5}">
                      <a16:colId xmlns:a16="http://schemas.microsoft.com/office/drawing/2014/main" val="4059095087"/>
                    </a:ext>
                  </a:extLst>
                </a:gridCol>
                <a:gridCol w="208280">
                  <a:extLst>
                    <a:ext uri="{9D8B030D-6E8A-4147-A177-3AD203B41FA5}">
                      <a16:colId xmlns:a16="http://schemas.microsoft.com/office/drawing/2014/main" val="3473408919"/>
                    </a:ext>
                  </a:extLst>
                </a:gridCol>
                <a:gridCol w="208280">
                  <a:extLst>
                    <a:ext uri="{9D8B030D-6E8A-4147-A177-3AD203B41FA5}">
                      <a16:colId xmlns:a16="http://schemas.microsoft.com/office/drawing/2014/main" val="4103482029"/>
                    </a:ext>
                  </a:extLst>
                </a:gridCol>
                <a:gridCol w="208280">
                  <a:extLst>
                    <a:ext uri="{9D8B030D-6E8A-4147-A177-3AD203B41FA5}">
                      <a16:colId xmlns:a16="http://schemas.microsoft.com/office/drawing/2014/main" val="3999756773"/>
                    </a:ext>
                  </a:extLst>
                </a:gridCol>
                <a:gridCol w="208280">
                  <a:extLst>
                    <a:ext uri="{9D8B030D-6E8A-4147-A177-3AD203B41FA5}">
                      <a16:colId xmlns:a16="http://schemas.microsoft.com/office/drawing/2014/main" val="3216753533"/>
                    </a:ext>
                  </a:extLst>
                </a:gridCol>
                <a:gridCol w="208280">
                  <a:extLst>
                    <a:ext uri="{9D8B030D-6E8A-4147-A177-3AD203B41FA5}">
                      <a16:colId xmlns:a16="http://schemas.microsoft.com/office/drawing/2014/main" val="3666070784"/>
                    </a:ext>
                  </a:extLst>
                </a:gridCol>
                <a:gridCol w="208280">
                  <a:extLst>
                    <a:ext uri="{9D8B030D-6E8A-4147-A177-3AD203B41FA5}">
                      <a16:colId xmlns:a16="http://schemas.microsoft.com/office/drawing/2014/main" val="151299953"/>
                    </a:ext>
                  </a:extLst>
                </a:gridCol>
                <a:gridCol w="208280">
                  <a:extLst>
                    <a:ext uri="{9D8B030D-6E8A-4147-A177-3AD203B41FA5}">
                      <a16:colId xmlns:a16="http://schemas.microsoft.com/office/drawing/2014/main" val="1085653947"/>
                    </a:ext>
                  </a:extLst>
                </a:gridCol>
                <a:gridCol w="208280">
                  <a:extLst>
                    <a:ext uri="{9D8B030D-6E8A-4147-A177-3AD203B41FA5}">
                      <a16:colId xmlns:a16="http://schemas.microsoft.com/office/drawing/2014/main" val="2352623366"/>
                    </a:ext>
                  </a:extLst>
                </a:gridCol>
                <a:gridCol w="208280">
                  <a:extLst>
                    <a:ext uri="{9D8B030D-6E8A-4147-A177-3AD203B41FA5}">
                      <a16:colId xmlns:a16="http://schemas.microsoft.com/office/drawing/2014/main" val="558389337"/>
                    </a:ext>
                  </a:extLst>
                </a:gridCol>
                <a:gridCol w="208280">
                  <a:extLst>
                    <a:ext uri="{9D8B030D-6E8A-4147-A177-3AD203B41FA5}">
                      <a16:colId xmlns:a16="http://schemas.microsoft.com/office/drawing/2014/main" val="2415604825"/>
                    </a:ext>
                  </a:extLst>
                </a:gridCol>
                <a:gridCol w="208280">
                  <a:extLst>
                    <a:ext uri="{9D8B030D-6E8A-4147-A177-3AD203B41FA5}">
                      <a16:colId xmlns:a16="http://schemas.microsoft.com/office/drawing/2014/main" val="2526700475"/>
                    </a:ext>
                  </a:extLst>
                </a:gridCol>
                <a:gridCol w="208280">
                  <a:extLst>
                    <a:ext uri="{9D8B030D-6E8A-4147-A177-3AD203B41FA5}">
                      <a16:colId xmlns:a16="http://schemas.microsoft.com/office/drawing/2014/main" val="2281254937"/>
                    </a:ext>
                  </a:extLst>
                </a:gridCol>
                <a:gridCol w="208280">
                  <a:extLst>
                    <a:ext uri="{9D8B030D-6E8A-4147-A177-3AD203B41FA5}">
                      <a16:colId xmlns:a16="http://schemas.microsoft.com/office/drawing/2014/main" val="2005775052"/>
                    </a:ext>
                  </a:extLst>
                </a:gridCol>
                <a:gridCol w="208280">
                  <a:extLst>
                    <a:ext uri="{9D8B030D-6E8A-4147-A177-3AD203B41FA5}">
                      <a16:colId xmlns:a16="http://schemas.microsoft.com/office/drawing/2014/main" val="1642378878"/>
                    </a:ext>
                  </a:extLst>
                </a:gridCol>
                <a:gridCol w="208280">
                  <a:extLst>
                    <a:ext uri="{9D8B030D-6E8A-4147-A177-3AD203B41FA5}">
                      <a16:colId xmlns:a16="http://schemas.microsoft.com/office/drawing/2014/main" val="1844139361"/>
                    </a:ext>
                  </a:extLst>
                </a:gridCol>
                <a:gridCol w="208280">
                  <a:extLst>
                    <a:ext uri="{9D8B030D-6E8A-4147-A177-3AD203B41FA5}">
                      <a16:colId xmlns:a16="http://schemas.microsoft.com/office/drawing/2014/main" val="4253035393"/>
                    </a:ext>
                  </a:extLst>
                </a:gridCol>
                <a:gridCol w="208280">
                  <a:extLst>
                    <a:ext uri="{9D8B030D-6E8A-4147-A177-3AD203B41FA5}">
                      <a16:colId xmlns:a16="http://schemas.microsoft.com/office/drawing/2014/main" val="2779866298"/>
                    </a:ext>
                  </a:extLst>
                </a:gridCol>
                <a:gridCol w="208280">
                  <a:extLst>
                    <a:ext uri="{9D8B030D-6E8A-4147-A177-3AD203B41FA5}">
                      <a16:colId xmlns:a16="http://schemas.microsoft.com/office/drawing/2014/main" val="2338101265"/>
                    </a:ext>
                  </a:extLst>
                </a:gridCol>
                <a:gridCol w="208280">
                  <a:extLst>
                    <a:ext uri="{9D8B030D-6E8A-4147-A177-3AD203B41FA5}">
                      <a16:colId xmlns:a16="http://schemas.microsoft.com/office/drawing/2014/main" val="3843602268"/>
                    </a:ext>
                  </a:extLst>
                </a:gridCol>
                <a:gridCol w="208280">
                  <a:extLst>
                    <a:ext uri="{9D8B030D-6E8A-4147-A177-3AD203B41FA5}">
                      <a16:colId xmlns:a16="http://schemas.microsoft.com/office/drawing/2014/main" val="2705895218"/>
                    </a:ext>
                  </a:extLst>
                </a:gridCol>
                <a:gridCol w="208280">
                  <a:extLst>
                    <a:ext uri="{9D8B030D-6E8A-4147-A177-3AD203B41FA5}">
                      <a16:colId xmlns:a16="http://schemas.microsoft.com/office/drawing/2014/main" val="3996514913"/>
                    </a:ext>
                  </a:extLst>
                </a:gridCol>
                <a:gridCol w="208280">
                  <a:extLst>
                    <a:ext uri="{9D8B030D-6E8A-4147-A177-3AD203B41FA5}">
                      <a16:colId xmlns:a16="http://schemas.microsoft.com/office/drawing/2014/main" val="304485241"/>
                    </a:ext>
                  </a:extLst>
                </a:gridCol>
                <a:gridCol w="208280">
                  <a:extLst>
                    <a:ext uri="{9D8B030D-6E8A-4147-A177-3AD203B41FA5}">
                      <a16:colId xmlns:a16="http://schemas.microsoft.com/office/drawing/2014/main" val="305814746"/>
                    </a:ext>
                  </a:extLst>
                </a:gridCol>
                <a:gridCol w="208280">
                  <a:extLst>
                    <a:ext uri="{9D8B030D-6E8A-4147-A177-3AD203B41FA5}">
                      <a16:colId xmlns:a16="http://schemas.microsoft.com/office/drawing/2014/main" val="6374360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133027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- 2020-09-08 10:52:56</a:t>
                      </a:r>
                      <a:r>
                        <a:rPr kumimoji="0" lang="de-DE" sz="1000" b="0" i="0" u="none" strike="noStrike" kern="1200" cap="none" spc="0" normalizeH="0" baseline="0" noProof="0">
                          <a:ln>
                            <a:noFill/>
                          </a:ln>
                          <a:solidFill>
                            <a:prstClr val="black"/>
                          </a:solidFill>
                          <a:effectLst/>
                          <a:uLnTx/>
                          <a:uFillTx/>
                          <a:latin typeface="+mn-lt"/>
                          <a:ea typeface="+mn-ea"/>
                          <a:cs typeface="+mn-cs"/>
                        </a:rPr>
                        <a:t>
 Ja, ja der "Autohass" ist eines der drängenden Probleme in unserer Gesellschaft.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https://scontent-iad3-1.xx.fbcdn.net/v/t1.0-9/p720x720/119003312_10157083193445728_1769541020655001470_o.jpg?_nc_cat=100&amp;_nc_sid=8024bb&amp;_nc_ohc=WnLBIea7WkEAX8cor7f&amp;_nc_ht=scontent-iad3-1.xx&amp;tp=6&amp;oh=a86396a885955fb845e95ce1a5e8a282&amp;oe=5F80FA18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947351827"/>
                  </a:ext>
                </a:extLst>
              </a:tr>
            </a:tbl>
          </a:graphicData>
        </a:graphic>
      </p:graphicFrame>
      <p:sp>
        <p:nvSpPr>
          <p:cNvPr id="4" name="Text Placeholder 3">
            <a:extLst>
              <a:ext uri="{FF2B5EF4-FFF2-40B4-BE49-F238E27FC236}">
                <a16:creationId xmlns:a16="http://schemas.microsoft.com/office/drawing/2014/main" id="{52ABBCE0-49C2-4998-900A-2864C2CC45B5}"/>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31792675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2325D-7A15-4F0B-BF02-043A77402EC1}"/>
              </a:ext>
            </a:extLst>
          </p:cNvPr>
          <p:cNvSpPr>
            <a:spLocks noGrp="1"/>
          </p:cNvSpPr>
          <p:nvPr>
            <p:ph type="title"/>
          </p:nvPr>
        </p:nvSpPr>
        <p:spPr/>
        <p:txBody>
          <a:bodyPr/>
          <a:lstStyle/>
          <a:p>
            <a:r>
              <a:rPr lang="en-US"/>
              <a:t>Facebook Original Own Posts Table | All Pages - 19 of 26</a:t>
            </a:r>
          </a:p>
        </p:txBody>
      </p:sp>
      <p:graphicFrame>
        <p:nvGraphicFramePr>
          <p:cNvPr id="5" name="Table Placeholder 4">
            <a:extLst>
              <a:ext uri="{FF2B5EF4-FFF2-40B4-BE49-F238E27FC236}">
                <a16:creationId xmlns:a16="http://schemas.microsoft.com/office/drawing/2014/main" id="{9170447B-2676-49AC-AC32-1895A877925D}"/>
              </a:ext>
            </a:extLst>
          </p:cNvPr>
          <p:cNvGraphicFramePr>
            <a:graphicFrameLocks noGrp="1"/>
          </p:cNvGraphicFramePr>
          <p:nvPr>
            <p:ph type="tbl" sz="quarter" idx="13"/>
            <p:extLst>
              <p:ext uri="{D42A27DB-BD31-4B8C-83A1-F6EECF244321}">
                <p14:modId xmlns:p14="http://schemas.microsoft.com/office/powerpoint/2010/main" val="3016683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1907067414"/>
                    </a:ext>
                  </a:extLst>
                </a:gridCol>
                <a:gridCol w="822960">
                  <a:extLst>
                    <a:ext uri="{9D8B030D-6E8A-4147-A177-3AD203B41FA5}">
                      <a16:colId xmlns:a16="http://schemas.microsoft.com/office/drawing/2014/main" val="3516694193"/>
                    </a:ext>
                  </a:extLst>
                </a:gridCol>
                <a:gridCol w="329184">
                  <a:extLst>
                    <a:ext uri="{9D8B030D-6E8A-4147-A177-3AD203B41FA5}">
                      <a16:colId xmlns:a16="http://schemas.microsoft.com/office/drawing/2014/main" val="2669446955"/>
                    </a:ext>
                  </a:extLst>
                </a:gridCol>
                <a:gridCol w="208280">
                  <a:extLst>
                    <a:ext uri="{9D8B030D-6E8A-4147-A177-3AD203B41FA5}">
                      <a16:colId xmlns:a16="http://schemas.microsoft.com/office/drawing/2014/main" val="2626944644"/>
                    </a:ext>
                  </a:extLst>
                </a:gridCol>
                <a:gridCol w="208280">
                  <a:extLst>
                    <a:ext uri="{9D8B030D-6E8A-4147-A177-3AD203B41FA5}">
                      <a16:colId xmlns:a16="http://schemas.microsoft.com/office/drawing/2014/main" val="1687535676"/>
                    </a:ext>
                  </a:extLst>
                </a:gridCol>
                <a:gridCol w="208280">
                  <a:extLst>
                    <a:ext uri="{9D8B030D-6E8A-4147-A177-3AD203B41FA5}">
                      <a16:colId xmlns:a16="http://schemas.microsoft.com/office/drawing/2014/main" val="1963591887"/>
                    </a:ext>
                  </a:extLst>
                </a:gridCol>
                <a:gridCol w="208280">
                  <a:extLst>
                    <a:ext uri="{9D8B030D-6E8A-4147-A177-3AD203B41FA5}">
                      <a16:colId xmlns:a16="http://schemas.microsoft.com/office/drawing/2014/main" val="1119408170"/>
                    </a:ext>
                  </a:extLst>
                </a:gridCol>
                <a:gridCol w="208280">
                  <a:extLst>
                    <a:ext uri="{9D8B030D-6E8A-4147-A177-3AD203B41FA5}">
                      <a16:colId xmlns:a16="http://schemas.microsoft.com/office/drawing/2014/main" val="2631220447"/>
                    </a:ext>
                  </a:extLst>
                </a:gridCol>
                <a:gridCol w="208280">
                  <a:extLst>
                    <a:ext uri="{9D8B030D-6E8A-4147-A177-3AD203B41FA5}">
                      <a16:colId xmlns:a16="http://schemas.microsoft.com/office/drawing/2014/main" val="90047521"/>
                    </a:ext>
                  </a:extLst>
                </a:gridCol>
                <a:gridCol w="208280">
                  <a:extLst>
                    <a:ext uri="{9D8B030D-6E8A-4147-A177-3AD203B41FA5}">
                      <a16:colId xmlns:a16="http://schemas.microsoft.com/office/drawing/2014/main" val="300977233"/>
                    </a:ext>
                  </a:extLst>
                </a:gridCol>
                <a:gridCol w="208280">
                  <a:extLst>
                    <a:ext uri="{9D8B030D-6E8A-4147-A177-3AD203B41FA5}">
                      <a16:colId xmlns:a16="http://schemas.microsoft.com/office/drawing/2014/main" val="2052169256"/>
                    </a:ext>
                  </a:extLst>
                </a:gridCol>
                <a:gridCol w="208280">
                  <a:extLst>
                    <a:ext uri="{9D8B030D-6E8A-4147-A177-3AD203B41FA5}">
                      <a16:colId xmlns:a16="http://schemas.microsoft.com/office/drawing/2014/main" val="4098319915"/>
                    </a:ext>
                  </a:extLst>
                </a:gridCol>
                <a:gridCol w="208280">
                  <a:extLst>
                    <a:ext uri="{9D8B030D-6E8A-4147-A177-3AD203B41FA5}">
                      <a16:colId xmlns:a16="http://schemas.microsoft.com/office/drawing/2014/main" val="1016903792"/>
                    </a:ext>
                  </a:extLst>
                </a:gridCol>
                <a:gridCol w="208280">
                  <a:extLst>
                    <a:ext uri="{9D8B030D-6E8A-4147-A177-3AD203B41FA5}">
                      <a16:colId xmlns:a16="http://schemas.microsoft.com/office/drawing/2014/main" val="1390626170"/>
                    </a:ext>
                  </a:extLst>
                </a:gridCol>
                <a:gridCol w="208280">
                  <a:extLst>
                    <a:ext uri="{9D8B030D-6E8A-4147-A177-3AD203B41FA5}">
                      <a16:colId xmlns:a16="http://schemas.microsoft.com/office/drawing/2014/main" val="442708825"/>
                    </a:ext>
                  </a:extLst>
                </a:gridCol>
                <a:gridCol w="208280">
                  <a:extLst>
                    <a:ext uri="{9D8B030D-6E8A-4147-A177-3AD203B41FA5}">
                      <a16:colId xmlns:a16="http://schemas.microsoft.com/office/drawing/2014/main" val="365457230"/>
                    </a:ext>
                  </a:extLst>
                </a:gridCol>
                <a:gridCol w="208280">
                  <a:extLst>
                    <a:ext uri="{9D8B030D-6E8A-4147-A177-3AD203B41FA5}">
                      <a16:colId xmlns:a16="http://schemas.microsoft.com/office/drawing/2014/main" val="3553916159"/>
                    </a:ext>
                  </a:extLst>
                </a:gridCol>
                <a:gridCol w="208280">
                  <a:extLst>
                    <a:ext uri="{9D8B030D-6E8A-4147-A177-3AD203B41FA5}">
                      <a16:colId xmlns:a16="http://schemas.microsoft.com/office/drawing/2014/main" val="1926511953"/>
                    </a:ext>
                  </a:extLst>
                </a:gridCol>
                <a:gridCol w="208280">
                  <a:extLst>
                    <a:ext uri="{9D8B030D-6E8A-4147-A177-3AD203B41FA5}">
                      <a16:colId xmlns:a16="http://schemas.microsoft.com/office/drawing/2014/main" val="3642955128"/>
                    </a:ext>
                  </a:extLst>
                </a:gridCol>
                <a:gridCol w="208280">
                  <a:extLst>
                    <a:ext uri="{9D8B030D-6E8A-4147-A177-3AD203B41FA5}">
                      <a16:colId xmlns:a16="http://schemas.microsoft.com/office/drawing/2014/main" val="2384299530"/>
                    </a:ext>
                  </a:extLst>
                </a:gridCol>
                <a:gridCol w="208280">
                  <a:extLst>
                    <a:ext uri="{9D8B030D-6E8A-4147-A177-3AD203B41FA5}">
                      <a16:colId xmlns:a16="http://schemas.microsoft.com/office/drawing/2014/main" val="75607796"/>
                    </a:ext>
                  </a:extLst>
                </a:gridCol>
                <a:gridCol w="208280">
                  <a:extLst>
                    <a:ext uri="{9D8B030D-6E8A-4147-A177-3AD203B41FA5}">
                      <a16:colId xmlns:a16="http://schemas.microsoft.com/office/drawing/2014/main" val="2748273485"/>
                    </a:ext>
                  </a:extLst>
                </a:gridCol>
                <a:gridCol w="208280">
                  <a:extLst>
                    <a:ext uri="{9D8B030D-6E8A-4147-A177-3AD203B41FA5}">
                      <a16:colId xmlns:a16="http://schemas.microsoft.com/office/drawing/2014/main" val="2248426189"/>
                    </a:ext>
                  </a:extLst>
                </a:gridCol>
                <a:gridCol w="208280">
                  <a:extLst>
                    <a:ext uri="{9D8B030D-6E8A-4147-A177-3AD203B41FA5}">
                      <a16:colId xmlns:a16="http://schemas.microsoft.com/office/drawing/2014/main" val="1303016459"/>
                    </a:ext>
                  </a:extLst>
                </a:gridCol>
                <a:gridCol w="208280">
                  <a:extLst>
                    <a:ext uri="{9D8B030D-6E8A-4147-A177-3AD203B41FA5}">
                      <a16:colId xmlns:a16="http://schemas.microsoft.com/office/drawing/2014/main" val="370851229"/>
                    </a:ext>
                  </a:extLst>
                </a:gridCol>
                <a:gridCol w="208280">
                  <a:extLst>
                    <a:ext uri="{9D8B030D-6E8A-4147-A177-3AD203B41FA5}">
                      <a16:colId xmlns:a16="http://schemas.microsoft.com/office/drawing/2014/main" val="2762165163"/>
                    </a:ext>
                  </a:extLst>
                </a:gridCol>
                <a:gridCol w="208280">
                  <a:extLst>
                    <a:ext uri="{9D8B030D-6E8A-4147-A177-3AD203B41FA5}">
                      <a16:colId xmlns:a16="http://schemas.microsoft.com/office/drawing/2014/main" val="1009474098"/>
                    </a:ext>
                  </a:extLst>
                </a:gridCol>
                <a:gridCol w="208280">
                  <a:extLst>
                    <a:ext uri="{9D8B030D-6E8A-4147-A177-3AD203B41FA5}">
                      <a16:colId xmlns:a16="http://schemas.microsoft.com/office/drawing/2014/main" val="2720269626"/>
                    </a:ext>
                  </a:extLst>
                </a:gridCol>
                <a:gridCol w="208280">
                  <a:extLst>
                    <a:ext uri="{9D8B030D-6E8A-4147-A177-3AD203B41FA5}">
                      <a16:colId xmlns:a16="http://schemas.microsoft.com/office/drawing/2014/main" val="3742140753"/>
                    </a:ext>
                  </a:extLst>
                </a:gridCol>
                <a:gridCol w="208280">
                  <a:extLst>
                    <a:ext uri="{9D8B030D-6E8A-4147-A177-3AD203B41FA5}">
                      <a16:colId xmlns:a16="http://schemas.microsoft.com/office/drawing/2014/main" val="2383540858"/>
                    </a:ext>
                  </a:extLst>
                </a:gridCol>
                <a:gridCol w="208280">
                  <a:extLst>
                    <a:ext uri="{9D8B030D-6E8A-4147-A177-3AD203B41FA5}">
                      <a16:colId xmlns:a16="http://schemas.microsoft.com/office/drawing/2014/main" val="1093666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561958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- 2020-09-06 11:16:47</a:t>
                      </a:r>
                      <a:r>
                        <a:rPr kumimoji="0" lang="de-DE" sz="1000" b="0" i="0" u="none" strike="noStrike" kern="1200" cap="none" spc="0" normalizeH="0" baseline="0" noProof="0">
                          <a:ln>
                            <a:noFill/>
                          </a:ln>
                          <a:solidFill>
                            <a:prstClr val="black"/>
                          </a:solidFill>
                          <a:effectLst/>
                          <a:uLnTx/>
                          <a:uFillTx/>
                          <a:latin typeface="+mn-lt"/>
                          <a:ea typeface="+mn-ea"/>
                          <a:cs typeface="+mn-cs"/>
                        </a:rPr>
                        <a:t>
 Die Sommerferien sind rum – am Dienstag geht´s auch in Bayern wieder in die Schule. Meist per Elterntaxi. Denn immer weniger Kinder kommen eigenständig zum Unterricht. Und das ist ziemlich schlecht für die Schüler…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https://scontent-iad3-1.xx.fbcdn.net/v/t15.5256-10/p720x720/68597792_445258816073007_1683220274830376960_n.jpg?_nc_cat=103&amp;_nc_sid=ad6a45&amp;_nc_ohc=heeyPPa7vg4AX_oiX8y&amp;_nc_ht=scontent-iad3-1.xx&amp;oh=9fbdb10e05c692e048ee23eab5f6ba73&amp;oe=5F7E8B0F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54729715"/>
                  </a:ext>
                </a:extLst>
              </a:tr>
            </a:tbl>
          </a:graphicData>
        </a:graphic>
      </p:graphicFrame>
      <p:sp>
        <p:nvSpPr>
          <p:cNvPr id="4" name="Text Placeholder 3">
            <a:extLst>
              <a:ext uri="{FF2B5EF4-FFF2-40B4-BE49-F238E27FC236}">
                <a16:creationId xmlns:a16="http://schemas.microsoft.com/office/drawing/2014/main" id="{07519273-7C97-4A27-8663-E4519D2E058F}"/>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1807924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6F23AA-E9A5-4C52-91B5-AA45960CF82B}"/>
              </a:ext>
            </a:extLst>
          </p:cNvPr>
          <p:cNvSpPr>
            <a:spLocks noGrp="1"/>
          </p:cNvSpPr>
          <p:nvPr>
            <p:ph type="title"/>
          </p:nvPr>
        </p:nvSpPr>
        <p:spPr/>
        <p:txBody>
          <a:bodyPr/>
          <a:lstStyle/>
          <a:p>
            <a:r>
              <a:rPr lang="en-US"/>
              <a:t>Facebook Original Own Posts Table | All Pages - 20 of 26</a:t>
            </a:r>
          </a:p>
        </p:txBody>
      </p:sp>
      <p:graphicFrame>
        <p:nvGraphicFramePr>
          <p:cNvPr id="5" name="Table Placeholder 4">
            <a:extLst>
              <a:ext uri="{FF2B5EF4-FFF2-40B4-BE49-F238E27FC236}">
                <a16:creationId xmlns:a16="http://schemas.microsoft.com/office/drawing/2014/main" id="{6DC0E3FE-515E-4E14-B360-71F3205961B4}"/>
              </a:ext>
            </a:extLst>
          </p:cNvPr>
          <p:cNvGraphicFramePr>
            <a:graphicFrameLocks noGrp="1"/>
          </p:cNvGraphicFramePr>
          <p:nvPr>
            <p:ph type="tbl" sz="quarter" idx="13"/>
            <p:extLst>
              <p:ext uri="{D42A27DB-BD31-4B8C-83A1-F6EECF244321}">
                <p14:modId xmlns:p14="http://schemas.microsoft.com/office/powerpoint/2010/main" val="2098002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760608820"/>
                    </a:ext>
                  </a:extLst>
                </a:gridCol>
                <a:gridCol w="822960">
                  <a:extLst>
                    <a:ext uri="{9D8B030D-6E8A-4147-A177-3AD203B41FA5}">
                      <a16:colId xmlns:a16="http://schemas.microsoft.com/office/drawing/2014/main" val="2002387870"/>
                    </a:ext>
                  </a:extLst>
                </a:gridCol>
                <a:gridCol w="329184">
                  <a:extLst>
                    <a:ext uri="{9D8B030D-6E8A-4147-A177-3AD203B41FA5}">
                      <a16:colId xmlns:a16="http://schemas.microsoft.com/office/drawing/2014/main" val="62339635"/>
                    </a:ext>
                  </a:extLst>
                </a:gridCol>
                <a:gridCol w="208280">
                  <a:extLst>
                    <a:ext uri="{9D8B030D-6E8A-4147-A177-3AD203B41FA5}">
                      <a16:colId xmlns:a16="http://schemas.microsoft.com/office/drawing/2014/main" val="2027852484"/>
                    </a:ext>
                  </a:extLst>
                </a:gridCol>
                <a:gridCol w="208280">
                  <a:extLst>
                    <a:ext uri="{9D8B030D-6E8A-4147-A177-3AD203B41FA5}">
                      <a16:colId xmlns:a16="http://schemas.microsoft.com/office/drawing/2014/main" val="2866902874"/>
                    </a:ext>
                  </a:extLst>
                </a:gridCol>
                <a:gridCol w="208280">
                  <a:extLst>
                    <a:ext uri="{9D8B030D-6E8A-4147-A177-3AD203B41FA5}">
                      <a16:colId xmlns:a16="http://schemas.microsoft.com/office/drawing/2014/main" val="3765213885"/>
                    </a:ext>
                  </a:extLst>
                </a:gridCol>
                <a:gridCol w="208280">
                  <a:extLst>
                    <a:ext uri="{9D8B030D-6E8A-4147-A177-3AD203B41FA5}">
                      <a16:colId xmlns:a16="http://schemas.microsoft.com/office/drawing/2014/main" val="2862791792"/>
                    </a:ext>
                  </a:extLst>
                </a:gridCol>
                <a:gridCol w="208280">
                  <a:extLst>
                    <a:ext uri="{9D8B030D-6E8A-4147-A177-3AD203B41FA5}">
                      <a16:colId xmlns:a16="http://schemas.microsoft.com/office/drawing/2014/main" val="593584443"/>
                    </a:ext>
                  </a:extLst>
                </a:gridCol>
                <a:gridCol w="208280">
                  <a:extLst>
                    <a:ext uri="{9D8B030D-6E8A-4147-A177-3AD203B41FA5}">
                      <a16:colId xmlns:a16="http://schemas.microsoft.com/office/drawing/2014/main" val="728521478"/>
                    </a:ext>
                  </a:extLst>
                </a:gridCol>
                <a:gridCol w="208280">
                  <a:extLst>
                    <a:ext uri="{9D8B030D-6E8A-4147-A177-3AD203B41FA5}">
                      <a16:colId xmlns:a16="http://schemas.microsoft.com/office/drawing/2014/main" val="1014219184"/>
                    </a:ext>
                  </a:extLst>
                </a:gridCol>
                <a:gridCol w="208280">
                  <a:extLst>
                    <a:ext uri="{9D8B030D-6E8A-4147-A177-3AD203B41FA5}">
                      <a16:colId xmlns:a16="http://schemas.microsoft.com/office/drawing/2014/main" val="4130807895"/>
                    </a:ext>
                  </a:extLst>
                </a:gridCol>
                <a:gridCol w="208280">
                  <a:extLst>
                    <a:ext uri="{9D8B030D-6E8A-4147-A177-3AD203B41FA5}">
                      <a16:colId xmlns:a16="http://schemas.microsoft.com/office/drawing/2014/main" val="1477206221"/>
                    </a:ext>
                  </a:extLst>
                </a:gridCol>
                <a:gridCol w="208280">
                  <a:extLst>
                    <a:ext uri="{9D8B030D-6E8A-4147-A177-3AD203B41FA5}">
                      <a16:colId xmlns:a16="http://schemas.microsoft.com/office/drawing/2014/main" val="718668468"/>
                    </a:ext>
                  </a:extLst>
                </a:gridCol>
                <a:gridCol w="208280">
                  <a:extLst>
                    <a:ext uri="{9D8B030D-6E8A-4147-A177-3AD203B41FA5}">
                      <a16:colId xmlns:a16="http://schemas.microsoft.com/office/drawing/2014/main" val="2624278871"/>
                    </a:ext>
                  </a:extLst>
                </a:gridCol>
                <a:gridCol w="208280">
                  <a:extLst>
                    <a:ext uri="{9D8B030D-6E8A-4147-A177-3AD203B41FA5}">
                      <a16:colId xmlns:a16="http://schemas.microsoft.com/office/drawing/2014/main" val="355680323"/>
                    </a:ext>
                  </a:extLst>
                </a:gridCol>
                <a:gridCol w="208280">
                  <a:extLst>
                    <a:ext uri="{9D8B030D-6E8A-4147-A177-3AD203B41FA5}">
                      <a16:colId xmlns:a16="http://schemas.microsoft.com/office/drawing/2014/main" val="778866863"/>
                    </a:ext>
                  </a:extLst>
                </a:gridCol>
                <a:gridCol w="208280">
                  <a:extLst>
                    <a:ext uri="{9D8B030D-6E8A-4147-A177-3AD203B41FA5}">
                      <a16:colId xmlns:a16="http://schemas.microsoft.com/office/drawing/2014/main" val="164498029"/>
                    </a:ext>
                  </a:extLst>
                </a:gridCol>
                <a:gridCol w="208280">
                  <a:extLst>
                    <a:ext uri="{9D8B030D-6E8A-4147-A177-3AD203B41FA5}">
                      <a16:colId xmlns:a16="http://schemas.microsoft.com/office/drawing/2014/main" val="1119101802"/>
                    </a:ext>
                  </a:extLst>
                </a:gridCol>
                <a:gridCol w="208280">
                  <a:extLst>
                    <a:ext uri="{9D8B030D-6E8A-4147-A177-3AD203B41FA5}">
                      <a16:colId xmlns:a16="http://schemas.microsoft.com/office/drawing/2014/main" val="1410610511"/>
                    </a:ext>
                  </a:extLst>
                </a:gridCol>
                <a:gridCol w="208280">
                  <a:extLst>
                    <a:ext uri="{9D8B030D-6E8A-4147-A177-3AD203B41FA5}">
                      <a16:colId xmlns:a16="http://schemas.microsoft.com/office/drawing/2014/main" val="2135372844"/>
                    </a:ext>
                  </a:extLst>
                </a:gridCol>
                <a:gridCol w="208280">
                  <a:extLst>
                    <a:ext uri="{9D8B030D-6E8A-4147-A177-3AD203B41FA5}">
                      <a16:colId xmlns:a16="http://schemas.microsoft.com/office/drawing/2014/main" val="3094090141"/>
                    </a:ext>
                  </a:extLst>
                </a:gridCol>
                <a:gridCol w="208280">
                  <a:extLst>
                    <a:ext uri="{9D8B030D-6E8A-4147-A177-3AD203B41FA5}">
                      <a16:colId xmlns:a16="http://schemas.microsoft.com/office/drawing/2014/main" val="2347744631"/>
                    </a:ext>
                  </a:extLst>
                </a:gridCol>
                <a:gridCol w="208280">
                  <a:extLst>
                    <a:ext uri="{9D8B030D-6E8A-4147-A177-3AD203B41FA5}">
                      <a16:colId xmlns:a16="http://schemas.microsoft.com/office/drawing/2014/main" val="3560587124"/>
                    </a:ext>
                  </a:extLst>
                </a:gridCol>
                <a:gridCol w="208280">
                  <a:extLst>
                    <a:ext uri="{9D8B030D-6E8A-4147-A177-3AD203B41FA5}">
                      <a16:colId xmlns:a16="http://schemas.microsoft.com/office/drawing/2014/main" val="2220872172"/>
                    </a:ext>
                  </a:extLst>
                </a:gridCol>
                <a:gridCol w="208280">
                  <a:extLst>
                    <a:ext uri="{9D8B030D-6E8A-4147-A177-3AD203B41FA5}">
                      <a16:colId xmlns:a16="http://schemas.microsoft.com/office/drawing/2014/main" val="1787574138"/>
                    </a:ext>
                  </a:extLst>
                </a:gridCol>
                <a:gridCol w="208280">
                  <a:extLst>
                    <a:ext uri="{9D8B030D-6E8A-4147-A177-3AD203B41FA5}">
                      <a16:colId xmlns:a16="http://schemas.microsoft.com/office/drawing/2014/main" val="1003661400"/>
                    </a:ext>
                  </a:extLst>
                </a:gridCol>
                <a:gridCol w="208280">
                  <a:extLst>
                    <a:ext uri="{9D8B030D-6E8A-4147-A177-3AD203B41FA5}">
                      <a16:colId xmlns:a16="http://schemas.microsoft.com/office/drawing/2014/main" val="985360871"/>
                    </a:ext>
                  </a:extLst>
                </a:gridCol>
                <a:gridCol w="208280">
                  <a:extLst>
                    <a:ext uri="{9D8B030D-6E8A-4147-A177-3AD203B41FA5}">
                      <a16:colId xmlns:a16="http://schemas.microsoft.com/office/drawing/2014/main" val="4212267204"/>
                    </a:ext>
                  </a:extLst>
                </a:gridCol>
                <a:gridCol w="208280">
                  <a:extLst>
                    <a:ext uri="{9D8B030D-6E8A-4147-A177-3AD203B41FA5}">
                      <a16:colId xmlns:a16="http://schemas.microsoft.com/office/drawing/2014/main" val="3228604274"/>
                    </a:ext>
                  </a:extLst>
                </a:gridCol>
                <a:gridCol w="208280">
                  <a:extLst>
                    <a:ext uri="{9D8B030D-6E8A-4147-A177-3AD203B41FA5}">
                      <a16:colId xmlns:a16="http://schemas.microsoft.com/office/drawing/2014/main" val="3121002729"/>
                    </a:ext>
                  </a:extLst>
                </a:gridCol>
                <a:gridCol w="208280">
                  <a:extLst>
                    <a:ext uri="{9D8B030D-6E8A-4147-A177-3AD203B41FA5}">
                      <a16:colId xmlns:a16="http://schemas.microsoft.com/office/drawing/2014/main" val="4224310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269885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BR24 - 2020-08-30 11:01:58</a:t>
                      </a:r>
                      <a:r>
                        <a:rPr kumimoji="0" lang="de-DE" sz="1000" b="0" i="0" u="none" strike="noStrike" kern="1200" cap="none" spc="0" normalizeH="0" baseline="0" noProof="0">
                          <a:ln>
                            <a:noFill/>
                          </a:ln>
                          <a:solidFill>
                            <a:prstClr val="black"/>
                          </a:solidFill>
                          <a:effectLst/>
                          <a:uLnTx/>
                          <a:uFillTx/>
                          <a:latin typeface="+mn-lt"/>
                          <a:ea typeface="+mn-ea"/>
                          <a:cs typeface="+mn-cs"/>
                        </a:rPr>
                        <a:t>
 Gute Nachricht aus der Tierwelt: In Bayern gibt es immer mehr Luchse und Störche.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https://scontent-iad3-1.xx.fbcdn.net/v/t15.5256-10/s720x720/118703194_2946339745471789_3166287552592188800_n.jpg?_nc_cat=107&amp;_nc_sid=ad6a45&amp;_nc_ohc=uPhTAHSHrpUAX88WyjC&amp;_nc_ht=scontent-iad3-1.xx&amp;oh=7f4f22cc65fc7959d71cf71f6fb7d5ab&amp;oe=5F8075B7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70580685"/>
                  </a:ext>
                </a:extLst>
              </a:tr>
            </a:tbl>
          </a:graphicData>
        </a:graphic>
      </p:graphicFrame>
      <p:sp>
        <p:nvSpPr>
          <p:cNvPr id="4" name="Text Placeholder 3">
            <a:extLst>
              <a:ext uri="{FF2B5EF4-FFF2-40B4-BE49-F238E27FC236}">
                <a16:creationId xmlns:a16="http://schemas.microsoft.com/office/drawing/2014/main" id="{901DB39B-B76B-4D90-BBDE-D3D68823964C}"/>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33795248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1F908-F9F8-4AA4-B405-60CD64963CA8}"/>
              </a:ext>
            </a:extLst>
          </p:cNvPr>
          <p:cNvSpPr>
            <a:spLocks noGrp="1"/>
          </p:cNvSpPr>
          <p:nvPr>
            <p:ph type="title"/>
          </p:nvPr>
        </p:nvSpPr>
        <p:spPr/>
        <p:txBody>
          <a:bodyPr/>
          <a:lstStyle/>
          <a:p>
            <a:r>
              <a:rPr lang="en-US"/>
              <a:t>Facebook Original Own Posts Table | All Pages - 21 of 26</a:t>
            </a:r>
          </a:p>
        </p:txBody>
      </p:sp>
      <p:graphicFrame>
        <p:nvGraphicFramePr>
          <p:cNvPr id="5" name="Table Placeholder 4">
            <a:extLst>
              <a:ext uri="{FF2B5EF4-FFF2-40B4-BE49-F238E27FC236}">
                <a16:creationId xmlns:a16="http://schemas.microsoft.com/office/drawing/2014/main" id="{C5EB3B2E-EF6C-42C6-AB20-A2E8EECFB2F1}"/>
              </a:ext>
            </a:extLst>
          </p:cNvPr>
          <p:cNvGraphicFramePr>
            <a:graphicFrameLocks noGrp="1"/>
          </p:cNvGraphicFramePr>
          <p:nvPr>
            <p:ph type="tbl" sz="quarter" idx="13"/>
            <p:extLst>
              <p:ext uri="{D42A27DB-BD31-4B8C-83A1-F6EECF244321}">
                <p14:modId xmlns:p14="http://schemas.microsoft.com/office/powerpoint/2010/main" val="6143848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94995014"/>
                    </a:ext>
                  </a:extLst>
                </a:gridCol>
                <a:gridCol w="822960">
                  <a:extLst>
                    <a:ext uri="{9D8B030D-6E8A-4147-A177-3AD203B41FA5}">
                      <a16:colId xmlns:a16="http://schemas.microsoft.com/office/drawing/2014/main" val="4063111226"/>
                    </a:ext>
                  </a:extLst>
                </a:gridCol>
                <a:gridCol w="329184">
                  <a:extLst>
                    <a:ext uri="{9D8B030D-6E8A-4147-A177-3AD203B41FA5}">
                      <a16:colId xmlns:a16="http://schemas.microsoft.com/office/drawing/2014/main" val="3321086704"/>
                    </a:ext>
                  </a:extLst>
                </a:gridCol>
                <a:gridCol w="208280">
                  <a:extLst>
                    <a:ext uri="{9D8B030D-6E8A-4147-A177-3AD203B41FA5}">
                      <a16:colId xmlns:a16="http://schemas.microsoft.com/office/drawing/2014/main" val="2773538779"/>
                    </a:ext>
                  </a:extLst>
                </a:gridCol>
                <a:gridCol w="208280">
                  <a:extLst>
                    <a:ext uri="{9D8B030D-6E8A-4147-A177-3AD203B41FA5}">
                      <a16:colId xmlns:a16="http://schemas.microsoft.com/office/drawing/2014/main" val="135081290"/>
                    </a:ext>
                  </a:extLst>
                </a:gridCol>
                <a:gridCol w="208280">
                  <a:extLst>
                    <a:ext uri="{9D8B030D-6E8A-4147-A177-3AD203B41FA5}">
                      <a16:colId xmlns:a16="http://schemas.microsoft.com/office/drawing/2014/main" val="3238703750"/>
                    </a:ext>
                  </a:extLst>
                </a:gridCol>
                <a:gridCol w="208280">
                  <a:extLst>
                    <a:ext uri="{9D8B030D-6E8A-4147-A177-3AD203B41FA5}">
                      <a16:colId xmlns:a16="http://schemas.microsoft.com/office/drawing/2014/main" val="527094134"/>
                    </a:ext>
                  </a:extLst>
                </a:gridCol>
                <a:gridCol w="208280">
                  <a:extLst>
                    <a:ext uri="{9D8B030D-6E8A-4147-A177-3AD203B41FA5}">
                      <a16:colId xmlns:a16="http://schemas.microsoft.com/office/drawing/2014/main" val="1330600474"/>
                    </a:ext>
                  </a:extLst>
                </a:gridCol>
                <a:gridCol w="208280">
                  <a:extLst>
                    <a:ext uri="{9D8B030D-6E8A-4147-A177-3AD203B41FA5}">
                      <a16:colId xmlns:a16="http://schemas.microsoft.com/office/drawing/2014/main" val="3669710820"/>
                    </a:ext>
                  </a:extLst>
                </a:gridCol>
                <a:gridCol w="208280">
                  <a:extLst>
                    <a:ext uri="{9D8B030D-6E8A-4147-A177-3AD203B41FA5}">
                      <a16:colId xmlns:a16="http://schemas.microsoft.com/office/drawing/2014/main" val="809883493"/>
                    </a:ext>
                  </a:extLst>
                </a:gridCol>
                <a:gridCol w="208280">
                  <a:extLst>
                    <a:ext uri="{9D8B030D-6E8A-4147-A177-3AD203B41FA5}">
                      <a16:colId xmlns:a16="http://schemas.microsoft.com/office/drawing/2014/main" val="3729494697"/>
                    </a:ext>
                  </a:extLst>
                </a:gridCol>
                <a:gridCol w="208280">
                  <a:extLst>
                    <a:ext uri="{9D8B030D-6E8A-4147-A177-3AD203B41FA5}">
                      <a16:colId xmlns:a16="http://schemas.microsoft.com/office/drawing/2014/main" val="2806159979"/>
                    </a:ext>
                  </a:extLst>
                </a:gridCol>
                <a:gridCol w="208280">
                  <a:extLst>
                    <a:ext uri="{9D8B030D-6E8A-4147-A177-3AD203B41FA5}">
                      <a16:colId xmlns:a16="http://schemas.microsoft.com/office/drawing/2014/main" val="2416317399"/>
                    </a:ext>
                  </a:extLst>
                </a:gridCol>
                <a:gridCol w="208280">
                  <a:extLst>
                    <a:ext uri="{9D8B030D-6E8A-4147-A177-3AD203B41FA5}">
                      <a16:colId xmlns:a16="http://schemas.microsoft.com/office/drawing/2014/main" val="10769255"/>
                    </a:ext>
                  </a:extLst>
                </a:gridCol>
                <a:gridCol w="208280">
                  <a:extLst>
                    <a:ext uri="{9D8B030D-6E8A-4147-A177-3AD203B41FA5}">
                      <a16:colId xmlns:a16="http://schemas.microsoft.com/office/drawing/2014/main" val="644828005"/>
                    </a:ext>
                  </a:extLst>
                </a:gridCol>
                <a:gridCol w="208280">
                  <a:extLst>
                    <a:ext uri="{9D8B030D-6E8A-4147-A177-3AD203B41FA5}">
                      <a16:colId xmlns:a16="http://schemas.microsoft.com/office/drawing/2014/main" val="4213946646"/>
                    </a:ext>
                  </a:extLst>
                </a:gridCol>
                <a:gridCol w="208280">
                  <a:extLst>
                    <a:ext uri="{9D8B030D-6E8A-4147-A177-3AD203B41FA5}">
                      <a16:colId xmlns:a16="http://schemas.microsoft.com/office/drawing/2014/main" val="1359274198"/>
                    </a:ext>
                  </a:extLst>
                </a:gridCol>
                <a:gridCol w="208280">
                  <a:extLst>
                    <a:ext uri="{9D8B030D-6E8A-4147-A177-3AD203B41FA5}">
                      <a16:colId xmlns:a16="http://schemas.microsoft.com/office/drawing/2014/main" val="8681676"/>
                    </a:ext>
                  </a:extLst>
                </a:gridCol>
                <a:gridCol w="208280">
                  <a:extLst>
                    <a:ext uri="{9D8B030D-6E8A-4147-A177-3AD203B41FA5}">
                      <a16:colId xmlns:a16="http://schemas.microsoft.com/office/drawing/2014/main" val="660637368"/>
                    </a:ext>
                  </a:extLst>
                </a:gridCol>
                <a:gridCol w="208280">
                  <a:extLst>
                    <a:ext uri="{9D8B030D-6E8A-4147-A177-3AD203B41FA5}">
                      <a16:colId xmlns:a16="http://schemas.microsoft.com/office/drawing/2014/main" val="3801097811"/>
                    </a:ext>
                  </a:extLst>
                </a:gridCol>
                <a:gridCol w="208280">
                  <a:extLst>
                    <a:ext uri="{9D8B030D-6E8A-4147-A177-3AD203B41FA5}">
                      <a16:colId xmlns:a16="http://schemas.microsoft.com/office/drawing/2014/main" val="2872149751"/>
                    </a:ext>
                  </a:extLst>
                </a:gridCol>
                <a:gridCol w="208280">
                  <a:extLst>
                    <a:ext uri="{9D8B030D-6E8A-4147-A177-3AD203B41FA5}">
                      <a16:colId xmlns:a16="http://schemas.microsoft.com/office/drawing/2014/main" val="660773869"/>
                    </a:ext>
                  </a:extLst>
                </a:gridCol>
                <a:gridCol w="208280">
                  <a:extLst>
                    <a:ext uri="{9D8B030D-6E8A-4147-A177-3AD203B41FA5}">
                      <a16:colId xmlns:a16="http://schemas.microsoft.com/office/drawing/2014/main" val="1506096862"/>
                    </a:ext>
                  </a:extLst>
                </a:gridCol>
                <a:gridCol w="208280">
                  <a:extLst>
                    <a:ext uri="{9D8B030D-6E8A-4147-A177-3AD203B41FA5}">
                      <a16:colId xmlns:a16="http://schemas.microsoft.com/office/drawing/2014/main" val="989747488"/>
                    </a:ext>
                  </a:extLst>
                </a:gridCol>
                <a:gridCol w="208280">
                  <a:extLst>
                    <a:ext uri="{9D8B030D-6E8A-4147-A177-3AD203B41FA5}">
                      <a16:colId xmlns:a16="http://schemas.microsoft.com/office/drawing/2014/main" val="2052637890"/>
                    </a:ext>
                  </a:extLst>
                </a:gridCol>
                <a:gridCol w="208280">
                  <a:extLst>
                    <a:ext uri="{9D8B030D-6E8A-4147-A177-3AD203B41FA5}">
                      <a16:colId xmlns:a16="http://schemas.microsoft.com/office/drawing/2014/main" val="122429953"/>
                    </a:ext>
                  </a:extLst>
                </a:gridCol>
                <a:gridCol w="208280">
                  <a:extLst>
                    <a:ext uri="{9D8B030D-6E8A-4147-A177-3AD203B41FA5}">
                      <a16:colId xmlns:a16="http://schemas.microsoft.com/office/drawing/2014/main" val="4057045146"/>
                    </a:ext>
                  </a:extLst>
                </a:gridCol>
                <a:gridCol w="208280">
                  <a:extLst>
                    <a:ext uri="{9D8B030D-6E8A-4147-A177-3AD203B41FA5}">
                      <a16:colId xmlns:a16="http://schemas.microsoft.com/office/drawing/2014/main" val="4249825900"/>
                    </a:ext>
                  </a:extLst>
                </a:gridCol>
                <a:gridCol w="208280">
                  <a:extLst>
                    <a:ext uri="{9D8B030D-6E8A-4147-A177-3AD203B41FA5}">
                      <a16:colId xmlns:a16="http://schemas.microsoft.com/office/drawing/2014/main" val="1881748721"/>
                    </a:ext>
                  </a:extLst>
                </a:gridCol>
                <a:gridCol w="208280">
                  <a:extLst>
                    <a:ext uri="{9D8B030D-6E8A-4147-A177-3AD203B41FA5}">
                      <a16:colId xmlns:a16="http://schemas.microsoft.com/office/drawing/2014/main" val="2245338743"/>
                    </a:ext>
                  </a:extLst>
                </a:gridCol>
                <a:gridCol w="208280">
                  <a:extLst>
                    <a:ext uri="{9D8B030D-6E8A-4147-A177-3AD203B41FA5}">
                      <a16:colId xmlns:a16="http://schemas.microsoft.com/office/drawing/2014/main" val="2110300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729349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- 2020-08-26 14:54:19</a:t>
                      </a:r>
                      <a:r>
                        <a:rPr kumimoji="0" lang="de-DE" sz="1000" b="0" i="0" u="none" strike="noStrike" kern="1200" cap="none" spc="0" normalizeH="0" baseline="0" noProof="0">
                          <a:ln>
                            <a:noFill/>
                          </a:ln>
                          <a:solidFill>
                            <a:prstClr val="black"/>
                          </a:solidFill>
                          <a:effectLst/>
                          <a:uLnTx/>
                          <a:uFillTx/>
                          <a:latin typeface="+mn-lt"/>
                          <a:ea typeface="+mn-ea"/>
                          <a:cs typeface="+mn-cs"/>
                        </a:rPr>
                        <a:t>
 Armes Deutschland.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https://scontent-iad3-1.xx.fbcdn.net/v/t1.0-9/p720x720/118409561_10157054772910728_7808409284778779413_o.jpg?_nc_cat=107&amp;_nc_sid=2d5d41&amp;_nc_ohc=_Xw0K2DdeKgAX8P5mHv&amp;_nc_ht=scontent-iad3-1.xx&amp;tp=6&amp;oh=855423af05b2e9f3793bb1534e901800&amp;oe=5F7E3321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29654224"/>
                  </a:ext>
                </a:extLst>
              </a:tr>
            </a:tbl>
          </a:graphicData>
        </a:graphic>
      </p:graphicFrame>
      <p:sp>
        <p:nvSpPr>
          <p:cNvPr id="4" name="Text Placeholder 3">
            <a:extLst>
              <a:ext uri="{FF2B5EF4-FFF2-40B4-BE49-F238E27FC236}">
                <a16:creationId xmlns:a16="http://schemas.microsoft.com/office/drawing/2014/main" id="{1D58A5B8-2339-4137-84BA-9A361A706A12}"/>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16077632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EC9627-5F67-4544-BB3A-9A5617B3F418}"/>
              </a:ext>
            </a:extLst>
          </p:cNvPr>
          <p:cNvSpPr>
            <a:spLocks noGrp="1"/>
          </p:cNvSpPr>
          <p:nvPr>
            <p:ph type="title"/>
          </p:nvPr>
        </p:nvSpPr>
        <p:spPr/>
        <p:txBody>
          <a:bodyPr/>
          <a:lstStyle/>
          <a:p>
            <a:r>
              <a:rPr lang="en-US"/>
              <a:t>Facebook Original Own Posts Table | All Pages - 22 of 26</a:t>
            </a:r>
          </a:p>
        </p:txBody>
      </p:sp>
      <p:graphicFrame>
        <p:nvGraphicFramePr>
          <p:cNvPr id="5" name="Table Placeholder 4">
            <a:extLst>
              <a:ext uri="{FF2B5EF4-FFF2-40B4-BE49-F238E27FC236}">
                <a16:creationId xmlns:a16="http://schemas.microsoft.com/office/drawing/2014/main" id="{4902CF7C-ABE0-43C9-8BC2-267F6EF68051}"/>
              </a:ext>
            </a:extLst>
          </p:cNvPr>
          <p:cNvGraphicFramePr>
            <a:graphicFrameLocks noGrp="1"/>
          </p:cNvGraphicFramePr>
          <p:nvPr>
            <p:ph type="tbl" sz="quarter" idx="13"/>
            <p:extLst>
              <p:ext uri="{D42A27DB-BD31-4B8C-83A1-F6EECF244321}">
                <p14:modId xmlns:p14="http://schemas.microsoft.com/office/powerpoint/2010/main" val="3557290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631049697"/>
                    </a:ext>
                  </a:extLst>
                </a:gridCol>
                <a:gridCol w="822960">
                  <a:extLst>
                    <a:ext uri="{9D8B030D-6E8A-4147-A177-3AD203B41FA5}">
                      <a16:colId xmlns:a16="http://schemas.microsoft.com/office/drawing/2014/main" val="2888524787"/>
                    </a:ext>
                  </a:extLst>
                </a:gridCol>
                <a:gridCol w="329184">
                  <a:extLst>
                    <a:ext uri="{9D8B030D-6E8A-4147-A177-3AD203B41FA5}">
                      <a16:colId xmlns:a16="http://schemas.microsoft.com/office/drawing/2014/main" val="1686702890"/>
                    </a:ext>
                  </a:extLst>
                </a:gridCol>
                <a:gridCol w="208280">
                  <a:extLst>
                    <a:ext uri="{9D8B030D-6E8A-4147-A177-3AD203B41FA5}">
                      <a16:colId xmlns:a16="http://schemas.microsoft.com/office/drawing/2014/main" val="413125436"/>
                    </a:ext>
                  </a:extLst>
                </a:gridCol>
                <a:gridCol w="208280">
                  <a:extLst>
                    <a:ext uri="{9D8B030D-6E8A-4147-A177-3AD203B41FA5}">
                      <a16:colId xmlns:a16="http://schemas.microsoft.com/office/drawing/2014/main" val="2674237042"/>
                    </a:ext>
                  </a:extLst>
                </a:gridCol>
                <a:gridCol w="208280">
                  <a:extLst>
                    <a:ext uri="{9D8B030D-6E8A-4147-A177-3AD203B41FA5}">
                      <a16:colId xmlns:a16="http://schemas.microsoft.com/office/drawing/2014/main" val="2613335987"/>
                    </a:ext>
                  </a:extLst>
                </a:gridCol>
                <a:gridCol w="208280">
                  <a:extLst>
                    <a:ext uri="{9D8B030D-6E8A-4147-A177-3AD203B41FA5}">
                      <a16:colId xmlns:a16="http://schemas.microsoft.com/office/drawing/2014/main" val="3255437486"/>
                    </a:ext>
                  </a:extLst>
                </a:gridCol>
                <a:gridCol w="208280">
                  <a:extLst>
                    <a:ext uri="{9D8B030D-6E8A-4147-A177-3AD203B41FA5}">
                      <a16:colId xmlns:a16="http://schemas.microsoft.com/office/drawing/2014/main" val="1500912179"/>
                    </a:ext>
                  </a:extLst>
                </a:gridCol>
                <a:gridCol w="208280">
                  <a:extLst>
                    <a:ext uri="{9D8B030D-6E8A-4147-A177-3AD203B41FA5}">
                      <a16:colId xmlns:a16="http://schemas.microsoft.com/office/drawing/2014/main" val="908433991"/>
                    </a:ext>
                  </a:extLst>
                </a:gridCol>
                <a:gridCol w="208280">
                  <a:extLst>
                    <a:ext uri="{9D8B030D-6E8A-4147-A177-3AD203B41FA5}">
                      <a16:colId xmlns:a16="http://schemas.microsoft.com/office/drawing/2014/main" val="3091506134"/>
                    </a:ext>
                  </a:extLst>
                </a:gridCol>
                <a:gridCol w="208280">
                  <a:extLst>
                    <a:ext uri="{9D8B030D-6E8A-4147-A177-3AD203B41FA5}">
                      <a16:colId xmlns:a16="http://schemas.microsoft.com/office/drawing/2014/main" val="1330005593"/>
                    </a:ext>
                  </a:extLst>
                </a:gridCol>
                <a:gridCol w="208280">
                  <a:extLst>
                    <a:ext uri="{9D8B030D-6E8A-4147-A177-3AD203B41FA5}">
                      <a16:colId xmlns:a16="http://schemas.microsoft.com/office/drawing/2014/main" val="523840099"/>
                    </a:ext>
                  </a:extLst>
                </a:gridCol>
                <a:gridCol w="208280">
                  <a:extLst>
                    <a:ext uri="{9D8B030D-6E8A-4147-A177-3AD203B41FA5}">
                      <a16:colId xmlns:a16="http://schemas.microsoft.com/office/drawing/2014/main" val="1408618347"/>
                    </a:ext>
                  </a:extLst>
                </a:gridCol>
                <a:gridCol w="208280">
                  <a:extLst>
                    <a:ext uri="{9D8B030D-6E8A-4147-A177-3AD203B41FA5}">
                      <a16:colId xmlns:a16="http://schemas.microsoft.com/office/drawing/2014/main" val="4101016781"/>
                    </a:ext>
                  </a:extLst>
                </a:gridCol>
                <a:gridCol w="208280">
                  <a:extLst>
                    <a:ext uri="{9D8B030D-6E8A-4147-A177-3AD203B41FA5}">
                      <a16:colId xmlns:a16="http://schemas.microsoft.com/office/drawing/2014/main" val="741522875"/>
                    </a:ext>
                  </a:extLst>
                </a:gridCol>
                <a:gridCol w="208280">
                  <a:extLst>
                    <a:ext uri="{9D8B030D-6E8A-4147-A177-3AD203B41FA5}">
                      <a16:colId xmlns:a16="http://schemas.microsoft.com/office/drawing/2014/main" val="2145624336"/>
                    </a:ext>
                  </a:extLst>
                </a:gridCol>
                <a:gridCol w="208280">
                  <a:extLst>
                    <a:ext uri="{9D8B030D-6E8A-4147-A177-3AD203B41FA5}">
                      <a16:colId xmlns:a16="http://schemas.microsoft.com/office/drawing/2014/main" val="3927134915"/>
                    </a:ext>
                  </a:extLst>
                </a:gridCol>
                <a:gridCol w="208280">
                  <a:extLst>
                    <a:ext uri="{9D8B030D-6E8A-4147-A177-3AD203B41FA5}">
                      <a16:colId xmlns:a16="http://schemas.microsoft.com/office/drawing/2014/main" val="1377732078"/>
                    </a:ext>
                  </a:extLst>
                </a:gridCol>
                <a:gridCol w="208280">
                  <a:extLst>
                    <a:ext uri="{9D8B030D-6E8A-4147-A177-3AD203B41FA5}">
                      <a16:colId xmlns:a16="http://schemas.microsoft.com/office/drawing/2014/main" val="3537444283"/>
                    </a:ext>
                  </a:extLst>
                </a:gridCol>
                <a:gridCol w="208280">
                  <a:extLst>
                    <a:ext uri="{9D8B030D-6E8A-4147-A177-3AD203B41FA5}">
                      <a16:colId xmlns:a16="http://schemas.microsoft.com/office/drawing/2014/main" val="401347302"/>
                    </a:ext>
                  </a:extLst>
                </a:gridCol>
                <a:gridCol w="208280">
                  <a:extLst>
                    <a:ext uri="{9D8B030D-6E8A-4147-A177-3AD203B41FA5}">
                      <a16:colId xmlns:a16="http://schemas.microsoft.com/office/drawing/2014/main" val="1839476897"/>
                    </a:ext>
                  </a:extLst>
                </a:gridCol>
                <a:gridCol w="208280">
                  <a:extLst>
                    <a:ext uri="{9D8B030D-6E8A-4147-A177-3AD203B41FA5}">
                      <a16:colId xmlns:a16="http://schemas.microsoft.com/office/drawing/2014/main" val="1725271537"/>
                    </a:ext>
                  </a:extLst>
                </a:gridCol>
                <a:gridCol w="208280">
                  <a:extLst>
                    <a:ext uri="{9D8B030D-6E8A-4147-A177-3AD203B41FA5}">
                      <a16:colId xmlns:a16="http://schemas.microsoft.com/office/drawing/2014/main" val="1364906384"/>
                    </a:ext>
                  </a:extLst>
                </a:gridCol>
                <a:gridCol w="208280">
                  <a:extLst>
                    <a:ext uri="{9D8B030D-6E8A-4147-A177-3AD203B41FA5}">
                      <a16:colId xmlns:a16="http://schemas.microsoft.com/office/drawing/2014/main" val="4218231889"/>
                    </a:ext>
                  </a:extLst>
                </a:gridCol>
                <a:gridCol w="208280">
                  <a:extLst>
                    <a:ext uri="{9D8B030D-6E8A-4147-A177-3AD203B41FA5}">
                      <a16:colId xmlns:a16="http://schemas.microsoft.com/office/drawing/2014/main" val="2113519975"/>
                    </a:ext>
                  </a:extLst>
                </a:gridCol>
                <a:gridCol w="208280">
                  <a:extLst>
                    <a:ext uri="{9D8B030D-6E8A-4147-A177-3AD203B41FA5}">
                      <a16:colId xmlns:a16="http://schemas.microsoft.com/office/drawing/2014/main" val="2613765424"/>
                    </a:ext>
                  </a:extLst>
                </a:gridCol>
                <a:gridCol w="208280">
                  <a:extLst>
                    <a:ext uri="{9D8B030D-6E8A-4147-A177-3AD203B41FA5}">
                      <a16:colId xmlns:a16="http://schemas.microsoft.com/office/drawing/2014/main" val="3590825611"/>
                    </a:ext>
                  </a:extLst>
                </a:gridCol>
                <a:gridCol w="208280">
                  <a:extLst>
                    <a:ext uri="{9D8B030D-6E8A-4147-A177-3AD203B41FA5}">
                      <a16:colId xmlns:a16="http://schemas.microsoft.com/office/drawing/2014/main" val="3027287030"/>
                    </a:ext>
                  </a:extLst>
                </a:gridCol>
                <a:gridCol w="208280">
                  <a:extLst>
                    <a:ext uri="{9D8B030D-6E8A-4147-A177-3AD203B41FA5}">
                      <a16:colId xmlns:a16="http://schemas.microsoft.com/office/drawing/2014/main" val="1088667892"/>
                    </a:ext>
                  </a:extLst>
                </a:gridCol>
                <a:gridCol w="208280">
                  <a:extLst>
                    <a:ext uri="{9D8B030D-6E8A-4147-A177-3AD203B41FA5}">
                      <a16:colId xmlns:a16="http://schemas.microsoft.com/office/drawing/2014/main" val="555605504"/>
                    </a:ext>
                  </a:extLst>
                </a:gridCol>
                <a:gridCol w="208280">
                  <a:extLst>
                    <a:ext uri="{9D8B030D-6E8A-4147-A177-3AD203B41FA5}">
                      <a16:colId xmlns:a16="http://schemas.microsoft.com/office/drawing/2014/main" val="53275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355214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BR24 - 2020-09-07 17:40:40</a:t>
                      </a:r>
                      <a:r>
                        <a:rPr kumimoji="0" lang="de-DE" sz="1000" b="0" i="0" u="none" strike="noStrike" kern="1200" cap="none" spc="0" normalizeH="0" baseline="0" noProof="0">
                          <a:ln>
                            <a:noFill/>
                          </a:ln>
                          <a:solidFill>
                            <a:prstClr val="black"/>
                          </a:solidFill>
                          <a:effectLst/>
                          <a:uLnTx/>
                          <a:uFillTx/>
                          <a:latin typeface="+mn-lt"/>
                          <a:ea typeface="+mn-ea"/>
                          <a:cs typeface="+mn-cs"/>
                        </a:rPr>
                        <a:t>
 Immer wieder müssen sich Feuerwehrleute bei Einsätzen genervten Autofahrern stellen. Dieser Berufskraftfahrer findet dafür klare Worte und wirbt für mehr Verständnis für die Einsatzkräfte.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https://scontent-iad3-1.xx.fbcdn.net/v/t15.5256-10/s720x720/119035579_325305981884735_3830667892291420122_n.jpg?_nc_cat=103&amp;_nc_sid=ad6a45&amp;_nc_ohc=eA8BsPTYgAsAX8abXRK&amp;_nc_ht=scontent-iad3-1.xx&amp;oh=78b637353ea7cc7c6bd9aab8bb897f03&amp;oe=5F7ED771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31330195"/>
                  </a:ext>
                </a:extLst>
              </a:tr>
            </a:tbl>
          </a:graphicData>
        </a:graphic>
      </p:graphicFrame>
      <p:sp>
        <p:nvSpPr>
          <p:cNvPr id="4" name="Text Placeholder 3">
            <a:extLst>
              <a:ext uri="{FF2B5EF4-FFF2-40B4-BE49-F238E27FC236}">
                <a16:creationId xmlns:a16="http://schemas.microsoft.com/office/drawing/2014/main" id="{08FA1D4B-6B8F-4876-9949-105A8D253656}"/>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36894039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A66C8-FF48-419F-8C8D-5A4856E37D0A}"/>
              </a:ext>
            </a:extLst>
          </p:cNvPr>
          <p:cNvSpPr>
            <a:spLocks noGrp="1"/>
          </p:cNvSpPr>
          <p:nvPr>
            <p:ph type="title"/>
          </p:nvPr>
        </p:nvSpPr>
        <p:spPr/>
        <p:txBody>
          <a:bodyPr/>
          <a:lstStyle/>
          <a:p>
            <a:r>
              <a:rPr lang="en-US"/>
              <a:t>Facebook Original Own Posts Table | All Pages - 23 of 26</a:t>
            </a:r>
          </a:p>
        </p:txBody>
      </p:sp>
      <p:graphicFrame>
        <p:nvGraphicFramePr>
          <p:cNvPr id="5" name="Table Placeholder 4">
            <a:extLst>
              <a:ext uri="{FF2B5EF4-FFF2-40B4-BE49-F238E27FC236}">
                <a16:creationId xmlns:a16="http://schemas.microsoft.com/office/drawing/2014/main" id="{7721F172-D41B-4A5C-8E47-9B30F933999B}"/>
              </a:ext>
            </a:extLst>
          </p:cNvPr>
          <p:cNvGraphicFramePr>
            <a:graphicFrameLocks noGrp="1"/>
          </p:cNvGraphicFramePr>
          <p:nvPr>
            <p:ph type="tbl" sz="quarter" idx="13"/>
            <p:extLst>
              <p:ext uri="{D42A27DB-BD31-4B8C-83A1-F6EECF244321}">
                <p14:modId xmlns:p14="http://schemas.microsoft.com/office/powerpoint/2010/main" val="427152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469086895"/>
                    </a:ext>
                  </a:extLst>
                </a:gridCol>
                <a:gridCol w="822960">
                  <a:extLst>
                    <a:ext uri="{9D8B030D-6E8A-4147-A177-3AD203B41FA5}">
                      <a16:colId xmlns:a16="http://schemas.microsoft.com/office/drawing/2014/main" val="3461248763"/>
                    </a:ext>
                  </a:extLst>
                </a:gridCol>
                <a:gridCol w="329184">
                  <a:extLst>
                    <a:ext uri="{9D8B030D-6E8A-4147-A177-3AD203B41FA5}">
                      <a16:colId xmlns:a16="http://schemas.microsoft.com/office/drawing/2014/main" val="2115660871"/>
                    </a:ext>
                  </a:extLst>
                </a:gridCol>
                <a:gridCol w="208280">
                  <a:extLst>
                    <a:ext uri="{9D8B030D-6E8A-4147-A177-3AD203B41FA5}">
                      <a16:colId xmlns:a16="http://schemas.microsoft.com/office/drawing/2014/main" val="3449582766"/>
                    </a:ext>
                  </a:extLst>
                </a:gridCol>
                <a:gridCol w="208280">
                  <a:extLst>
                    <a:ext uri="{9D8B030D-6E8A-4147-A177-3AD203B41FA5}">
                      <a16:colId xmlns:a16="http://schemas.microsoft.com/office/drawing/2014/main" val="2791053999"/>
                    </a:ext>
                  </a:extLst>
                </a:gridCol>
                <a:gridCol w="208280">
                  <a:extLst>
                    <a:ext uri="{9D8B030D-6E8A-4147-A177-3AD203B41FA5}">
                      <a16:colId xmlns:a16="http://schemas.microsoft.com/office/drawing/2014/main" val="3379882960"/>
                    </a:ext>
                  </a:extLst>
                </a:gridCol>
                <a:gridCol w="208280">
                  <a:extLst>
                    <a:ext uri="{9D8B030D-6E8A-4147-A177-3AD203B41FA5}">
                      <a16:colId xmlns:a16="http://schemas.microsoft.com/office/drawing/2014/main" val="2095096816"/>
                    </a:ext>
                  </a:extLst>
                </a:gridCol>
                <a:gridCol w="208280">
                  <a:extLst>
                    <a:ext uri="{9D8B030D-6E8A-4147-A177-3AD203B41FA5}">
                      <a16:colId xmlns:a16="http://schemas.microsoft.com/office/drawing/2014/main" val="3039466336"/>
                    </a:ext>
                  </a:extLst>
                </a:gridCol>
                <a:gridCol w="208280">
                  <a:extLst>
                    <a:ext uri="{9D8B030D-6E8A-4147-A177-3AD203B41FA5}">
                      <a16:colId xmlns:a16="http://schemas.microsoft.com/office/drawing/2014/main" val="1877754807"/>
                    </a:ext>
                  </a:extLst>
                </a:gridCol>
                <a:gridCol w="208280">
                  <a:extLst>
                    <a:ext uri="{9D8B030D-6E8A-4147-A177-3AD203B41FA5}">
                      <a16:colId xmlns:a16="http://schemas.microsoft.com/office/drawing/2014/main" val="2630522169"/>
                    </a:ext>
                  </a:extLst>
                </a:gridCol>
                <a:gridCol w="208280">
                  <a:extLst>
                    <a:ext uri="{9D8B030D-6E8A-4147-A177-3AD203B41FA5}">
                      <a16:colId xmlns:a16="http://schemas.microsoft.com/office/drawing/2014/main" val="3973379026"/>
                    </a:ext>
                  </a:extLst>
                </a:gridCol>
                <a:gridCol w="208280">
                  <a:extLst>
                    <a:ext uri="{9D8B030D-6E8A-4147-A177-3AD203B41FA5}">
                      <a16:colId xmlns:a16="http://schemas.microsoft.com/office/drawing/2014/main" val="335737300"/>
                    </a:ext>
                  </a:extLst>
                </a:gridCol>
                <a:gridCol w="208280">
                  <a:extLst>
                    <a:ext uri="{9D8B030D-6E8A-4147-A177-3AD203B41FA5}">
                      <a16:colId xmlns:a16="http://schemas.microsoft.com/office/drawing/2014/main" val="1778752726"/>
                    </a:ext>
                  </a:extLst>
                </a:gridCol>
                <a:gridCol w="208280">
                  <a:extLst>
                    <a:ext uri="{9D8B030D-6E8A-4147-A177-3AD203B41FA5}">
                      <a16:colId xmlns:a16="http://schemas.microsoft.com/office/drawing/2014/main" val="414371077"/>
                    </a:ext>
                  </a:extLst>
                </a:gridCol>
                <a:gridCol w="208280">
                  <a:extLst>
                    <a:ext uri="{9D8B030D-6E8A-4147-A177-3AD203B41FA5}">
                      <a16:colId xmlns:a16="http://schemas.microsoft.com/office/drawing/2014/main" val="3176562324"/>
                    </a:ext>
                  </a:extLst>
                </a:gridCol>
                <a:gridCol w="208280">
                  <a:extLst>
                    <a:ext uri="{9D8B030D-6E8A-4147-A177-3AD203B41FA5}">
                      <a16:colId xmlns:a16="http://schemas.microsoft.com/office/drawing/2014/main" val="3056890987"/>
                    </a:ext>
                  </a:extLst>
                </a:gridCol>
                <a:gridCol w="208280">
                  <a:extLst>
                    <a:ext uri="{9D8B030D-6E8A-4147-A177-3AD203B41FA5}">
                      <a16:colId xmlns:a16="http://schemas.microsoft.com/office/drawing/2014/main" val="2826425907"/>
                    </a:ext>
                  </a:extLst>
                </a:gridCol>
                <a:gridCol w="208280">
                  <a:extLst>
                    <a:ext uri="{9D8B030D-6E8A-4147-A177-3AD203B41FA5}">
                      <a16:colId xmlns:a16="http://schemas.microsoft.com/office/drawing/2014/main" val="1077633719"/>
                    </a:ext>
                  </a:extLst>
                </a:gridCol>
                <a:gridCol w="208280">
                  <a:extLst>
                    <a:ext uri="{9D8B030D-6E8A-4147-A177-3AD203B41FA5}">
                      <a16:colId xmlns:a16="http://schemas.microsoft.com/office/drawing/2014/main" val="3519853153"/>
                    </a:ext>
                  </a:extLst>
                </a:gridCol>
                <a:gridCol w="208280">
                  <a:extLst>
                    <a:ext uri="{9D8B030D-6E8A-4147-A177-3AD203B41FA5}">
                      <a16:colId xmlns:a16="http://schemas.microsoft.com/office/drawing/2014/main" val="3662362731"/>
                    </a:ext>
                  </a:extLst>
                </a:gridCol>
                <a:gridCol w="208280">
                  <a:extLst>
                    <a:ext uri="{9D8B030D-6E8A-4147-A177-3AD203B41FA5}">
                      <a16:colId xmlns:a16="http://schemas.microsoft.com/office/drawing/2014/main" val="2468603561"/>
                    </a:ext>
                  </a:extLst>
                </a:gridCol>
                <a:gridCol w="208280">
                  <a:extLst>
                    <a:ext uri="{9D8B030D-6E8A-4147-A177-3AD203B41FA5}">
                      <a16:colId xmlns:a16="http://schemas.microsoft.com/office/drawing/2014/main" val="3373542077"/>
                    </a:ext>
                  </a:extLst>
                </a:gridCol>
                <a:gridCol w="208280">
                  <a:extLst>
                    <a:ext uri="{9D8B030D-6E8A-4147-A177-3AD203B41FA5}">
                      <a16:colId xmlns:a16="http://schemas.microsoft.com/office/drawing/2014/main" val="586229363"/>
                    </a:ext>
                  </a:extLst>
                </a:gridCol>
                <a:gridCol w="208280">
                  <a:extLst>
                    <a:ext uri="{9D8B030D-6E8A-4147-A177-3AD203B41FA5}">
                      <a16:colId xmlns:a16="http://schemas.microsoft.com/office/drawing/2014/main" val="2764302235"/>
                    </a:ext>
                  </a:extLst>
                </a:gridCol>
                <a:gridCol w="208280">
                  <a:extLst>
                    <a:ext uri="{9D8B030D-6E8A-4147-A177-3AD203B41FA5}">
                      <a16:colId xmlns:a16="http://schemas.microsoft.com/office/drawing/2014/main" val="2615976164"/>
                    </a:ext>
                  </a:extLst>
                </a:gridCol>
                <a:gridCol w="208280">
                  <a:extLst>
                    <a:ext uri="{9D8B030D-6E8A-4147-A177-3AD203B41FA5}">
                      <a16:colId xmlns:a16="http://schemas.microsoft.com/office/drawing/2014/main" val="233457545"/>
                    </a:ext>
                  </a:extLst>
                </a:gridCol>
                <a:gridCol w="208280">
                  <a:extLst>
                    <a:ext uri="{9D8B030D-6E8A-4147-A177-3AD203B41FA5}">
                      <a16:colId xmlns:a16="http://schemas.microsoft.com/office/drawing/2014/main" val="3216070149"/>
                    </a:ext>
                  </a:extLst>
                </a:gridCol>
                <a:gridCol w="208280">
                  <a:extLst>
                    <a:ext uri="{9D8B030D-6E8A-4147-A177-3AD203B41FA5}">
                      <a16:colId xmlns:a16="http://schemas.microsoft.com/office/drawing/2014/main" val="2401154864"/>
                    </a:ext>
                  </a:extLst>
                </a:gridCol>
                <a:gridCol w="208280">
                  <a:extLst>
                    <a:ext uri="{9D8B030D-6E8A-4147-A177-3AD203B41FA5}">
                      <a16:colId xmlns:a16="http://schemas.microsoft.com/office/drawing/2014/main" val="3640399141"/>
                    </a:ext>
                  </a:extLst>
                </a:gridCol>
                <a:gridCol w="208280">
                  <a:extLst>
                    <a:ext uri="{9D8B030D-6E8A-4147-A177-3AD203B41FA5}">
                      <a16:colId xmlns:a16="http://schemas.microsoft.com/office/drawing/2014/main" val="1382463466"/>
                    </a:ext>
                  </a:extLst>
                </a:gridCol>
                <a:gridCol w="208280">
                  <a:extLst>
                    <a:ext uri="{9D8B030D-6E8A-4147-A177-3AD203B41FA5}">
                      <a16:colId xmlns:a16="http://schemas.microsoft.com/office/drawing/2014/main" val="2643146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570682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BR24 - 2020-08-28 15:20:33</a:t>
                      </a:r>
                      <a:r>
                        <a:rPr kumimoji="0" lang="de-DE" sz="1000" b="0" i="0" u="none" strike="noStrike" kern="1200" cap="none" spc="0" normalizeH="0" baseline="0" noProof="0">
                          <a:ln>
                            <a:noFill/>
                          </a:ln>
                          <a:solidFill>
                            <a:prstClr val="black"/>
                          </a:solidFill>
                          <a:effectLst/>
                          <a:uLnTx/>
                          <a:uFillTx/>
                          <a:latin typeface="+mn-lt"/>
                          <a:ea typeface="+mn-ea"/>
                          <a:cs typeface="+mn-cs"/>
                        </a:rPr>
                        <a:t>
 Wie umgehen mit dem Wolf? Da gehen die Meinungen auseinander. Ein Wanderschäfer aus Tirol setzt auf Herdenschutz - auch mit Hilfe von Lamas.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https://scontent-iad3-1.xx.fbcdn.net/v/t15.5256-10/s720x720/118692343_1402772643445344_5498911836068959121_n.jpg?_nc_cat=110&amp;_nc_sid=ad6a45&amp;_nc_ohc=UzGYIVuEMfMAX8FXCj1&amp;_nc_ht=scontent-iad3-1.xx&amp;oh=cb618e48054341b28ca86e1dd3464b9f&amp;oe=5F800258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35236863"/>
                  </a:ext>
                </a:extLst>
              </a:tr>
            </a:tbl>
          </a:graphicData>
        </a:graphic>
      </p:graphicFrame>
      <p:sp>
        <p:nvSpPr>
          <p:cNvPr id="4" name="Text Placeholder 3">
            <a:extLst>
              <a:ext uri="{FF2B5EF4-FFF2-40B4-BE49-F238E27FC236}">
                <a16:creationId xmlns:a16="http://schemas.microsoft.com/office/drawing/2014/main" id="{02D4BF0B-AC5E-4A4A-AB66-5155144EDC77}"/>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10056757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D4533-067F-457D-A10B-47EFBD15DABC}"/>
              </a:ext>
            </a:extLst>
          </p:cNvPr>
          <p:cNvSpPr>
            <a:spLocks noGrp="1"/>
          </p:cNvSpPr>
          <p:nvPr>
            <p:ph type="title"/>
          </p:nvPr>
        </p:nvSpPr>
        <p:spPr/>
        <p:txBody>
          <a:bodyPr/>
          <a:lstStyle/>
          <a:p>
            <a:r>
              <a:rPr lang="en-US"/>
              <a:t>Facebook Original Own Posts Table | All Pages - 24 of 26</a:t>
            </a:r>
          </a:p>
        </p:txBody>
      </p:sp>
      <p:graphicFrame>
        <p:nvGraphicFramePr>
          <p:cNvPr id="5" name="Table Placeholder 4">
            <a:extLst>
              <a:ext uri="{FF2B5EF4-FFF2-40B4-BE49-F238E27FC236}">
                <a16:creationId xmlns:a16="http://schemas.microsoft.com/office/drawing/2014/main" id="{ECFC3BDF-B565-4945-A028-F42ED11AE977}"/>
              </a:ext>
            </a:extLst>
          </p:cNvPr>
          <p:cNvGraphicFramePr>
            <a:graphicFrameLocks noGrp="1"/>
          </p:cNvGraphicFramePr>
          <p:nvPr>
            <p:ph type="tbl" sz="quarter" idx="13"/>
            <p:extLst>
              <p:ext uri="{D42A27DB-BD31-4B8C-83A1-F6EECF244321}">
                <p14:modId xmlns:p14="http://schemas.microsoft.com/office/powerpoint/2010/main" val="1002855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3142790809"/>
                    </a:ext>
                  </a:extLst>
                </a:gridCol>
                <a:gridCol w="822960">
                  <a:extLst>
                    <a:ext uri="{9D8B030D-6E8A-4147-A177-3AD203B41FA5}">
                      <a16:colId xmlns:a16="http://schemas.microsoft.com/office/drawing/2014/main" val="2431128453"/>
                    </a:ext>
                  </a:extLst>
                </a:gridCol>
                <a:gridCol w="329184">
                  <a:extLst>
                    <a:ext uri="{9D8B030D-6E8A-4147-A177-3AD203B41FA5}">
                      <a16:colId xmlns:a16="http://schemas.microsoft.com/office/drawing/2014/main" val="1757679969"/>
                    </a:ext>
                  </a:extLst>
                </a:gridCol>
                <a:gridCol w="208280">
                  <a:extLst>
                    <a:ext uri="{9D8B030D-6E8A-4147-A177-3AD203B41FA5}">
                      <a16:colId xmlns:a16="http://schemas.microsoft.com/office/drawing/2014/main" val="2555749496"/>
                    </a:ext>
                  </a:extLst>
                </a:gridCol>
                <a:gridCol w="208280">
                  <a:extLst>
                    <a:ext uri="{9D8B030D-6E8A-4147-A177-3AD203B41FA5}">
                      <a16:colId xmlns:a16="http://schemas.microsoft.com/office/drawing/2014/main" val="3758906737"/>
                    </a:ext>
                  </a:extLst>
                </a:gridCol>
                <a:gridCol w="208280">
                  <a:extLst>
                    <a:ext uri="{9D8B030D-6E8A-4147-A177-3AD203B41FA5}">
                      <a16:colId xmlns:a16="http://schemas.microsoft.com/office/drawing/2014/main" val="341289402"/>
                    </a:ext>
                  </a:extLst>
                </a:gridCol>
                <a:gridCol w="208280">
                  <a:extLst>
                    <a:ext uri="{9D8B030D-6E8A-4147-A177-3AD203B41FA5}">
                      <a16:colId xmlns:a16="http://schemas.microsoft.com/office/drawing/2014/main" val="2062033758"/>
                    </a:ext>
                  </a:extLst>
                </a:gridCol>
                <a:gridCol w="208280">
                  <a:extLst>
                    <a:ext uri="{9D8B030D-6E8A-4147-A177-3AD203B41FA5}">
                      <a16:colId xmlns:a16="http://schemas.microsoft.com/office/drawing/2014/main" val="1140678182"/>
                    </a:ext>
                  </a:extLst>
                </a:gridCol>
                <a:gridCol w="208280">
                  <a:extLst>
                    <a:ext uri="{9D8B030D-6E8A-4147-A177-3AD203B41FA5}">
                      <a16:colId xmlns:a16="http://schemas.microsoft.com/office/drawing/2014/main" val="4064453012"/>
                    </a:ext>
                  </a:extLst>
                </a:gridCol>
                <a:gridCol w="208280">
                  <a:extLst>
                    <a:ext uri="{9D8B030D-6E8A-4147-A177-3AD203B41FA5}">
                      <a16:colId xmlns:a16="http://schemas.microsoft.com/office/drawing/2014/main" val="379328286"/>
                    </a:ext>
                  </a:extLst>
                </a:gridCol>
                <a:gridCol w="208280">
                  <a:extLst>
                    <a:ext uri="{9D8B030D-6E8A-4147-A177-3AD203B41FA5}">
                      <a16:colId xmlns:a16="http://schemas.microsoft.com/office/drawing/2014/main" val="3244859505"/>
                    </a:ext>
                  </a:extLst>
                </a:gridCol>
                <a:gridCol w="208280">
                  <a:extLst>
                    <a:ext uri="{9D8B030D-6E8A-4147-A177-3AD203B41FA5}">
                      <a16:colId xmlns:a16="http://schemas.microsoft.com/office/drawing/2014/main" val="1910027481"/>
                    </a:ext>
                  </a:extLst>
                </a:gridCol>
                <a:gridCol w="208280">
                  <a:extLst>
                    <a:ext uri="{9D8B030D-6E8A-4147-A177-3AD203B41FA5}">
                      <a16:colId xmlns:a16="http://schemas.microsoft.com/office/drawing/2014/main" val="391111756"/>
                    </a:ext>
                  </a:extLst>
                </a:gridCol>
                <a:gridCol w="208280">
                  <a:extLst>
                    <a:ext uri="{9D8B030D-6E8A-4147-A177-3AD203B41FA5}">
                      <a16:colId xmlns:a16="http://schemas.microsoft.com/office/drawing/2014/main" val="4197133389"/>
                    </a:ext>
                  </a:extLst>
                </a:gridCol>
                <a:gridCol w="208280">
                  <a:extLst>
                    <a:ext uri="{9D8B030D-6E8A-4147-A177-3AD203B41FA5}">
                      <a16:colId xmlns:a16="http://schemas.microsoft.com/office/drawing/2014/main" val="3964151919"/>
                    </a:ext>
                  </a:extLst>
                </a:gridCol>
                <a:gridCol w="208280">
                  <a:extLst>
                    <a:ext uri="{9D8B030D-6E8A-4147-A177-3AD203B41FA5}">
                      <a16:colId xmlns:a16="http://schemas.microsoft.com/office/drawing/2014/main" val="4197241569"/>
                    </a:ext>
                  </a:extLst>
                </a:gridCol>
                <a:gridCol w="208280">
                  <a:extLst>
                    <a:ext uri="{9D8B030D-6E8A-4147-A177-3AD203B41FA5}">
                      <a16:colId xmlns:a16="http://schemas.microsoft.com/office/drawing/2014/main" val="4294570429"/>
                    </a:ext>
                  </a:extLst>
                </a:gridCol>
                <a:gridCol w="208280">
                  <a:extLst>
                    <a:ext uri="{9D8B030D-6E8A-4147-A177-3AD203B41FA5}">
                      <a16:colId xmlns:a16="http://schemas.microsoft.com/office/drawing/2014/main" val="221505943"/>
                    </a:ext>
                  </a:extLst>
                </a:gridCol>
                <a:gridCol w="208280">
                  <a:extLst>
                    <a:ext uri="{9D8B030D-6E8A-4147-A177-3AD203B41FA5}">
                      <a16:colId xmlns:a16="http://schemas.microsoft.com/office/drawing/2014/main" val="3033562061"/>
                    </a:ext>
                  </a:extLst>
                </a:gridCol>
                <a:gridCol w="208280">
                  <a:extLst>
                    <a:ext uri="{9D8B030D-6E8A-4147-A177-3AD203B41FA5}">
                      <a16:colId xmlns:a16="http://schemas.microsoft.com/office/drawing/2014/main" val="2368279370"/>
                    </a:ext>
                  </a:extLst>
                </a:gridCol>
                <a:gridCol w="208280">
                  <a:extLst>
                    <a:ext uri="{9D8B030D-6E8A-4147-A177-3AD203B41FA5}">
                      <a16:colId xmlns:a16="http://schemas.microsoft.com/office/drawing/2014/main" val="1957621595"/>
                    </a:ext>
                  </a:extLst>
                </a:gridCol>
                <a:gridCol w="208280">
                  <a:extLst>
                    <a:ext uri="{9D8B030D-6E8A-4147-A177-3AD203B41FA5}">
                      <a16:colId xmlns:a16="http://schemas.microsoft.com/office/drawing/2014/main" val="1856350347"/>
                    </a:ext>
                  </a:extLst>
                </a:gridCol>
                <a:gridCol w="208280">
                  <a:extLst>
                    <a:ext uri="{9D8B030D-6E8A-4147-A177-3AD203B41FA5}">
                      <a16:colId xmlns:a16="http://schemas.microsoft.com/office/drawing/2014/main" val="2862437480"/>
                    </a:ext>
                  </a:extLst>
                </a:gridCol>
                <a:gridCol w="208280">
                  <a:extLst>
                    <a:ext uri="{9D8B030D-6E8A-4147-A177-3AD203B41FA5}">
                      <a16:colId xmlns:a16="http://schemas.microsoft.com/office/drawing/2014/main" val="3588108213"/>
                    </a:ext>
                  </a:extLst>
                </a:gridCol>
                <a:gridCol w="208280">
                  <a:extLst>
                    <a:ext uri="{9D8B030D-6E8A-4147-A177-3AD203B41FA5}">
                      <a16:colId xmlns:a16="http://schemas.microsoft.com/office/drawing/2014/main" val="1927148978"/>
                    </a:ext>
                  </a:extLst>
                </a:gridCol>
                <a:gridCol w="208280">
                  <a:extLst>
                    <a:ext uri="{9D8B030D-6E8A-4147-A177-3AD203B41FA5}">
                      <a16:colId xmlns:a16="http://schemas.microsoft.com/office/drawing/2014/main" val="699307120"/>
                    </a:ext>
                  </a:extLst>
                </a:gridCol>
                <a:gridCol w="208280">
                  <a:extLst>
                    <a:ext uri="{9D8B030D-6E8A-4147-A177-3AD203B41FA5}">
                      <a16:colId xmlns:a16="http://schemas.microsoft.com/office/drawing/2014/main" val="1817490781"/>
                    </a:ext>
                  </a:extLst>
                </a:gridCol>
                <a:gridCol w="208280">
                  <a:extLst>
                    <a:ext uri="{9D8B030D-6E8A-4147-A177-3AD203B41FA5}">
                      <a16:colId xmlns:a16="http://schemas.microsoft.com/office/drawing/2014/main" val="4263213313"/>
                    </a:ext>
                  </a:extLst>
                </a:gridCol>
                <a:gridCol w="208280">
                  <a:extLst>
                    <a:ext uri="{9D8B030D-6E8A-4147-A177-3AD203B41FA5}">
                      <a16:colId xmlns:a16="http://schemas.microsoft.com/office/drawing/2014/main" val="2275573705"/>
                    </a:ext>
                  </a:extLst>
                </a:gridCol>
                <a:gridCol w="208280">
                  <a:extLst>
                    <a:ext uri="{9D8B030D-6E8A-4147-A177-3AD203B41FA5}">
                      <a16:colId xmlns:a16="http://schemas.microsoft.com/office/drawing/2014/main" val="4218293878"/>
                    </a:ext>
                  </a:extLst>
                </a:gridCol>
                <a:gridCol w="208280">
                  <a:extLst>
                    <a:ext uri="{9D8B030D-6E8A-4147-A177-3AD203B41FA5}">
                      <a16:colId xmlns:a16="http://schemas.microsoft.com/office/drawing/2014/main" val="2520024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311526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BR24 - 2020-08-29 14:13:22</a:t>
                      </a:r>
                      <a:r>
                        <a:rPr kumimoji="0" lang="de-DE" sz="1000" b="0" i="0" u="none" strike="noStrike" kern="1200" cap="none" spc="0" normalizeH="0" baseline="0" noProof="0">
                          <a:ln>
                            <a:noFill/>
                          </a:ln>
                          <a:solidFill>
                            <a:prstClr val="black"/>
                          </a:solidFill>
                          <a:effectLst/>
                          <a:uLnTx/>
                          <a:uFillTx/>
                          <a:latin typeface="+mn-lt"/>
                          <a:ea typeface="+mn-ea"/>
                          <a:cs typeface="+mn-cs"/>
                        </a:rPr>
                        <a:t>
 Die Berliner Polizei hat die Demonstration gegen die Corona-Politik der Bundesregierung wegen Nichteinhaltung der Auflagen aufgelöst.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https://external-iad3-1.xx.fbcdn.net/safe_image.php?d=AQA9eLwBSnMYpEIJ&amp;w=720&amp;h=720&amp;url=https%3A%2F%2Fposts-swat-io.s3.eu-central-1.amazonaws.com%2Fecd7d1e724ec5867f7485d2804a75c7146d0e4e3.jpg&amp;cfs=1&amp;_nc_cb=1&amp;_nc_hash=AQBh-Is72h9QdS_d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11.3130 %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11831106"/>
                  </a:ext>
                </a:extLst>
              </a:tr>
            </a:tbl>
          </a:graphicData>
        </a:graphic>
      </p:graphicFrame>
      <p:sp>
        <p:nvSpPr>
          <p:cNvPr id="4" name="Text Placeholder 3">
            <a:extLst>
              <a:ext uri="{FF2B5EF4-FFF2-40B4-BE49-F238E27FC236}">
                <a16:creationId xmlns:a16="http://schemas.microsoft.com/office/drawing/2014/main" id="{31930DB4-B4FF-46F8-B96A-135D7B311677}"/>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27654691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534AE0-451A-4667-9F94-FBF050058F5C}"/>
              </a:ext>
            </a:extLst>
          </p:cNvPr>
          <p:cNvSpPr>
            <a:spLocks noGrp="1"/>
          </p:cNvSpPr>
          <p:nvPr>
            <p:ph type="title"/>
          </p:nvPr>
        </p:nvSpPr>
        <p:spPr/>
        <p:txBody>
          <a:bodyPr/>
          <a:lstStyle/>
          <a:p>
            <a:r>
              <a:rPr lang="en-US"/>
              <a:t>Facebook Original Own Posts Table | All Pages - 25 of 26</a:t>
            </a:r>
          </a:p>
        </p:txBody>
      </p:sp>
      <p:graphicFrame>
        <p:nvGraphicFramePr>
          <p:cNvPr id="5" name="Table Placeholder 4">
            <a:extLst>
              <a:ext uri="{FF2B5EF4-FFF2-40B4-BE49-F238E27FC236}">
                <a16:creationId xmlns:a16="http://schemas.microsoft.com/office/drawing/2014/main" id="{D46D37D0-B5DD-4179-AF0C-9CA85E7BB5C2}"/>
              </a:ext>
            </a:extLst>
          </p:cNvPr>
          <p:cNvGraphicFramePr>
            <a:graphicFrameLocks noGrp="1"/>
          </p:cNvGraphicFramePr>
          <p:nvPr>
            <p:ph type="tbl" sz="quarter" idx="13"/>
            <p:extLst>
              <p:ext uri="{D42A27DB-BD31-4B8C-83A1-F6EECF244321}">
                <p14:modId xmlns:p14="http://schemas.microsoft.com/office/powerpoint/2010/main" val="31513393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2152804413"/>
                    </a:ext>
                  </a:extLst>
                </a:gridCol>
                <a:gridCol w="822960">
                  <a:extLst>
                    <a:ext uri="{9D8B030D-6E8A-4147-A177-3AD203B41FA5}">
                      <a16:colId xmlns:a16="http://schemas.microsoft.com/office/drawing/2014/main" val="3014892042"/>
                    </a:ext>
                  </a:extLst>
                </a:gridCol>
                <a:gridCol w="329184">
                  <a:extLst>
                    <a:ext uri="{9D8B030D-6E8A-4147-A177-3AD203B41FA5}">
                      <a16:colId xmlns:a16="http://schemas.microsoft.com/office/drawing/2014/main" val="3222263213"/>
                    </a:ext>
                  </a:extLst>
                </a:gridCol>
                <a:gridCol w="208280">
                  <a:extLst>
                    <a:ext uri="{9D8B030D-6E8A-4147-A177-3AD203B41FA5}">
                      <a16:colId xmlns:a16="http://schemas.microsoft.com/office/drawing/2014/main" val="570741667"/>
                    </a:ext>
                  </a:extLst>
                </a:gridCol>
                <a:gridCol w="208280">
                  <a:extLst>
                    <a:ext uri="{9D8B030D-6E8A-4147-A177-3AD203B41FA5}">
                      <a16:colId xmlns:a16="http://schemas.microsoft.com/office/drawing/2014/main" val="1474889100"/>
                    </a:ext>
                  </a:extLst>
                </a:gridCol>
                <a:gridCol w="208280">
                  <a:extLst>
                    <a:ext uri="{9D8B030D-6E8A-4147-A177-3AD203B41FA5}">
                      <a16:colId xmlns:a16="http://schemas.microsoft.com/office/drawing/2014/main" val="2840257168"/>
                    </a:ext>
                  </a:extLst>
                </a:gridCol>
                <a:gridCol w="208280">
                  <a:extLst>
                    <a:ext uri="{9D8B030D-6E8A-4147-A177-3AD203B41FA5}">
                      <a16:colId xmlns:a16="http://schemas.microsoft.com/office/drawing/2014/main" val="1200508827"/>
                    </a:ext>
                  </a:extLst>
                </a:gridCol>
                <a:gridCol w="208280">
                  <a:extLst>
                    <a:ext uri="{9D8B030D-6E8A-4147-A177-3AD203B41FA5}">
                      <a16:colId xmlns:a16="http://schemas.microsoft.com/office/drawing/2014/main" val="3365268995"/>
                    </a:ext>
                  </a:extLst>
                </a:gridCol>
                <a:gridCol w="208280">
                  <a:extLst>
                    <a:ext uri="{9D8B030D-6E8A-4147-A177-3AD203B41FA5}">
                      <a16:colId xmlns:a16="http://schemas.microsoft.com/office/drawing/2014/main" val="1043564924"/>
                    </a:ext>
                  </a:extLst>
                </a:gridCol>
                <a:gridCol w="208280">
                  <a:extLst>
                    <a:ext uri="{9D8B030D-6E8A-4147-A177-3AD203B41FA5}">
                      <a16:colId xmlns:a16="http://schemas.microsoft.com/office/drawing/2014/main" val="3015286309"/>
                    </a:ext>
                  </a:extLst>
                </a:gridCol>
                <a:gridCol w="208280">
                  <a:extLst>
                    <a:ext uri="{9D8B030D-6E8A-4147-A177-3AD203B41FA5}">
                      <a16:colId xmlns:a16="http://schemas.microsoft.com/office/drawing/2014/main" val="26109835"/>
                    </a:ext>
                  </a:extLst>
                </a:gridCol>
                <a:gridCol w="208280">
                  <a:extLst>
                    <a:ext uri="{9D8B030D-6E8A-4147-A177-3AD203B41FA5}">
                      <a16:colId xmlns:a16="http://schemas.microsoft.com/office/drawing/2014/main" val="4250142709"/>
                    </a:ext>
                  </a:extLst>
                </a:gridCol>
                <a:gridCol w="208280">
                  <a:extLst>
                    <a:ext uri="{9D8B030D-6E8A-4147-A177-3AD203B41FA5}">
                      <a16:colId xmlns:a16="http://schemas.microsoft.com/office/drawing/2014/main" val="637577692"/>
                    </a:ext>
                  </a:extLst>
                </a:gridCol>
                <a:gridCol w="208280">
                  <a:extLst>
                    <a:ext uri="{9D8B030D-6E8A-4147-A177-3AD203B41FA5}">
                      <a16:colId xmlns:a16="http://schemas.microsoft.com/office/drawing/2014/main" val="1215122779"/>
                    </a:ext>
                  </a:extLst>
                </a:gridCol>
                <a:gridCol w="208280">
                  <a:extLst>
                    <a:ext uri="{9D8B030D-6E8A-4147-A177-3AD203B41FA5}">
                      <a16:colId xmlns:a16="http://schemas.microsoft.com/office/drawing/2014/main" val="1454986702"/>
                    </a:ext>
                  </a:extLst>
                </a:gridCol>
                <a:gridCol w="208280">
                  <a:extLst>
                    <a:ext uri="{9D8B030D-6E8A-4147-A177-3AD203B41FA5}">
                      <a16:colId xmlns:a16="http://schemas.microsoft.com/office/drawing/2014/main" val="309219314"/>
                    </a:ext>
                  </a:extLst>
                </a:gridCol>
                <a:gridCol w="208280">
                  <a:extLst>
                    <a:ext uri="{9D8B030D-6E8A-4147-A177-3AD203B41FA5}">
                      <a16:colId xmlns:a16="http://schemas.microsoft.com/office/drawing/2014/main" val="2552397207"/>
                    </a:ext>
                  </a:extLst>
                </a:gridCol>
                <a:gridCol w="208280">
                  <a:extLst>
                    <a:ext uri="{9D8B030D-6E8A-4147-A177-3AD203B41FA5}">
                      <a16:colId xmlns:a16="http://schemas.microsoft.com/office/drawing/2014/main" val="1973969772"/>
                    </a:ext>
                  </a:extLst>
                </a:gridCol>
                <a:gridCol w="208280">
                  <a:extLst>
                    <a:ext uri="{9D8B030D-6E8A-4147-A177-3AD203B41FA5}">
                      <a16:colId xmlns:a16="http://schemas.microsoft.com/office/drawing/2014/main" val="1872465586"/>
                    </a:ext>
                  </a:extLst>
                </a:gridCol>
                <a:gridCol w="208280">
                  <a:extLst>
                    <a:ext uri="{9D8B030D-6E8A-4147-A177-3AD203B41FA5}">
                      <a16:colId xmlns:a16="http://schemas.microsoft.com/office/drawing/2014/main" val="377020739"/>
                    </a:ext>
                  </a:extLst>
                </a:gridCol>
                <a:gridCol w="208280">
                  <a:extLst>
                    <a:ext uri="{9D8B030D-6E8A-4147-A177-3AD203B41FA5}">
                      <a16:colId xmlns:a16="http://schemas.microsoft.com/office/drawing/2014/main" val="2021270928"/>
                    </a:ext>
                  </a:extLst>
                </a:gridCol>
                <a:gridCol w="208280">
                  <a:extLst>
                    <a:ext uri="{9D8B030D-6E8A-4147-A177-3AD203B41FA5}">
                      <a16:colId xmlns:a16="http://schemas.microsoft.com/office/drawing/2014/main" val="513689545"/>
                    </a:ext>
                  </a:extLst>
                </a:gridCol>
                <a:gridCol w="208280">
                  <a:extLst>
                    <a:ext uri="{9D8B030D-6E8A-4147-A177-3AD203B41FA5}">
                      <a16:colId xmlns:a16="http://schemas.microsoft.com/office/drawing/2014/main" val="2909744892"/>
                    </a:ext>
                  </a:extLst>
                </a:gridCol>
                <a:gridCol w="208280">
                  <a:extLst>
                    <a:ext uri="{9D8B030D-6E8A-4147-A177-3AD203B41FA5}">
                      <a16:colId xmlns:a16="http://schemas.microsoft.com/office/drawing/2014/main" val="2753848206"/>
                    </a:ext>
                  </a:extLst>
                </a:gridCol>
                <a:gridCol w="208280">
                  <a:extLst>
                    <a:ext uri="{9D8B030D-6E8A-4147-A177-3AD203B41FA5}">
                      <a16:colId xmlns:a16="http://schemas.microsoft.com/office/drawing/2014/main" val="3228956229"/>
                    </a:ext>
                  </a:extLst>
                </a:gridCol>
                <a:gridCol w="208280">
                  <a:extLst>
                    <a:ext uri="{9D8B030D-6E8A-4147-A177-3AD203B41FA5}">
                      <a16:colId xmlns:a16="http://schemas.microsoft.com/office/drawing/2014/main" val="2098114523"/>
                    </a:ext>
                  </a:extLst>
                </a:gridCol>
                <a:gridCol w="208280">
                  <a:extLst>
                    <a:ext uri="{9D8B030D-6E8A-4147-A177-3AD203B41FA5}">
                      <a16:colId xmlns:a16="http://schemas.microsoft.com/office/drawing/2014/main" val="209889340"/>
                    </a:ext>
                  </a:extLst>
                </a:gridCol>
                <a:gridCol w="208280">
                  <a:extLst>
                    <a:ext uri="{9D8B030D-6E8A-4147-A177-3AD203B41FA5}">
                      <a16:colId xmlns:a16="http://schemas.microsoft.com/office/drawing/2014/main" val="2586392221"/>
                    </a:ext>
                  </a:extLst>
                </a:gridCol>
                <a:gridCol w="208280">
                  <a:extLst>
                    <a:ext uri="{9D8B030D-6E8A-4147-A177-3AD203B41FA5}">
                      <a16:colId xmlns:a16="http://schemas.microsoft.com/office/drawing/2014/main" val="1913906076"/>
                    </a:ext>
                  </a:extLst>
                </a:gridCol>
                <a:gridCol w="208280">
                  <a:extLst>
                    <a:ext uri="{9D8B030D-6E8A-4147-A177-3AD203B41FA5}">
                      <a16:colId xmlns:a16="http://schemas.microsoft.com/office/drawing/2014/main" val="3688845947"/>
                    </a:ext>
                  </a:extLst>
                </a:gridCol>
                <a:gridCol w="208280">
                  <a:extLst>
                    <a:ext uri="{9D8B030D-6E8A-4147-A177-3AD203B41FA5}">
                      <a16:colId xmlns:a16="http://schemas.microsoft.com/office/drawing/2014/main" val="1089007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673511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BR24 - 2020-08-29 21:22:28</a:t>
                      </a:r>
                      <a:r>
                        <a:rPr kumimoji="0" lang="de-DE" sz="1000" b="0" i="0" u="none" strike="noStrike" kern="1200" cap="none" spc="0" normalizeH="0" baseline="0" noProof="0">
                          <a:ln>
                            <a:noFill/>
                          </a:ln>
                          <a:solidFill>
                            <a:prstClr val="black"/>
                          </a:solidFill>
                          <a:effectLst/>
                          <a:uLnTx/>
                          <a:uFillTx/>
                          <a:latin typeface="+mn-lt"/>
                          <a:ea typeface="+mn-ea"/>
                          <a:cs typeface="+mn-cs"/>
                        </a:rPr>
                        <a:t>
 Haare spenden für den guten Zweck - BR-Reporterin Nadine Cibu hat's getan! 💇
Mehr dazu: https://www.br.de/nachrichten/bayern/haare-spenden-fuer-den-guten-zweck,S87woTN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https://scontent-iad3-1.xx.fbcdn.net/v/t15.5256-10/s720x720/118482652_1207329416333296_2536951108998405265_n.jpg?_nc_cat=104&amp;_nc_sid=ad6a45&amp;_nc_ohc=DLFLEWTwqhYAX8Zhj8k&amp;_nc_ht=scontent-iad3-1.xx&amp;oh=b96742f207ff7a79f470d3cc3f35ced7&amp;oe=5F7DC3D8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78592024"/>
                  </a:ext>
                </a:extLst>
              </a:tr>
            </a:tbl>
          </a:graphicData>
        </a:graphic>
      </p:graphicFrame>
      <p:sp>
        <p:nvSpPr>
          <p:cNvPr id="4" name="Text Placeholder 3">
            <a:extLst>
              <a:ext uri="{FF2B5EF4-FFF2-40B4-BE49-F238E27FC236}">
                <a16:creationId xmlns:a16="http://schemas.microsoft.com/office/drawing/2014/main" id="{4D669C80-87CB-4132-B522-93873DD7E02E}"/>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25809483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9E389-E17B-4ED5-9D41-15F9E9B6AF95}"/>
              </a:ext>
            </a:extLst>
          </p:cNvPr>
          <p:cNvSpPr>
            <a:spLocks noGrp="1"/>
          </p:cNvSpPr>
          <p:nvPr>
            <p:ph type="title"/>
          </p:nvPr>
        </p:nvSpPr>
        <p:spPr/>
        <p:txBody>
          <a:bodyPr/>
          <a:lstStyle/>
          <a:p>
            <a:r>
              <a:rPr lang="en-US"/>
              <a:t>Facebook Original Own Posts Table | All Pages - 26 of 26</a:t>
            </a:r>
          </a:p>
        </p:txBody>
      </p:sp>
      <p:graphicFrame>
        <p:nvGraphicFramePr>
          <p:cNvPr id="5" name="Table Placeholder 4">
            <a:extLst>
              <a:ext uri="{FF2B5EF4-FFF2-40B4-BE49-F238E27FC236}">
                <a16:creationId xmlns:a16="http://schemas.microsoft.com/office/drawing/2014/main" id="{A0014FDA-08EB-4708-9E54-BCE159FB86F6}"/>
              </a:ext>
            </a:extLst>
          </p:cNvPr>
          <p:cNvGraphicFramePr>
            <a:graphicFrameLocks noGrp="1"/>
          </p:cNvGraphicFramePr>
          <p:nvPr>
            <p:ph type="tbl" sz="quarter" idx="13"/>
            <p:extLst>
              <p:ext uri="{D42A27DB-BD31-4B8C-83A1-F6EECF244321}">
                <p14:modId xmlns:p14="http://schemas.microsoft.com/office/powerpoint/2010/main" val="1922855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822960">
                  <a:extLst>
                    <a:ext uri="{9D8B030D-6E8A-4147-A177-3AD203B41FA5}">
                      <a16:colId xmlns:a16="http://schemas.microsoft.com/office/drawing/2014/main" val="593292144"/>
                    </a:ext>
                  </a:extLst>
                </a:gridCol>
                <a:gridCol w="822960">
                  <a:extLst>
                    <a:ext uri="{9D8B030D-6E8A-4147-A177-3AD203B41FA5}">
                      <a16:colId xmlns:a16="http://schemas.microsoft.com/office/drawing/2014/main" val="1088142097"/>
                    </a:ext>
                  </a:extLst>
                </a:gridCol>
                <a:gridCol w="329184">
                  <a:extLst>
                    <a:ext uri="{9D8B030D-6E8A-4147-A177-3AD203B41FA5}">
                      <a16:colId xmlns:a16="http://schemas.microsoft.com/office/drawing/2014/main" val="82484337"/>
                    </a:ext>
                  </a:extLst>
                </a:gridCol>
                <a:gridCol w="208280">
                  <a:extLst>
                    <a:ext uri="{9D8B030D-6E8A-4147-A177-3AD203B41FA5}">
                      <a16:colId xmlns:a16="http://schemas.microsoft.com/office/drawing/2014/main" val="1801097068"/>
                    </a:ext>
                  </a:extLst>
                </a:gridCol>
                <a:gridCol w="208280">
                  <a:extLst>
                    <a:ext uri="{9D8B030D-6E8A-4147-A177-3AD203B41FA5}">
                      <a16:colId xmlns:a16="http://schemas.microsoft.com/office/drawing/2014/main" val="4237035849"/>
                    </a:ext>
                  </a:extLst>
                </a:gridCol>
                <a:gridCol w="208280">
                  <a:extLst>
                    <a:ext uri="{9D8B030D-6E8A-4147-A177-3AD203B41FA5}">
                      <a16:colId xmlns:a16="http://schemas.microsoft.com/office/drawing/2014/main" val="4233517880"/>
                    </a:ext>
                  </a:extLst>
                </a:gridCol>
                <a:gridCol w="208280">
                  <a:extLst>
                    <a:ext uri="{9D8B030D-6E8A-4147-A177-3AD203B41FA5}">
                      <a16:colId xmlns:a16="http://schemas.microsoft.com/office/drawing/2014/main" val="430964463"/>
                    </a:ext>
                  </a:extLst>
                </a:gridCol>
                <a:gridCol w="208280">
                  <a:extLst>
                    <a:ext uri="{9D8B030D-6E8A-4147-A177-3AD203B41FA5}">
                      <a16:colId xmlns:a16="http://schemas.microsoft.com/office/drawing/2014/main" val="3117887484"/>
                    </a:ext>
                  </a:extLst>
                </a:gridCol>
                <a:gridCol w="208280">
                  <a:extLst>
                    <a:ext uri="{9D8B030D-6E8A-4147-A177-3AD203B41FA5}">
                      <a16:colId xmlns:a16="http://schemas.microsoft.com/office/drawing/2014/main" val="1053462009"/>
                    </a:ext>
                  </a:extLst>
                </a:gridCol>
                <a:gridCol w="208280">
                  <a:extLst>
                    <a:ext uri="{9D8B030D-6E8A-4147-A177-3AD203B41FA5}">
                      <a16:colId xmlns:a16="http://schemas.microsoft.com/office/drawing/2014/main" val="2619443132"/>
                    </a:ext>
                  </a:extLst>
                </a:gridCol>
                <a:gridCol w="208280">
                  <a:extLst>
                    <a:ext uri="{9D8B030D-6E8A-4147-A177-3AD203B41FA5}">
                      <a16:colId xmlns:a16="http://schemas.microsoft.com/office/drawing/2014/main" val="3947148171"/>
                    </a:ext>
                  </a:extLst>
                </a:gridCol>
                <a:gridCol w="208280">
                  <a:extLst>
                    <a:ext uri="{9D8B030D-6E8A-4147-A177-3AD203B41FA5}">
                      <a16:colId xmlns:a16="http://schemas.microsoft.com/office/drawing/2014/main" val="2929433013"/>
                    </a:ext>
                  </a:extLst>
                </a:gridCol>
                <a:gridCol w="208280">
                  <a:extLst>
                    <a:ext uri="{9D8B030D-6E8A-4147-A177-3AD203B41FA5}">
                      <a16:colId xmlns:a16="http://schemas.microsoft.com/office/drawing/2014/main" val="1548155677"/>
                    </a:ext>
                  </a:extLst>
                </a:gridCol>
                <a:gridCol w="208280">
                  <a:extLst>
                    <a:ext uri="{9D8B030D-6E8A-4147-A177-3AD203B41FA5}">
                      <a16:colId xmlns:a16="http://schemas.microsoft.com/office/drawing/2014/main" val="1642628437"/>
                    </a:ext>
                  </a:extLst>
                </a:gridCol>
                <a:gridCol w="208280">
                  <a:extLst>
                    <a:ext uri="{9D8B030D-6E8A-4147-A177-3AD203B41FA5}">
                      <a16:colId xmlns:a16="http://schemas.microsoft.com/office/drawing/2014/main" val="1939673805"/>
                    </a:ext>
                  </a:extLst>
                </a:gridCol>
                <a:gridCol w="208280">
                  <a:extLst>
                    <a:ext uri="{9D8B030D-6E8A-4147-A177-3AD203B41FA5}">
                      <a16:colId xmlns:a16="http://schemas.microsoft.com/office/drawing/2014/main" val="3210812451"/>
                    </a:ext>
                  </a:extLst>
                </a:gridCol>
                <a:gridCol w="208280">
                  <a:extLst>
                    <a:ext uri="{9D8B030D-6E8A-4147-A177-3AD203B41FA5}">
                      <a16:colId xmlns:a16="http://schemas.microsoft.com/office/drawing/2014/main" val="335101672"/>
                    </a:ext>
                  </a:extLst>
                </a:gridCol>
                <a:gridCol w="208280">
                  <a:extLst>
                    <a:ext uri="{9D8B030D-6E8A-4147-A177-3AD203B41FA5}">
                      <a16:colId xmlns:a16="http://schemas.microsoft.com/office/drawing/2014/main" val="1004190705"/>
                    </a:ext>
                  </a:extLst>
                </a:gridCol>
                <a:gridCol w="208280">
                  <a:extLst>
                    <a:ext uri="{9D8B030D-6E8A-4147-A177-3AD203B41FA5}">
                      <a16:colId xmlns:a16="http://schemas.microsoft.com/office/drawing/2014/main" val="3361258304"/>
                    </a:ext>
                  </a:extLst>
                </a:gridCol>
                <a:gridCol w="208280">
                  <a:extLst>
                    <a:ext uri="{9D8B030D-6E8A-4147-A177-3AD203B41FA5}">
                      <a16:colId xmlns:a16="http://schemas.microsoft.com/office/drawing/2014/main" val="3869718059"/>
                    </a:ext>
                  </a:extLst>
                </a:gridCol>
                <a:gridCol w="208280">
                  <a:extLst>
                    <a:ext uri="{9D8B030D-6E8A-4147-A177-3AD203B41FA5}">
                      <a16:colId xmlns:a16="http://schemas.microsoft.com/office/drawing/2014/main" val="341432106"/>
                    </a:ext>
                  </a:extLst>
                </a:gridCol>
                <a:gridCol w="208280">
                  <a:extLst>
                    <a:ext uri="{9D8B030D-6E8A-4147-A177-3AD203B41FA5}">
                      <a16:colId xmlns:a16="http://schemas.microsoft.com/office/drawing/2014/main" val="1384037036"/>
                    </a:ext>
                  </a:extLst>
                </a:gridCol>
                <a:gridCol w="208280">
                  <a:extLst>
                    <a:ext uri="{9D8B030D-6E8A-4147-A177-3AD203B41FA5}">
                      <a16:colId xmlns:a16="http://schemas.microsoft.com/office/drawing/2014/main" val="1880953571"/>
                    </a:ext>
                  </a:extLst>
                </a:gridCol>
                <a:gridCol w="208280">
                  <a:extLst>
                    <a:ext uri="{9D8B030D-6E8A-4147-A177-3AD203B41FA5}">
                      <a16:colId xmlns:a16="http://schemas.microsoft.com/office/drawing/2014/main" val="1837793761"/>
                    </a:ext>
                  </a:extLst>
                </a:gridCol>
                <a:gridCol w="208280">
                  <a:extLst>
                    <a:ext uri="{9D8B030D-6E8A-4147-A177-3AD203B41FA5}">
                      <a16:colId xmlns:a16="http://schemas.microsoft.com/office/drawing/2014/main" val="344122769"/>
                    </a:ext>
                  </a:extLst>
                </a:gridCol>
                <a:gridCol w="208280">
                  <a:extLst>
                    <a:ext uri="{9D8B030D-6E8A-4147-A177-3AD203B41FA5}">
                      <a16:colId xmlns:a16="http://schemas.microsoft.com/office/drawing/2014/main" val="2919947798"/>
                    </a:ext>
                  </a:extLst>
                </a:gridCol>
                <a:gridCol w="208280">
                  <a:extLst>
                    <a:ext uri="{9D8B030D-6E8A-4147-A177-3AD203B41FA5}">
                      <a16:colId xmlns:a16="http://schemas.microsoft.com/office/drawing/2014/main" val="1132502975"/>
                    </a:ext>
                  </a:extLst>
                </a:gridCol>
                <a:gridCol w="208280">
                  <a:extLst>
                    <a:ext uri="{9D8B030D-6E8A-4147-A177-3AD203B41FA5}">
                      <a16:colId xmlns:a16="http://schemas.microsoft.com/office/drawing/2014/main" val="2210324493"/>
                    </a:ext>
                  </a:extLst>
                </a:gridCol>
                <a:gridCol w="208280">
                  <a:extLst>
                    <a:ext uri="{9D8B030D-6E8A-4147-A177-3AD203B41FA5}">
                      <a16:colId xmlns:a16="http://schemas.microsoft.com/office/drawing/2014/main" val="1521993953"/>
                    </a:ext>
                  </a:extLst>
                </a:gridCol>
                <a:gridCol w="208280">
                  <a:extLst>
                    <a:ext uri="{9D8B030D-6E8A-4147-A177-3AD203B41FA5}">
                      <a16:colId xmlns:a16="http://schemas.microsoft.com/office/drawing/2014/main" val="2722517972"/>
                    </a:ext>
                  </a:extLst>
                </a:gridCol>
                <a:gridCol w="208280">
                  <a:extLst>
                    <a:ext uri="{9D8B030D-6E8A-4147-A177-3AD203B41FA5}">
                      <a16:colId xmlns:a16="http://schemas.microsoft.com/office/drawing/2014/main" val="994362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725651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quer - 2020-09-03 09:00:21</a:t>
                      </a:r>
                      <a:r>
                        <a:rPr kumimoji="0" lang="de-DE" sz="1000" b="0" i="0" u="none" strike="noStrike" kern="1200" cap="none" spc="0" normalizeH="0" baseline="0" noProof="0">
                          <a:ln>
                            <a:noFill/>
                          </a:ln>
                          <a:solidFill>
                            <a:prstClr val="black"/>
                          </a:solidFill>
                          <a:effectLst/>
                          <a:uLnTx/>
                          <a:uFillTx/>
                          <a:latin typeface="+mn-lt"/>
                          <a:ea typeface="+mn-ea"/>
                          <a:cs typeface="+mn-cs"/>
                        </a:rPr>
                        <a:t>
 Die umstrittene Gas-Pipeline Nord Stream 2 soll laut Bundesregierung vollendet werden. Auch wenn Regimekritiker... Ach, lassen wir 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https://scontent-iad3-1.xx.fbcdn.net/v/t1.0-9/p720x720/118771809_10157072068650728_7143828683557983262_o.jpg?_nc_cat=106&amp;_nc_sid=2d5d41&amp;_nc_ohc=pE_3CJPZQCQAX-kZzN6&amp;_nc_ht=scontent-iad3-1.xx&amp;tp=6&amp;oh=4e7d7af63f98ec08a81b701a2aa5149e&amp;oe=5F7E4216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10.09.2020 08:16:02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10162456"/>
                  </a:ext>
                </a:extLst>
              </a:tr>
            </a:tbl>
          </a:graphicData>
        </a:graphic>
      </p:graphicFrame>
      <p:sp>
        <p:nvSpPr>
          <p:cNvPr id="4" name="Text Placeholder 3">
            <a:extLst>
              <a:ext uri="{FF2B5EF4-FFF2-40B4-BE49-F238E27FC236}">
                <a16:creationId xmlns:a16="http://schemas.microsoft.com/office/drawing/2014/main" id="{F4E76097-58AE-465B-AAEA-BCD9B24515F6}"/>
              </a:ext>
            </a:extLst>
          </p:cNvPr>
          <p:cNvSpPr>
            <a:spLocks noGrp="1"/>
          </p:cNvSpPr>
          <p:nvPr>
            <p:ph type="body" sz="quarter" idx="14"/>
          </p:nvPr>
        </p:nvSpPr>
        <p:spPr/>
        <p:txBody>
          <a:bodyPr/>
          <a:lstStyle/>
          <a:p>
            <a:r>
              <a:rPr lang="en-US"/>
              <a:t>26.08.2020 - 09.09.2020</a:t>
            </a:r>
          </a:p>
        </p:txBody>
      </p:sp>
    </p:spTree>
    <p:extLst>
      <p:ext uri="{BB962C8B-B14F-4D97-AF65-F5344CB8AC3E}">
        <p14:creationId xmlns:p14="http://schemas.microsoft.com/office/powerpoint/2010/main" val="52737550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29</TotalTime>
  <Words>4122</Words>
  <Application>Microsoft Office PowerPoint</Application>
  <PresentationFormat>On-screen Show (4:3)</PresentationFormat>
  <Paragraphs>1625</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Facebook Original Own Posts Table | All Pages - 1 of 26</vt:lpstr>
      <vt:lpstr>Facebook Original Own Posts Table | All Pages - 2 of 26</vt:lpstr>
      <vt:lpstr>Facebook Original Own Posts Table | All Pages - 3 of 26</vt:lpstr>
      <vt:lpstr>Facebook Original Own Posts Table | All Pages - 4 of 26</vt:lpstr>
      <vt:lpstr>Facebook Original Own Posts Table | All Pages - 5 of 26</vt:lpstr>
      <vt:lpstr>Facebook Original Own Posts Table | All Pages - 6 of 26</vt:lpstr>
      <vt:lpstr>Facebook Original Own Posts Table | All Pages - 7 of 26</vt:lpstr>
      <vt:lpstr>Facebook Original Own Posts Table | All Pages - 8 of 26</vt:lpstr>
      <vt:lpstr>Facebook Original Own Posts Table | All Pages - 9 of 26</vt:lpstr>
      <vt:lpstr>Facebook Original Own Posts Table | All Pages - 10 of 26</vt:lpstr>
      <vt:lpstr>Facebook Original Own Posts Table | All Pages - 11 of 26</vt:lpstr>
      <vt:lpstr>Facebook Original Own Posts Table | All Pages - 12 of 26</vt:lpstr>
      <vt:lpstr>Facebook Original Own Posts Table | All Pages - 13 of 26</vt:lpstr>
      <vt:lpstr>Facebook Original Own Posts Table | All Pages - 14 of 26</vt:lpstr>
      <vt:lpstr>Facebook Original Own Posts Table | All Pages - 15 of 26</vt:lpstr>
      <vt:lpstr>Facebook Original Own Posts Table | All Pages - 16 of 26</vt:lpstr>
      <vt:lpstr>Facebook Original Own Posts Table | All Pages - 17 of 26</vt:lpstr>
      <vt:lpstr>Facebook Original Own Posts Table | All Pages - 18 of 26</vt:lpstr>
      <vt:lpstr>Facebook Original Own Posts Table | All Pages - 19 of 26</vt:lpstr>
      <vt:lpstr>Facebook Original Own Posts Table | All Pages - 20 of 26</vt:lpstr>
      <vt:lpstr>Facebook Original Own Posts Table | All Pages - 21 of 26</vt:lpstr>
      <vt:lpstr>Facebook Original Own Posts Table | All Pages - 22 of 26</vt:lpstr>
      <vt:lpstr>Facebook Original Own Posts Table | All Pages - 23 of 26</vt:lpstr>
      <vt:lpstr>Facebook Original Own Posts Table | All Pages - 24 of 26</vt:lpstr>
      <vt:lpstr>Facebook Original Own Posts Table | All Pages - 25 of 26</vt:lpstr>
      <vt:lpstr>Facebook Original Own Posts Table | All Pages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Frederik Peiniger</dc:creator>
  <cp:lastModifiedBy>Frederik Peiniger</cp:lastModifiedBy>
  <cp:revision>4</cp:revision>
  <dcterms:created xsi:type="dcterms:W3CDTF">2020-09-10T09:38:10Z</dcterms:created>
  <dcterms:modified xsi:type="dcterms:W3CDTF">2020-09-10T10:07:47Z</dcterms:modified>
</cp:coreProperties>
</file>