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8" r:id="rId49"/>
    <p:sldId id="309"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5" r:id="rId103"/>
    <p:sldId id="366" r:id="rId104"/>
  </p:sldIdLst>
  <p:sldSz cx="9144000" cy="6858000" type="screen4x3"/>
  <p:notesSz cx="6858000" cy="9144000"/>
  <p:embeddedFontLst>
    <p:embeddedFont>
      <p:font typeface="Calibri" panose="020F0502020204030204" pitchFamily="34" charset="0"/>
      <p:regular r:id="rId105"/>
      <p:bold r:id="rId106"/>
      <p:italic r:id="rId107"/>
      <p:boldItalic r:id="rId10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font" Target="fonts/font3.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quer</c:v>
                </c:pt>
              </c:strCache>
            </c:strRef>
          </c:tx>
          <c:spPr>
            <a:ln w="28575" cap="rnd">
              <a:solidFill>
                <a:schemeClr val="accent1"/>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Sheet1!$B$2:$B$16</c:f>
              <c:numCache>
                <c:formatCode>General</c:formatCode>
                <c:ptCount val="15"/>
                <c:pt idx="0">
                  <c:v>422149</c:v>
                </c:pt>
                <c:pt idx="1">
                  <c:v>394241</c:v>
                </c:pt>
                <c:pt idx="2">
                  <c:v>354286</c:v>
                </c:pt>
                <c:pt idx="3">
                  <c:v>239251</c:v>
                </c:pt>
                <c:pt idx="4">
                  <c:v>336986</c:v>
                </c:pt>
                <c:pt idx="5">
                  <c:v>579040</c:v>
                </c:pt>
                <c:pt idx="6">
                  <c:v>429452</c:v>
                </c:pt>
                <c:pt idx="7">
                  <c:v>423040</c:v>
                </c:pt>
                <c:pt idx="8">
                  <c:v>325822</c:v>
                </c:pt>
                <c:pt idx="9">
                  <c:v>285996</c:v>
                </c:pt>
                <c:pt idx="10">
                  <c:v>463734</c:v>
                </c:pt>
                <c:pt idx="11">
                  <c:v>502072</c:v>
                </c:pt>
                <c:pt idx="12">
                  <c:v>458319</c:v>
                </c:pt>
                <c:pt idx="13">
                  <c:v>533948</c:v>
                </c:pt>
                <c:pt idx="14">
                  <c:v>633688</c:v>
                </c:pt>
              </c:numCache>
            </c:numRef>
          </c:val>
          <c:smooth val="0"/>
          <c:extLst>
            <c:ext xmlns:c16="http://schemas.microsoft.com/office/drawing/2014/chart" uri="{C3380CC4-5D6E-409C-BE32-E72D297353CC}">
              <c16:uniqueId val="{00000000-B357-4681-9640-122B4B3B786A}"/>
            </c:ext>
          </c:extLst>
        </c:ser>
        <c:ser>
          <c:idx val="1"/>
          <c:order val="1"/>
          <c:tx>
            <c:strRef>
              <c:f>Sheet1!$C$1</c:f>
              <c:strCache>
                <c:ptCount val="1"/>
                <c:pt idx="0">
                  <c:v>PULS</c:v>
                </c:pt>
              </c:strCache>
            </c:strRef>
          </c:tx>
          <c:spPr>
            <a:ln w="28575" cap="rnd">
              <a:solidFill>
                <a:schemeClr val="accent2"/>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Sheet1!$C$2:$C$16</c:f>
              <c:numCache>
                <c:formatCode>General</c:formatCode>
                <c:ptCount val="15"/>
                <c:pt idx="0">
                  <c:v>302150</c:v>
                </c:pt>
                <c:pt idx="1">
                  <c:v>258725</c:v>
                </c:pt>
                <c:pt idx="2">
                  <c:v>242424</c:v>
                </c:pt>
                <c:pt idx="3">
                  <c:v>285721</c:v>
                </c:pt>
                <c:pt idx="4">
                  <c:v>308005</c:v>
                </c:pt>
                <c:pt idx="5">
                  <c:v>241692</c:v>
                </c:pt>
                <c:pt idx="6">
                  <c:v>202631</c:v>
                </c:pt>
                <c:pt idx="7">
                  <c:v>284397</c:v>
                </c:pt>
                <c:pt idx="8">
                  <c:v>337632</c:v>
                </c:pt>
                <c:pt idx="9">
                  <c:v>427492</c:v>
                </c:pt>
                <c:pt idx="10">
                  <c:v>324686</c:v>
                </c:pt>
                <c:pt idx="11">
                  <c:v>268876</c:v>
                </c:pt>
                <c:pt idx="12">
                  <c:v>352456</c:v>
                </c:pt>
                <c:pt idx="13">
                  <c:v>498597</c:v>
                </c:pt>
                <c:pt idx="14">
                  <c:v>428509</c:v>
                </c:pt>
              </c:numCache>
            </c:numRef>
          </c:val>
          <c:smooth val="0"/>
          <c:extLst>
            <c:ext xmlns:c16="http://schemas.microsoft.com/office/drawing/2014/chart" uri="{C3380CC4-5D6E-409C-BE32-E72D297353CC}">
              <c16:uniqueId val="{00000001-B357-4681-9640-122B4B3B786A}"/>
            </c:ext>
          </c:extLst>
        </c:ser>
        <c:ser>
          <c:idx val="2"/>
          <c:order val="2"/>
          <c:tx>
            <c:strRef>
              <c:f>Sheet1!$D$1</c:f>
              <c:strCache>
                <c:ptCount val="1"/>
                <c:pt idx="0">
                  <c:v>BAYERN 1</c:v>
                </c:pt>
              </c:strCache>
            </c:strRef>
          </c:tx>
          <c:spPr>
            <a:ln w="28575" cap="rnd">
              <a:solidFill>
                <a:schemeClr val="accent3"/>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Sheet1!$D$2:$D$16</c:f>
              <c:numCache>
                <c:formatCode>General</c:formatCode>
                <c:ptCount val="15"/>
                <c:pt idx="0">
                  <c:v>355580</c:v>
                </c:pt>
                <c:pt idx="1">
                  <c:v>238432</c:v>
                </c:pt>
                <c:pt idx="2">
                  <c:v>188074</c:v>
                </c:pt>
                <c:pt idx="3">
                  <c:v>228379</c:v>
                </c:pt>
                <c:pt idx="4">
                  <c:v>277328</c:v>
                </c:pt>
                <c:pt idx="5">
                  <c:v>252713</c:v>
                </c:pt>
                <c:pt idx="6">
                  <c:v>290108</c:v>
                </c:pt>
                <c:pt idx="7">
                  <c:v>290255</c:v>
                </c:pt>
                <c:pt idx="8">
                  <c:v>203860</c:v>
                </c:pt>
                <c:pt idx="9">
                  <c:v>330854</c:v>
                </c:pt>
                <c:pt idx="10">
                  <c:v>438049</c:v>
                </c:pt>
                <c:pt idx="11">
                  <c:v>487980</c:v>
                </c:pt>
                <c:pt idx="12">
                  <c:v>448548</c:v>
                </c:pt>
                <c:pt idx="13">
                  <c:v>272507</c:v>
                </c:pt>
                <c:pt idx="14">
                  <c:v>245744</c:v>
                </c:pt>
              </c:numCache>
            </c:numRef>
          </c:val>
          <c:smooth val="0"/>
          <c:extLst>
            <c:ext xmlns:c16="http://schemas.microsoft.com/office/drawing/2014/chart" uri="{C3380CC4-5D6E-409C-BE32-E72D297353CC}">
              <c16:uniqueId val="{00000002-B357-4681-9640-122B4B3B786A}"/>
            </c:ext>
          </c:extLst>
        </c:ser>
        <c:ser>
          <c:idx val="3"/>
          <c:order val="3"/>
          <c:tx>
            <c:strRef>
              <c:f>Sheet1!$E$1</c:f>
              <c:strCache>
                <c:ptCount val="1"/>
                <c:pt idx="0">
                  <c:v>BR24</c:v>
                </c:pt>
              </c:strCache>
            </c:strRef>
          </c:tx>
          <c:spPr>
            <a:ln w="28575" cap="rnd">
              <a:solidFill>
                <a:schemeClr val="accent4"/>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Sheet1!$E$2:$E$16</c:f>
              <c:numCache>
                <c:formatCode>General</c:formatCode>
                <c:ptCount val="15"/>
                <c:pt idx="0">
                  <c:v>907283</c:v>
                </c:pt>
                <c:pt idx="1">
                  <c:v>1005193</c:v>
                </c:pt>
                <c:pt idx="2">
                  <c:v>830535</c:v>
                </c:pt>
                <c:pt idx="3">
                  <c:v>821968</c:v>
                </c:pt>
                <c:pt idx="4">
                  <c:v>966288</c:v>
                </c:pt>
                <c:pt idx="5">
                  <c:v>1009402</c:v>
                </c:pt>
                <c:pt idx="6">
                  <c:v>784323</c:v>
                </c:pt>
                <c:pt idx="7">
                  <c:v>622386</c:v>
                </c:pt>
                <c:pt idx="8">
                  <c:v>555414</c:v>
                </c:pt>
                <c:pt idx="9">
                  <c:v>606817</c:v>
                </c:pt>
                <c:pt idx="10">
                  <c:v>464270</c:v>
                </c:pt>
                <c:pt idx="11">
                  <c:v>619098</c:v>
                </c:pt>
                <c:pt idx="12">
                  <c:v>1112551</c:v>
                </c:pt>
                <c:pt idx="13">
                  <c:v>1406024</c:v>
                </c:pt>
                <c:pt idx="14">
                  <c:v>870731</c:v>
                </c:pt>
              </c:numCache>
            </c:numRef>
          </c:val>
          <c:smooth val="0"/>
          <c:extLst>
            <c:ext xmlns:c16="http://schemas.microsoft.com/office/drawing/2014/chart" uri="{C3380CC4-5D6E-409C-BE32-E72D297353CC}">
              <c16:uniqueId val="{00000003-B357-4681-9640-122B4B3B786A}"/>
            </c:ext>
          </c:extLst>
        </c:ser>
        <c:ser>
          <c:idx val="4"/>
          <c:order val="4"/>
          <c:tx>
            <c:strRef>
              <c:f>Sheet1!$F$1</c:f>
              <c:strCache>
                <c:ptCount val="1"/>
                <c:pt idx="0">
                  <c:v>BR Franken</c:v>
                </c:pt>
              </c:strCache>
            </c:strRef>
          </c:tx>
          <c:spPr>
            <a:ln w="28575" cap="rnd">
              <a:solidFill>
                <a:schemeClr val="accent5"/>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Sheet1!$F$2:$F$16</c:f>
              <c:numCache>
                <c:formatCode>General</c:formatCode>
                <c:ptCount val="15"/>
                <c:pt idx="0">
                  <c:v>107320</c:v>
                </c:pt>
                <c:pt idx="1">
                  <c:v>103121</c:v>
                </c:pt>
                <c:pt idx="2">
                  <c:v>155295</c:v>
                </c:pt>
                <c:pt idx="3">
                  <c:v>119341</c:v>
                </c:pt>
                <c:pt idx="4">
                  <c:v>105303</c:v>
                </c:pt>
                <c:pt idx="5">
                  <c:v>86268</c:v>
                </c:pt>
                <c:pt idx="6">
                  <c:v>79899</c:v>
                </c:pt>
                <c:pt idx="7">
                  <c:v>68118</c:v>
                </c:pt>
                <c:pt idx="8">
                  <c:v>75976</c:v>
                </c:pt>
                <c:pt idx="9">
                  <c:v>100985</c:v>
                </c:pt>
                <c:pt idx="10">
                  <c:v>106524</c:v>
                </c:pt>
                <c:pt idx="11">
                  <c:v>96403</c:v>
                </c:pt>
                <c:pt idx="12">
                  <c:v>79557</c:v>
                </c:pt>
                <c:pt idx="13">
                  <c:v>79444</c:v>
                </c:pt>
                <c:pt idx="14">
                  <c:v>112746</c:v>
                </c:pt>
              </c:numCache>
            </c:numRef>
          </c:val>
          <c:smooth val="0"/>
          <c:extLst>
            <c:ext xmlns:c16="http://schemas.microsoft.com/office/drawing/2014/chart" uri="{C3380CC4-5D6E-409C-BE32-E72D297353CC}">
              <c16:uniqueId val="{00000004-B357-4681-9640-122B4B3B786A}"/>
            </c:ext>
          </c:extLst>
        </c:ser>
        <c:ser>
          <c:idx val="5"/>
          <c:order val="5"/>
          <c:tx>
            <c:strRef>
              <c:f>Sheet1!$G$1</c:f>
              <c:strCache>
                <c:ptCount val="1"/>
                <c:pt idx="0">
                  <c:v>BR - Bayerischer Rundfunk</c:v>
                </c:pt>
              </c:strCache>
            </c:strRef>
          </c:tx>
          <c:spPr>
            <a:ln w="28575" cap="rnd">
              <a:solidFill>
                <a:schemeClr val="accent6"/>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Sheet1!$G$2:$G$16</c:f>
              <c:numCache>
                <c:formatCode>General</c:formatCode>
                <c:ptCount val="15"/>
                <c:pt idx="0">
                  <c:v>1014610</c:v>
                </c:pt>
                <c:pt idx="1">
                  <c:v>835559</c:v>
                </c:pt>
                <c:pt idx="2">
                  <c:v>767409</c:v>
                </c:pt>
                <c:pt idx="3">
                  <c:v>727875</c:v>
                </c:pt>
                <c:pt idx="4">
                  <c:v>908059</c:v>
                </c:pt>
                <c:pt idx="5">
                  <c:v>592803</c:v>
                </c:pt>
                <c:pt idx="6">
                  <c:v>1062621</c:v>
                </c:pt>
                <c:pt idx="7">
                  <c:v>1533702</c:v>
                </c:pt>
                <c:pt idx="8">
                  <c:v>1514472</c:v>
                </c:pt>
                <c:pt idx="9">
                  <c:v>1494338</c:v>
                </c:pt>
                <c:pt idx="10">
                  <c:v>2053323</c:v>
                </c:pt>
                <c:pt idx="11">
                  <c:v>2345532</c:v>
                </c:pt>
                <c:pt idx="12">
                  <c:v>1908684</c:v>
                </c:pt>
                <c:pt idx="13">
                  <c:v>1607198</c:v>
                </c:pt>
                <c:pt idx="14">
                  <c:v>1263966</c:v>
                </c:pt>
              </c:numCache>
            </c:numRef>
          </c:val>
          <c:smooth val="0"/>
          <c:extLst>
            <c:ext xmlns:c16="http://schemas.microsoft.com/office/drawing/2014/chart" uri="{C3380CC4-5D6E-409C-BE32-E72D297353CC}">
              <c16:uniqueId val="{00000005-B357-4681-9640-122B4B3B786A}"/>
            </c:ext>
          </c:extLst>
        </c:ser>
        <c:ser>
          <c:idx val="6"/>
          <c:order val="6"/>
          <c:tx>
            <c:strRef>
              <c:f>Sheet1!$H$1</c:f>
              <c:strCache>
                <c:ptCount val="1"/>
                <c:pt idx="0">
                  <c:v>BR-KLASSIK</c:v>
                </c:pt>
              </c:strCache>
            </c:strRef>
          </c:tx>
          <c:spPr>
            <a:ln w="28575" cap="rnd">
              <a:solidFill>
                <a:schemeClr val="accent1">
                  <a:lumMod val="60000"/>
                </a:schemeClr>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Sheet1!$H$2:$H$16</c:f>
              <c:numCache>
                <c:formatCode>General</c:formatCode>
                <c:ptCount val="15"/>
                <c:pt idx="0">
                  <c:v>73448</c:v>
                </c:pt>
                <c:pt idx="1">
                  <c:v>60902</c:v>
                </c:pt>
                <c:pt idx="2">
                  <c:v>66749</c:v>
                </c:pt>
                <c:pt idx="3">
                  <c:v>56080</c:v>
                </c:pt>
                <c:pt idx="4">
                  <c:v>57708</c:v>
                </c:pt>
                <c:pt idx="5">
                  <c:v>51504</c:v>
                </c:pt>
                <c:pt idx="6">
                  <c:v>49406</c:v>
                </c:pt>
                <c:pt idx="7">
                  <c:v>41655</c:v>
                </c:pt>
                <c:pt idx="8">
                  <c:v>39355</c:v>
                </c:pt>
                <c:pt idx="9">
                  <c:v>31712</c:v>
                </c:pt>
                <c:pt idx="10">
                  <c:v>44732</c:v>
                </c:pt>
                <c:pt idx="11">
                  <c:v>32328</c:v>
                </c:pt>
                <c:pt idx="12">
                  <c:v>61403</c:v>
                </c:pt>
                <c:pt idx="13">
                  <c:v>53115</c:v>
                </c:pt>
                <c:pt idx="14">
                  <c:v>47179</c:v>
                </c:pt>
              </c:numCache>
            </c:numRef>
          </c:val>
          <c:smooth val="0"/>
          <c:extLst>
            <c:ext xmlns:c16="http://schemas.microsoft.com/office/drawing/2014/chart" uri="{C3380CC4-5D6E-409C-BE32-E72D297353CC}">
              <c16:uniqueId val="{00000006-B357-4681-9640-122B4B3B786A}"/>
            </c:ext>
          </c:extLst>
        </c:ser>
        <c:dLbls>
          <c:showLegendKey val="0"/>
          <c:showVal val="0"/>
          <c:showCatName val="0"/>
          <c:showSerName val="0"/>
          <c:showPercent val="0"/>
          <c:showBubbleSize val="0"/>
        </c:dLbls>
        <c:smooth val="0"/>
        <c:axId val="497917160"/>
        <c:axId val="497917816"/>
      </c:lineChart>
      <c:catAx>
        <c:axId val="49791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17816"/>
        <c:crosses val="autoZero"/>
        <c:auto val="1"/>
        <c:lblAlgn val="ctr"/>
        <c:lblOffset val="100"/>
        <c:noMultiLvlLbl val="0"/>
      </c:catAx>
      <c:valAx>
        <c:axId val="49791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91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quer</c:v>
                </c:pt>
              </c:strCache>
            </c:strRef>
          </c:tx>
          <c:spPr>
            <a:ln w="28575" cap="rnd">
              <a:solidFill>
                <a:schemeClr val="accent1"/>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Sheet1!$B$2:$B$16</c:f>
              <c:numCache>
                <c:formatCode>General</c:formatCode>
                <c:ptCount val="15"/>
                <c:pt idx="0">
                  <c:v>59501</c:v>
                </c:pt>
                <c:pt idx="1">
                  <c:v>167211</c:v>
                </c:pt>
                <c:pt idx="2">
                  <c:v>134336</c:v>
                </c:pt>
                <c:pt idx="3">
                  <c:v>93905</c:v>
                </c:pt>
                <c:pt idx="4">
                  <c:v>154835</c:v>
                </c:pt>
                <c:pt idx="5">
                  <c:v>159652</c:v>
                </c:pt>
                <c:pt idx="6">
                  <c:v>188055</c:v>
                </c:pt>
                <c:pt idx="7">
                  <c:v>108712</c:v>
                </c:pt>
                <c:pt idx="8">
                  <c:v>84653</c:v>
                </c:pt>
                <c:pt idx="9">
                  <c:v>113676</c:v>
                </c:pt>
                <c:pt idx="10">
                  <c:v>56678</c:v>
                </c:pt>
                <c:pt idx="11">
                  <c:v>169650</c:v>
                </c:pt>
                <c:pt idx="12">
                  <c:v>127442</c:v>
                </c:pt>
                <c:pt idx="13">
                  <c:v>55302</c:v>
                </c:pt>
                <c:pt idx="14">
                  <c:v>101733</c:v>
                </c:pt>
              </c:numCache>
            </c:numRef>
          </c:val>
          <c:smooth val="0"/>
          <c:extLst>
            <c:ext xmlns:c16="http://schemas.microsoft.com/office/drawing/2014/chart" uri="{C3380CC4-5D6E-409C-BE32-E72D297353CC}">
              <c16:uniqueId val="{00000000-CD39-466B-8D87-0C9D61BB7AE8}"/>
            </c:ext>
          </c:extLst>
        </c:ser>
        <c:ser>
          <c:idx val="1"/>
          <c:order val="1"/>
          <c:tx>
            <c:strRef>
              <c:f>Sheet1!$C$1</c:f>
              <c:strCache>
                <c:ptCount val="1"/>
                <c:pt idx="0">
                  <c:v>PULS</c:v>
                </c:pt>
              </c:strCache>
            </c:strRef>
          </c:tx>
          <c:spPr>
            <a:ln w="28575" cap="rnd">
              <a:solidFill>
                <a:schemeClr val="accent2"/>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Sheet1!$C$2:$C$16</c:f>
              <c:numCache>
                <c:formatCode>General</c:formatCode>
                <c:ptCount val="15"/>
                <c:pt idx="0">
                  <c:v>134967</c:v>
                </c:pt>
                <c:pt idx="1">
                  <c:v>119002</c:v>
                </c:pt>
                <c:pt idx="2">
                  <c:v>136644</c:v>
                </c:pt>
                <c:pt idx="3">
                  <c:v>132736</c:v>
                </c:pt>
                <c:pt idx="4">
                  <c:v>150719</c:v>
                </c:pt>
                <c:pt idx="5">
                  <c:v>94354</c:v>
                </c:pt>
                <c:pt idx="6">
                  <c:v>66518</c:v>
                </c:pt>
                <c:pt idx="7">
                  <c:v>140076</c:v>
                </c:pt>
                <c:pt idx="8">
                  <c:v>188157</c:v>
                </c:pt>
                <c:pt idx="9">
                  <c:v>143561</c:v>
                </c:pt>
                <c:pt idx="10">
                  <c:v>129353</c:v>
                </c:pt>
                <c:pt idx="11">
                  <c:v>96466</c:v>
                </c:pt>
                <c:pt idx="12">
                  <c:v>247515</c:v>
                </c:pt>
                <c:pt idx="13">
                  <c:v>368323</c:v>
                </c:pt>
                <c:pt idx="14">
                  <c:v>272469</c:v>
                </c:pt>
              </c:numCache>
            </c:numRef>
          </c:val>
          <c:smooth val="0"/>
          <c:extLst>
            <c:ext xmlns:c16="http://schemas.microsoft.com/office/drawing/2014/chart" uri="{C3380CC4-5D6E-409C-BE32-E72D297353CC}">
              <c16:uniqueId val="{00000001-CD39-466B-8D87-0C9D61BB7AE8}"/>
            </c:ext>
          </c:extLst>
        </c:ser>
        <c:ser>
          <c:idx val="2"/>
          <c:order val="2"/>
          <c:tx>
            <c:strRef>
              <c:f>Sheet1!$D$1</c:f>
              <c:strCache>
                <c:ptCount val="1"/>
                <c:pt idx="0">
                  <c:v>BAYERN 1</c:v>
                </c:pt>
              </c:strCache>
            </c:strRef>
          </c:tx>
          <c:spPr>
            <a:ln w="28575" cap="rnd">
              <a:solidFill>
                <a:schemeClr val="accent3"/>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Sheet1!$D$2:$D$16</c:f>
              <c:numCache>
                <c:formatCode>General</c:formatCode>
                <c:ptCount val="15"/>
                <c:pt idx="0">
                  <c:v>69762</c:v>
                </c:pt>
                <c:pt idx="1">
                  <c:v>59264</c:v>
                </c:pt>
                <c:pt idx="2">
                  <c:v>53823</c:v>
                </c:pt>
                <c:pt idx="3">
                  <c:v>73319</c:v>
                </c:pt>
                <c:pt idx="4">
                  <c:v>85955</c:v>
                </c:pt>
                <c:pt idx="5">
                  <c:v>94018</c:v>
                </c:pt>
                <c:pt idx="6">
                  <c:v>110386</c:v>
                </c:pt>
                <c:pt idx="7">
                  <c:v>87930</c:v>
                </c:pt>
                <c:pt idx="8">
                  <c:v>55217</c:v>
                </c:pt>
                <c:pt idx="9">
                  <c:v>106032</c:v>
                </c:pt>
                <c:pt idx="10">
                  <c:v>112432</c:v>
                </c:pt>
                <c:pt idx="11">
                  <c:v>142065</c:v>
                </c:pt>
                <c:pt idx="12">
                  <c:v>125885</c:v>
                </c:pt>
                <c:pt idx="13">
                  <c:v>73272</c:v>
                </c:pt>
                <c:pt idx="14">
                  <c:v>75701</c:v>
                </c:pt>
              </c:numCache>
            </c:numRef>
          </c:val>
          <c:smooth val="0"/>
          <c:extLst>
            <c:ext xmlns:c16="http://schemas.microsoft.com/office/drawing/2014/chart" uri="{C3380CC4-5D6E-409C-BE32-E72D297353CC}">
              <c16:uniqueId val="{00000002-CD39-466B-8D87-0C9D61BB7AE8}"/>
            </c:ext>
          </c:extLst>
        </c:ser>
        <c:ser>
          <c:idx val="3"/>
          <c:order val="3"/>
          <c:tx>
            <c:strRef>
              <c:f>Sheet1!$E$1</c:f>
              <c:strCache>
                <c:ptCount val="1"/>
                <c:pt idx="0">
                  <c:v>BR24</c:v>
                </c:pt>
              </c:strCache>
            </c:strRef>
          </c:tx>
          <c:spPr>
            <a:ln w="28575" cap="rnd">
              <a:solidFill>
                <a:schemeClr val="accent4"/>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Sheet1!$E$2:$E$16</c:f>
              <c:numCache>
                <c:formatCode>General</c:formatCode>
                <c:ptCount val="15"/>
                <c:pt idx="0">
                  <c:v>470366</c:v>
                </c:pt>
                <c:pt idx="1">
                  <c:v>495764</c:v>
                </c:pt>
                <c:pt idx="2">
                  <c:v>356041</c:v>
                </c:pt>
                <c:pt idx="3">
                  <c:v>337251</c:v>
                </c:pt>
                <c:pt idx="4">
                  <c:v>514333</c:v>
                </c:pt>
                <c:pt idx="5">
                  <c:v>467877</c:v>
                </c:pt>
                <c:pt idx="6">
                  <c:v>313064</c:v>
                </c:pt>
                <c:pt idx="7">
                  <c:v>277398</c:v>
                </c:pt>
                <c:pt idx="8">
                  <c:v>206602</c:v>
                </c:pt>
                <c:pt idx="9">
                  <c:v>221832</c:v>
                </c:pt>
                <c:pt idx="10">
                  <c:v>274157</c:v>
                </c:pt>
                <c:pt idx="11">
                  <c:v>367664</c:v>
                </c:pt>
                <c:pt idx="12">
                  <c:v>322388</c:v>
                </c:pt>
                <c:pt idx="13">
                  <c:v>415885</c:v>
                </c:pt>
                <c:pt idx="14">
                  <c:v>394599</c:v>
                </c:pt>
              </c:numCache>
            </c:numRef>
          </c:val>
          <c:smooth val="0"/>
          <c:extLst>
            <c:ext xmlns:c16="http://schemas.microsoft.com/office/drawing/2014/chart" uri="{C3380CC4-5D6E-409C-BE32-E72D297353CC}">
              <c16:uniqueId val="{00000003-CD39-466B-8D87-0C9D61BB7AE8}"/>
            </c:ext>
          </c:extLst>
        </c:ser>
        <c:ser>
          <c:idx val="4"/>
          <c:order val="4"/>
          <c:tx>
            <c:strRef>
              <c:f>Sheet1!$F$1</c:f>
              <c:strCache>
                <c:ptCount val="1"/>
                <c:pt idx="0">
                  <c:v>BR Franken</c:v>
                </c:pt>
              </c:strCache>
            </c:strRef>
          </c:tx>
          <c:spPr>
            <a:ln w="28575" cap="rnd">
              <a:solidFill>
                <a:schemeClr val="accent5"/>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Sheet1!$F$2:$F$16</c:f>
              <c:numCache>
                <c:formatCode>General</c:formatCode>
                <c:ptCount val="15"/>
                <c:pt idx="0">
                  <c:v>43019</c:v>
                </c:pt>
                <c:pt idx="1">
                  <c:v>48377</c:v>
                </c:pt>
                <c:pt idx="2">
                  <c:v>66645</c:v>
                </c:pt>
                <c:pt idx="3">
                  <c:v>66252</c:v>
                </c:pt>
                <c:pt idx="4">
                  <c:v>68350</c:v>
                </c:pt>
                <c:pt idx="5">
                  <c:v>48655</c:v>
                </c:pt>
                <c:pt idx="6">
                  <c:v>44821</c:v>
                </c:pt>
                <c:pt idx="7">
                  <c:v>30890</c:v>
                </c:pt>
                <c:pt idx="8">
                  <c:v>40812</c:v>
                </c:pt>
                <c:pt idx="9">
                  <c:v>46990</c:v>
                </c:pt>
                <c:pt idx="10">
                  <c:v>53907</c:v>
                </c:pt>
                <c:pt idx="11">
                  <c:v>58123</c:v>
                </c:pt>
                <c:pt idx="12">
                  <c:v>39447</c:v>
                </c:pt>
                <c:pt idx="13">
                  <c:v>46260</c:v>
                </c:pt>
                <c:pt idx="14">
                  <c:v>57142</c:v>
                </c:pt>
              </c:numCache>
            </c:numRef>
          </c:val>
          <c:smooth val="0"/>
          <c:extLst>
            <c:ext xmlns:c16="http://schemas.microsoft.com/office/drawing/2014/chart" uri="{C3380CC4-5D6E-409C-BE32-E72D297353CC}">
              <c16:uniqueId val="{00000004-CD39-466B-8D87-0C9D61BB7AE8}"/>
            </c:ext>
          </c:extLst>
        </c:ser>
        <c:ser>
          <c:idx val="5"/>
          <c:order val="5"/>
          <c:tx>
            <c:strRef>
              <c:f>Sheet1!$G$1</c:f>
              <c:strCache>
                <c:ptCount val="1"/>
                <c:pt idx="0">
                  <c:v>BR - Bayerischer Rundfunk</c:v>
                </c:pt>
              </c:strCache>
            </c:strRef>
          </c:tx>
          <c:spPr>
            <a:ln w="28575" cap="rnd">
              <a:solidFill>
                <a:schemeClr val="accent6"/>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Sheet1!$G$2:$G$16</c:f>
              <c:numCache>
                <c:formatCode>General</c:formatCode>
                <c:ptCount val="15"/>
                <c:pt idx="0">
                  <c:v>517165</c:v>
                </c:pt>
                <c:pt idx="1">
                  <c:v>388539</c:v>
                </c:pt>
                <c:pt idx="2">
                  <c:v>366476</c:v>
                </c:pt>
                <c:pt idx="3">
                  <c:v>361847</c:v>
                </c:pt>
                <c:pt idx="4">
                  <c:v>485606</c:v>
                </c:pt>
                <c:pt idx="5">
                  <c:v>294695</c:v>
                </c:pt>
                <c:pt idx="6">
                  <c:v>506040</c:v>
                </c:pt>
                <c:pt idx="7">
                  <c:v>943707</c:v>
                </c:pt>
                <c:pt idx="8">
                  <c:v>898420</c:v>
                </c:pt>
                <c:pt idx="9">
                  <c:v>918027</c:v>
                </c:pt>
                <c:pt idx="10">
                  <c:v>1131195</c:v>
                </c:pt>
                <c:pt idx="11">
                  <c:v>1215735</c:v>
                </c:pt>
                <c:pt idx="12">
                  <c:v>812071</c:v>
                </c:pt>
                <c:pt idx="13">
                  <c:v>680744</c:v>
                </c:pt>
                <c:pt idx="14">
                  <c:v>517393</c:v>
                </c:pt>
              </c:numCache>
            </c:numRef>
          </c:val>
          <c:smooth val="0"/>
          <c:extLst>
            <c:ext xmlns:c16="http://schemas.microsoft.com/office/drawing/2014/chart" uri="{C3380CC4-5D6E-409C-BE32-E72D297353CC}">
              <c16:uniqueId val="{00000005-CD39-466B-8D87-0C9D61BB7AE8}"/>
            </c:ext>
          </c:extLst>
        </c:ser>
        <c:ser>
          <c:idx val="6"/>
          <c:order val="6"/>
          <c:tx>
            <c:strRef>
              <c:f>Sheet1!$H$1</c:f>
              <c:strCache>
                <c:ptCount val="1"/>
                <c:pt idx="0">
                  <c:v>BR-KLASSIK</c:v>
                </c:pt>
              </c:strCache>
            </c:strRef>
          </c:tx>
          <c:spPr>
            <a:ln w="28575" cap="rnd">
              <a:solidFill>
                <a:schemeClr val="accent1">
                  <a:lumMod val="60000"/>
                </a:schemeClr>
              </a:solidFill>
              <a:round/>
            </a:ln>
            <a:effectLst/>
          </c:spPr>
          <c:marker>
            <c:symbol val="none"/>
          </c:marker>
          <c:cat>
            <c:strRef>
              <c:f>Sheet1!$A$2:$A$16</c:f>
              <c:strCache>
                <c:ptCount val="15"/>
                <c:pt idx="0">
                  <c:v>26.08.2020</c:v>
                </c:pt>
                <c:pt idx="1">
                  <c:v>27.08.2020</c:v>
                </c:pt>
                <c:pt idx="2">
                  <c:v>28.08.2020</c:v>
                </c:pt>
                <c:pt idx="3">
                  <c:v>29.08.2020</c:v>
                </c:pt>
                <c:pt idx="4">
                  <c:v>30.08.2020</c:v>
                </c:pt>
                <c:pt idx="5">
                  <c:v>31.08.2020</c:v>
                </c:pt>
                <c:pt idx="6">
                  <c:v>01.09.2020</c:v>
                </c:pt>
                <c:pt idx="7">
                  <c:v>02.09.2020</c:v>
                </c:pt>
                <c:pt idx="8">
                  <c:v>03.09.2020</c:v>
                </c:pt>
                <c:pt idx="9">
                  <c:v>04.09.2020</c:v>
                </c:pt>
                <c:pt idx="10">
                  <c:v>05.09.2020</c:v>
                </c:pt>
                <c:pt idx="11">
                  <c:v>06.09.2020</c:v>
                </c:pt>
                <c:pt idx="12">
                  <c:v>07.09.2020</c:v>
                </c:pt>
                <c:pt idx="13">
                  <c:v>08.09.2020</c:v>
                </c:pt>
                <c:pt idx="14">
                  <c:v>09.09.2020</c:v>
                </c:pt>
              </c:strCache>
            </c:strRef>
          </c:cat>
          <c:val>
            <c:numRef>
              <c:f>Sheet1!$H$2:$H$16</c:f>
              <c:numCache>
                <c:formatCode>General</c:formatCode>
                <c:ptCount val="15"/>
                <c:pt idx="0">
                  <c:v>17296</c:v>
                </c:pt>
                <c:pt idx="1">
                  <c:v>15701</c:v>
                </c:pt>
                <c:pt idx="2">
                  <c:v>10919</c:v>
                </c:pt>
                <c:pt idx="3">
                  <c:v>19384</c:v>
                </c:pt>
                <c:pt idx="4">
                  <c:v>14935</c:v>
                </c:pt>
                <c:pt idx="5">
                  <c:v>9868</c:v>
                </c:pt>
                <c:pt idx="6">
                  <c:v>10469</c:v>
                </c:pt>
                <c:pt idx="7">
                  <c:v>11074</c:v>
                </c:pt>
                <c:pt idx="8">
                  <c:v>9233</c:v>
                </c:pt>
                <c:pt idx="9">
                  <c:v>8818</c:v>
                </c:pt>
                <c:pt idx="10">
                  <c:v>17342</c:v>
                </c:pt>
                <c:pt idx="11">
                  <c:v>10685</c:v>
                </c:pt>
                <c:pt idx="12">
                  <c:v>18767</c:v>
                </c:pt>
                <c:pt idx="13">
                  <c:v>19784</c:v>
                </c:pt>
                <c:pt idx="14">
                  <c:v>20809</c:v>
                </c:pt>
              </c:numCache>
            </c:numRef>
          </c:val>
          <c:smooth val="0"/>
          <c:extLst>
            <c:ext xmlns:c16="http://schemas.microsoft.com/office/drawing/2014/chart" uri="{C3380CC4-5D6E-409C-BE32-E72D297353CC}">
              <c16:uniqueId val="{00000006-CD39-466B-8D87-0C9D61BB7AE8}"/>
            </c:ext>
          </c:extLst>
        </c:ser>
        <c:dLbls>
          <c:showLegendKey val="0"/>
          <c:showVal val="0"/>
          <c:showCatName val="0"/>
          <c:showSerName val="0"/>
          <c:showPercent val="0"/>
          <c:showBubbleSize val="0"/>
        </c:dLbls>
        <c:smooth val="0"/>
        <c:axId val="615698536"/>
        <c:axId val="615700504"/>
      </c:lineChart>
      <c:catAx>
        <c:axId val="61569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700504"/>
        <c:crosses val="autoZero"/>
        <c:auto val="1"/>
        <c:lblAlgn val="ctr"/>
        <c:lblOffset val="100"/>
        <c:noMultiLvlLbl val="0"/>
      </c:catAx>
      <c:valAx>
        <c:axId val="61570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569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9B80D-4899-45BA-B782-C6EB862E81ED}"/>
              </a:ext>
            </a:extLst>
          </p:cNvPr>
          <p:cNvSpPr>
            <a:spLocks noGrp="1"/>
          </p:cNvSpPr>
          <p:nvPr>
            <p:ph type="ctrTitle"/>
          </p:nvPr>
        </p:nvSpPr>
        <p:spPr/>
        <p:txBody>
          <a:bodyPr/>
          <a:lstStyle/>
          <a:p>
            <a:r>
              <a:rPr lang="en-US"/>
              <a:t>Facebook_Überblick</a:t>
            </a:r>
          </a:p>
        </p:txBody>
      </p:sp>
      <p:sp>
        <p:nvSpPr>
          <p:cNvPr id="3" name="Subtitle 2">
            <a:extLst>
              <a:ext uri="{FF2B5EF4-FFF2-40B4-BE49-F238E27FC236}">
                <a16:creationId xmlns:a16="http://schemas.microsoft.com/office/drawing/2014/main" id="{39886B81-53BF-4587-9263-5C6536401809}"/>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2274029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A893B-A3BA-4EE6-AA5A-FF0284BC6CF9}"/>
              </a:ext>
            </a:extLst>
          </p:cNvPr>
          <p:cNvSpPr>
            <a:spLocks noGrp="1"/>
          </p:cNvSpPr>
          <p:nvPr>
            <p:ph type="title"/>
          </p:nvPr>
        </p:nvSpPr>
        <p:spPr/>
        <p:txBody>
          <a:bodyPr/>
          <a:lstStyle/>
          <a:p>
            <a:r>
              <a:rPr lang="de-DE"/>
              <a:t>Facebook Überblick letzter Monat | All Pages - 1 of 7</a:t>
            </a:r>
            <a:endParaRPr lang="en-US"/>
          </a:p>
        </p:txBody>
      </p:sp>
      <p:graphicFrame>
        <p:nvGraphicFramePr>
          <p:cNvPr id="5" name="Table Placeholder 4">
            <a:extLst>
              <a:ext uri="{FF2B5EF4-FFF2-40B4-BE49-F238E27FC236}">
                <a16:creationId xmlns:a16="http://schemas.microsoft.com/office/drawing/2014/main" id="{D15D8FB2-0912-4C42-8157-69DC5958B9CD}"/>
              </a:ext>
            </a:extLst>
          </p:cNvPr>
          <p:cNvGraphicFramePr>
            <a:graphicFrameLocks noGrp="1"/>
          </p:cNvGraphicFramePr>
          <p:nvPr>
            <p:ph type="tbl" sz="quarter" idx="13"/>
            <p:extLst>
              <p:ext uri="{D42A27DB-BD31-4B8C-83A1-F6EECF244321}">
                <p14:modId xmlns:p14="http://schemas.microsoft.com/office/powerpoint/2010/main" val="1980304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421741976"/>
                    </a:ext>
                  </a:extLst>
                </a:gridCol>
                <a:gridCol w="493776">
                  <a:extLst>
                    <a:ext uri="{9D8B030D-6E8A-4147-A177-3AD203B41FA5}">
                      <a16:colId xmlns:a16="http://schemas.microsoft.com/office/drawing/2014/main" val="164388457"/>
                    </a:ext>
                  </a:extLst>
                </a:gridCol>
                <a:gridCol w="246888">
                  <a:extLst>
                    <a:ext uri="{9D8B030D-6E8A-4147-A177-3AD203B41FA5}">
                      <a16:colId xmlns:a16="http://schemas.microsoft.com/office/drawing/2014/main" val="3912487021"/>
                    </a:ext>
                  </a:extLst>
                </a:gridCol>
                <a:gridCol w="246888">
                  <a:extLst>
                    <a:ext uri="{9D8B030D-6E8A-4147-A177-3AD203B41FA5}">
                      <a16:colId xmlns:a16="http://schemas.microsoft.com/office/drawing/2014/main" val="2009206663"/>
                    </a:ext>
                  </a:extLst>
                </a:gridCol>
                <a:gridCol w="246888">
                  <a:extLst>
                    <a:ext uri="{9D8B030D-6E8A-4147-A177-3AD203B41FA5}">
                      <a16:colId xmlns:a16="http://schemas.microsoft.com/office/drawing/2014/main" val="1877633808"/>
                    </a:ext>
                  </a:extLst>
                </a:gridCol>
                <a:gridCol w="246888">
                  <a:extLst>
                    <a:ext uri="{9D8B030D-6E8A-4147-A177-3AD203B41FA5}">
                      <a16:colId xmlns:a16="http://schemas.microsoft.com/office/drawing/2014/main" val="1416638786"/>
                    </a:ext>
                  </a:extLst>
                </a:gridCol>
                <a:gridCol w="246888">
                  <a:extLst>
                    <a:ext uri="{9D8B030D-6E8A-4147-A177-3AD203B41FA5}">
                      <a16:colId xmlns:a16="http://schemas.microsoft.com/office/drawing/2014/main" val="83545991"/>
                    </a:ext>
                  </a:extLst>
                </a:gridCol>
                <a:gridCol w="246888">
                  <a:extLst>
                    <a:ext uri="{9D8B030D-6E8A-4147-A177-3AD203B41FA5}">
                      <a16:colId xmlns:a16="http://schemas.microsoft.com/office/drawing/2014/main" val="3080377904"/>
                    </a:ext>
                  </a:extLst>
                </a:gridCol>
                <a:gridCol w="246888">
                  <a:extLst>
                    <a:ext uri="{9D8B030D-6E8A-4147-A177-3AD203B41FA5}">
                      <a16:colId xmlns:a16="http://schemas.microsoft.com/office/drawing/2014/main" val="1900763624"/>
                    </a:ext>
                  </a:extLst>
                </a:gridCol>
                <a:gridCol w="246888">
                  <a:extLst>
                    <a:ext uri="{9D8B030D-6E8A-4147-A177-3AD203B41FA5}">
                      <a16:colId xmlns:a16="http://schemas.microsoft.com/office/drawing/2014/main" val="3066284782"/>
                    </a:ext>
                  </a:extLst>
                </a:gridCol>
                <a:gridCol w="246888">
                  <a:extLst>
                    <a:ext uri="{9D8B030D-6E8A-4147-A177-3AD203B41FA5}">
                      <a16:colId xmlns:a16="http://schemas.microsoft.com/office/drawing/2014/main" val="1369536066"/>
                    </a:ext>
                  </a:extLst>
                </a:gridCol>
                <a:gridCol w="246888">
                  <a:extLst>
                    <a:ext uri="{9D8B030D-6E8A-4147-A177-3AD203B41FA5}">
                      <a16:colId xmlns:a16="http://schemas.microsoft.com/office/drawing/2014/main" val="3155772512"/>
                    </a:ext>
                  </a:extLst>
                </a:gridCol>
                <a:gridCol w="246888">
                  <a:extLst>
                    <a:ext uri="{9D8B030D-6E8A-4147-A177-3AD203B41FA5}">
                      <a16:colId xmlns:a16="http://schemas.microsoft.com/office/drawing/2014/main" val="2972163945"/>
                    </a:ext>
                  </a:extLst>
                </a:gridCol>
                <a:gridCol w="246888">
                  <a:extLst>
                    <a:ext uri="{9D8B030D-6E8A-4147-A177-3AD203B41FA5}">
                      <a16:colId xmlns:a16="http://schemas.microsoft.com/office/drawing/2014/main" val="1945584073"/>
                    </a:ext>
                  </a:extLst>
                </a:gridCol>
                <a:gridCol w="246888">
                  <a:extLst>
                    <a:ext uri="{9D8B030D-6E8A-4147-A177-3AD203B41FA5}">
                      <a16:colId xmlns:a16="http://schemas.microsoft.com/office/drawing/2014/main" val="2454613294"/>
                    </a:ext>
                  </a:extLst>
                </a:gridCol>
                <a:gridCol w="246888">
                  <a:extLst>
                    <a:ext uri="{9D8B030D-6E8A-4147-A177-3AD203B41FA5}">
                      <a16:colId xmlns:a16="http://schemas.microsoft.com/office/drawing/2014/main" val="1878820938"/>
                    </a:ext>
                  </a:extLst>
                </a:gridCol>
                <a:gridCol w="246888">
                  <a:extLst>
                    <a:ext uri="{9D8B030D-6E8A-4147-A177-3AD203B41FA5}">
                      <a16:colId xmlns:a16="http://schemas.microsoft.com/office/drawing/2014/main" val="4001491565"/>
                    </a:ext>
                  </a:extLst>
                </a:gridCol>
                <a:gridCol w="246888">
                  <a:extLst>
                    <a:ext uri="{9D8B030D-6E8A-4147-A177-3AD203B41FA5}">
                      <a16:colId xmlns:a16="http://schemas.microsoft.com/office/drawing/2014/main" val="2092563738"/>
                    </a:ext>
                  </a:extLst>
                </a:gridCol>
                <a:gridCol w="246888">
                  <a:extLst>
                    <a:ext uri="{9D8B030D-6E8A-4147-A177-3AD203B41FA5}">
                      <a16:colId xmlns:a16="http://schemas.microsoft.com/office/drawing/2014/main" val="1706177067"/>
                    </a:ext>
                  </a:extLst>
                </a:gridCol>
                <a:gridCol w="246888">
                  <a:extLst>
                    <a:ext uri="{9D8B030D-6E8A-4147-A177-3AD203B41FA5}">
                      <a16:colId xmlns:a16="http://schemas.microsoft.com/office/drawing/2014/main" val="3351593865"/>
                    </a:ext>
                  </a:extLst>
                </a:gridCol>
                <a:gridCol w="246888">
                  <a:extLst>
                    <a:ext uri="{9D8B030D-6E8A-4147-A177-3AD203B41FA5}">
                      <a16:colId xmlns:a16="http://schemas.microsoft.com/office/drawing/2014/main" val="3462841913"/>
                    </a:ext>
                  </a:extLst>
                </a:gridCol>
                <a:gridCol w="246888">
                  <a:extLst>
                    <a:ext uri="{9D8B030D-6E8A-4147-A177-3AD203B41FA5}">
                      <a16:colId xmlns:a16="http://schemas.microsoft.com/office/drawing/2014/main" val="2929652037"/>
                    </a:ext>
                  </a:extLst>
                </a:gridCol>
                <a:gridCol w="246888">
                  <a:extLst>
                    <a:ext uri="{9D8B030D-6E8A-4147-A177-3AD203B41FA5}">
                      <a16:colId xmlns:a16="http://schemas.microsoft.com/office/drawing/2014/main" val="350199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275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extLst>
                  <a:ext uri="{0D108BD9-81ED-4DB2-BD59-A6C34878D82A}">
                    <a16:rowId xmlns:a16="http://schemas.microsoft.com/office/drawing/2014/main" val="1941761520"/>
                  </a:ext>
                </a:extLst>
              </a:tr>
            </a:tbl>
          </a:graphicData>
        </a:graphic>
      </p:graphicFrame>
      <p:sp>
        <p:nvSpPr>
          <p:cNvPr id="4" name="Text Placeholder 3">
            <a:extLst>
              <a:ext uri="{FF2B5EF4-FFF2-40B4-BE49-F238E27FC236}">
                <a16:creationId xmlns:a16="http://schemas.microsoft.com/office/drawing/2014/main" id="{5FDF0683-8399-4148-B3F9-D7E7DC94DF4A}"/>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419004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2FE62-166B-4DEF-AD48-E0B2E5581602}"/>
              </a:ext>
            </a:extLst>
          </p:cNvPr>
          <p:cNvSpPr>
            <a:spLocks noGrp="1"/>
          </p:cNvSpPr>
          <p:nvPr>
            <p:ph type="title"/>
          </p:nvPr>
        </p:nvSpPr>
        <p:spPr/>
        <p:txBody>
          <a:bodyPr/>
          <a:lstStyle/>
          <a:p>
            <a:r>
              <a:rPr lang="de-DE"/>
              <a:t>Facebook Überblick letzter Monat | All Pages - 2 of 7</a:t>
            </a:r>
            <a:endParaRPr lang="en-US"/>
          </a:p>
        </p:txBody>
      </p:sp>
      <p:graphicFrame>
        <p:nvGraphicFramePr>
          <p:cNvPr id="5" name="Table Placeholder 4">
            <a:extLst>
              <a:ext uri="{FF2B5EF4-FFF2-40B4-BE49-F238E27FC236}">
                <a16:creationId xmlns:a16="http://schemas.microsoft.com/office/drawing/2014/main" id="{2C9D6C75-569C-4A4F-ADEC-4D6092BE3051}"/>
              </a:ext>
            </a:extLst>
          </p:cNvPr>
          <p:cNvGraphicFramePr>
            <a:graphicFrameLocks noGrp="1"/>
          </p:cNvGraphicFramePr>
          <p:nvPr>
            <p:ph type="tbl" sz="quarter" idx="13"/>
            <p:extLst>
              <p:ext uri="{D42A27DB-BD31-4B8C-83A1-F6EECF244321}">
                <p14:modId xmlns:p14="http://schemas.microsoft.com/office/powerpoint/2010/main" val="2831082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04368162"/>
                    </a:ext>
                  </a:extLst>
                </a:gridCol>
                <a:gridCol w="493776">
                  <a:extLst>
                    <a:ext uri="{9D8B030D-6E8A-4147-A177-3AD203B41FA5}">
                      <a16:colId xmlns:a16="http://schemas.microsoft.com/office/drawing/2014/main" val="3981849152"/>
                    </a:ext>
                  </a:extLst>
                </a:gridCol>
                <a:gridCol w="246888">
                  <a:extLst>
                    <a:ext uri="{9D8B030D-6E8A-4147-A177-3AD203B41FA5}">
                      <a16:colId xmlns:a16="http://schemas.microsoft.com/office/drawing/2014/main" val="1005996304"/>
                    </a:ext>
                  </a:extLst>
                </a:gridCol>
                <a:gridCol w="246888">
                  <a:extLst>
                    <a:ext uri="{9D8B030D-6E8A-4147-A177-3AD203B41FA5}">
                      <a16:colId xmlns:a16="http://schemas.microsoft.com/office/drawing/2014/main" val="3031255740"/>
                    </a:ext>
                  </a:extLst>
                </a:gridCol>
                <a:gridCol w="246888">
                  <a:extLst>
                    <a:ext uri="{9D8B030D-6E8A-4147-A177-3AD203B41FA5}">
                      <a16:colId xmlns:a16="http://schemas.microsoft.com/office/drawing/2014/main" val="942885146"/>
                    </a:ext>
                  </a:extLst>
                </a:gridCol>
                <a:gridCol w="246888">
                  <a:extLst>
                    <a:ext uri="{9D8B030D-6E8A-4147-A177-3AD203B41FA5}">
                      <a16:colId xmlns:a16="http://schemas.microsoft.com/office/drawing/2014/main" val="750644924"/>
                    </a:ext>
                  </a:extLst>
                </a:gridCol>
                <a:gridCol w="246888">
                  <a:extLst>
                    <a:ext uri="{9D8B030D-6E8A-4147-A177-3AD203B41FA5}">
                      <a16:colId xmlns:a16="http://schemas.microsoft.com/office/drawing/2014/main" val="1258302463"/>
                    </a:ext>
                  </a:extLst>
                </a:gridCol>
                <a:gridCol w="246888">
                  <a:extLst>
                    <a:ext uri="{9D8B030D-6E8A-4147-A177-3AD203B41FA5}">
                      <a16:colId xmlns:a16="http://schemas.microsoft.com/office/drawing/2014/main" val="4212018392"/>
                    </a:ext>
                  </a:extLst>
                </a:gridCol>
                <a:gridCol w="246888">
                  <a:extLst>
                    <a:ext uri="{9D8B030D-6E8A-4147-A177-3AD203B41FA5}">
                      <a16:colId xmlns:a16="http://schemas.microsoft.com/office/drawing/2014/main" val="2863025150"/>
                    </a:ext>
                  </a:extLst>
                </a:gridCol>
                <a:gridCol w="246888">
                  <a:extLst>
                    <a:ext uri="{9D8B030D-6E8A-4147-A177-3AD203B41FA5}">
                      <a16:colId xmlns:a16="http://schemas.microsoft.com/office/drawing/2014/main" val="2777843957"/>
                    </a:ext>
                  </a:extLst>
                </a:gridCol>
                <a:gridCol w="246888">
                  <a:extLst>
                    <a:ext uri="{9D8B030D-6E8A-4147-A177-3AD203B41FA5}">
                      <a16:colId xmlns:a16="http://schemas.microsoft.com/office/drawing/2014/main" val="2678835294"/>
                    </a:ext>
                  </a:extLst>
                </a:gridCol>
                <a:gridCol w="246888">
                  <a:extLst>
                    <a:ext uri="{9D8B030D-6E8A-4147-A177-3AD203B41FA5}">
                      <a16:colId xmlns:a16="http://schemas.microsoft.com/office/drawing/2014/main" val="1891848383"/>
                    </a:ext>
                  </a:extLst>
                </a:gridCol>
                <a:gridCol w="246888">
                  <a:extLst>
                    <a:ext uri="{9D8B030D-6E8A-4147-A177-3AD203B41FA5}">
                      <a16:colId xmlns:a16="http://schemas.microsoft.com/office/drawing/2014/main" val="3522490970"/>
                    </a:ext>
                  </a:extLst>
                </a:gridCol>
                <a:gridCol w="246888">
                  <a:extLst>
                    <a:ext uri="{9D8B030D-6E8A-4147-A177-3AD203B41FA5}">
                      <a16:colId xmlns:a16="http://schemas.microsoft.com/office/drawing/2014/main" val="3225279969"/>
                    </a:ext>
                  </a:extLst>
                </a:gridCol>
                <a:gridCol w="246888">
                  <a:extLst>
                    <a:ext uri="{9D8B030D-6E8A-4147-A177-3AD203B41FA5}">
                      <a16:colId xmlns:a16="http://schemas.microsoft.com/office/drawing/2014/main" val="1841703966"/>
                    </a:ext>
                  </a:extLst>
                </a:gridCol>
                <a:gridCol w="246888">
                  <a:extLst>
                    <a:ext uri="{9D8B030D-6E8A-4147-A177-3AD203B41FA5}">
                      <a16:colId xmlns:a16="http://schemas.microsoft.com/office/drawing/2014/main" val="829358857"/>
                    </a:ext>
                  </a:extLst>
                </a:gridCol>
                <a:gridCol w="246888">
                  <a:extLst>
                    <a:ext uri="{9D8B030D-6E8A-4147-A177-3AD203B41FA5}">
                      <a16:colId xmlns:a16="http://schemas.microsoft.com/office/drawing/2014/main" val="1015075"/>
                    </a:ext>
                  </a:extLst>
                </a:gridCol>
                <a:gridCol w="246888">
                  <a:extLst>
                    <a:ext uri="{9D8B030D-6E8A-4147-A177-3AD203B41FA5}">
                      <a16:colId xmlns:a16="http://schemas.microsoft.com/office/drawing/2014/main" val="3302399296"/>
                    </a:ext>
                  </a:extLst>
                </a:gridCol>
                <a:gridCol w="246888">
                  <a:extLst>
                    <a:ext uri="{9D8B030D-6E8A-4147-A177-3AD203B41FA5}">
                      <a16:colId xmlns:a16="http://schemas.microsoft.com/office/drawing/2014/main" val="1313880777"/>
                    </a:ext>
                  </a:extLst>
                </a:gridCol>
                <a:gridCol w="246888">
                  <a:extLst>
                    <a:ext uri="{9D8B030D-6E8A-4147-A177-3AD203B41FA5}">
                      <a16:colId xmlns:a16="http://schemas.microsoft.com/office/drawing/2014/main" val="14893608"/>
                    </a:ext>
                  </a:extLst>
                </a:gridCol>
                <a:gridCol w="246888">
                  <a:extLst>
                    <a:ext uri="{9D8B030D-6E8A-4147-A177-3AD203B41FA5}">
                      <a16:colId xmlns:a16="http://schemas.microsoft.com/office/drawing/2014/main" val="3847743028"/>
                    </a:ext>
                  </a:extLst>
                </a:gridCol>
                <a:gridCol w="246888">
                  <a:extLst>
                    <a:ext uri="{9D8B030D-6E8A-4147-A177-3AD203B41FA5}">
                      <a16:colId xmlns:a16="http://schemas.microsoft.com/office/drawing/2014/main" val="4256883878"/>
                    </a:ext>
                  </a:extLst>
                </a:gridCol>
                <a:gridCol w="246888">
                  <a:extLst>
                    <a:ext uri="{9D8B030D-6E8A-4147-A177-3AD203B41FA5}">
                      <a16:colId xmlns:a16="http://schemas.microsoft.com/office/drawing/2014/main" val="3941538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2033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43069723"/>
                  </a:ext>
                </a:extLst>
              </a:tr>
            </a:tbl>
          </a:graphicData>
        </a:graphic>
      </p:graphicFrame>
      <p:sp>
        <p:nvSpPr>
          <p:cNvPr id="4" name="Text Placeholder 3">
            <a:extLst>
              <a:ext uri="{FF2B5EF4-FFF2-40B4-BE49-F238E27FC236}">
                <a16:creationId xmlns:a16="http://schemas.microsoft.com/office/drawing/2014/main" id="{E9DBA4D5-638E-4CAE-BD12-758EA967BD20}"/>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3876000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4D3F-8281-4CE9-9E2D-A6156E8A45BE}"/>
              </a:ext>
            </a:extLst>
          </p:cNvPr>
          <p:cNvSpPr>
            <a:spLocks noGrp="1"/>
          </p:cNvSpPr>
          <p:nvPr>
            <p:ph type="title"/>
          </p:nvPr>
        </p:nvSpPr>
        <p:spPr/>
        <p:txBody>
          <a:bodyPr/>
          <a:lstStyle/>
          <a:p>
            <a:r>
              <a:rPr lang="de-DE"/>
              <a:t>Facebook Überblick letzter Monat | All Pages - 3 of 7</a:t>
            </a:r>
            <a:endParaRPr lang="en-US"/>
          </a:p>
        </p:txBody>
      </p:sp>
      <p:graphicFrame>
        <p:nvGraphicFramePr>
          <p:cNvPr id="5" name="Table Placeholder 4">
            <a:extLst>
              <a:ext uri="{FF2B5EF4-FFF2-40B4-BE49-F238E27FC236}">
                <a16:creationId xmlns:a16="http://schemas.microsoft.com/office/drawing/2014/main" id="{EE21F635-1B13-4600-81CB-BF1835654F13}"/>
              </a:ext>
            </a:extLst>
          </p:cNvPr>
          <p:cNvGraphicFramePr>
            <a:graphicFrameLocks noGrp="1"/>
          </p:cNvGraphicFramePr>
          <p:nvPr>
            <p:ph type="tbl" sz="quarter" idx="13"/>
            <p:extLst>
              <p:ext uri="{D42A27DB-BD31-4B8C-83A1-F6EECF244321}">
                <p14:modId xmlns:p14="http://schemas.microsoft.com/office/powerpoint/2010/main" val="350281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442912966"/>
                    </a:ext>
                  </a:extLst>
                </a:gridCol>
                <a:gridCol w="493776">
                  <a:extLst>
                    <a:ext uri="{9D8B030D-6E8A-4147-A177-3AD203B41FA5}">
                      <a16:colId xmlns:a16="http://schemas.microsoft.com/office/drawing/2014/main" val="395897969"/>
                    </a:ext>
                  </a:extLst>
                </a:gridCol>
                <a:gridCol w="246888">
                  <a:extLst>
                    <a:ext uri="{9D8B030D-6E8A-4147-A177-3AD203B41FA5}">
                      <a16:colId xmlns:a16="http://schemas.microsoft.com/office/drawing/2014/main" val="3250992813"/>
                    </a:ext>
                  </a:extLst>
                </a:gridCol>
                <a:gridCol w="246888">
                  <a:extLst>
                    <a:ext uri="{9D8B030D-6E8A-4147-A177-3AD203B41FA5}">
                      <a16:colId xmlns:a16="http://schemas.microsoft.com/office/drawing/2014/main" val="3484656654"/>
                    </a:ext>
                  </a:extLst>
                </a:gridCol>
                <a:gridCol w="246888">
                  <a:extLst>
                    <a:ext uri="{9D8B030D-6E8A-4147-A177-3AD203B41FA5}">
                      <a16:colId xmlns:a16="http://schemas.microsoft.com/office/drawing/2014/main" val="1721035530"/>
                    </a:ext>
                  </a:extLst>
                </a:gridCol>
                <a:gridCol w="246888">
                  <a:extLst>
                    <a:ext uri="{9D8B030D-6E8A-4147-A177-3AD203B41FA5}">
                      <a16:colId xmlns:a16="http://schemas.microsoft.com/office/drawing/2014/main" val="197864264"/>
                    </a:ext>
                  </a:extLst>
                </a:gridCol>
                <a:gridCol w="246888">
                  <a:extLst>
                    <a:ext uri="{9D8B030D-6E8A-4147-A177-3AD203B41FA5}">
                      <a16:colId xmlns:a16="http://schemas.microsoft.com/office/drawing/2014/main" val="2847841463"/>
                    </a:ext>
                  </a:extLst>
                </a:gridCol>
                <a:gridCol w="246888">
                  <a:extLst>
                    <a:ext uri="{9D8B030D-6E8A-4147-A177-3AD203B41FA5}">
                      <a16:colId xmlns:a16="http://schemas.microsoft.com/office/drawing/2014/main" val="1658219676"/>
                    </a:ext>
                  </a:extLst>
                </a:gridCol>
                <a:gridCol w="246888">
                  <a:extLst>
                    <a:ext uri="{9D8B030D-6E8A-4147-A177-3AD203B41FA5}">
                      <a16:colId xmlns:a16="http://schemas.microsoft.com/office/drawing/2014/main" val="3881729050"/>
                    </a:ext>
                  </a:extLst>
                </a:gridCol>
                <a:gridCol w="246888">
                  <a:extLst>
                    <a:ext uri="{9D8B030D-6E8A-4147-A177-3AD203B41FA5}">
                      <a16:colId xmlns:a16="http://schemas.microsoft.com/office/drawing/2014/main" val="3730690926"/>
                    </a:ext>
                  </a:extLst>
                </a:gridCol>
                <a:gridCol w="246888">
                  <a:extLst>
                    <a:ext uri="{9D8B030D-6E8A-4147-A177-3AD203B41FA5}">
                      <a16:colId xmlns:a16="http://schemas.microsoft.com/office/drawing/2014/main" val="778817538"/>
                    </a:ext>
                  </a:extLst>
                </a:gridCol>
                <a:gridCol w="246888">
                  <a:extLst>
                    <a:ext uri="{9D8B030D-6E8A-4147-A177-3AD203B41FA5}">
                      <a16:colId xmlns:a16="http://schemas.microsoft.com/office/drawing/2014/main" val="1815964183"/>
                    </a:ext>
                  </a:extLst>
                </a:gridCol>
                <a:gridCol w="246888">
                  <a:extLst>
                    <a:ext uri="{9D8B030D-6E8A-4147-A177-3AD203B41FA5}">
                      <a16:colId xmlns:a16="http://schemas.microsoft.com/office/drawing/2014/main" val="4024398279"/>
                    </a:ext>
                  </a:extLst>
                </a:gridCol>
                <a:gridCol w="246888">
                  <a:extLst>
                    <a:ext uri="{9D8B030D-6E8A-4147-A177-3AD203B41FA5}">
                      <a16:colId xmlns:a16="http://schemas.microsoft.com/office/drawing/2014/main" val="2771318547"/>
                    </a:ext>
                  </a:extLst>
                </a:gridCol>
                <a:gridCol w="246888">
                  <a:extLst>
                    <a:ext uri="{9D8B030D-6E8A-4147-A177-3AD203B41FA5}">
                      <a16:colId xmlns:a16="http://schemas.microsoft.com/office/drawing/2014/main" val="2379048270"/>
                    </a:ext>
                  </a:extLst>
                </a:gridCol>
                <a:gridCol w="246888">
                  <a:extLst>
                    <a:ext uri="{9D8B030D-6E8A-4147-A177-3AD203B41FA5}">
                      <a16:colId xmlns:a16="http://schemas.microsoft.com/office/drawing/2014/main" val="1919479370"/>
                    </a:ext>
                  </a:extLst>
                </a:gridCol>
                <a:gridCol w="246888">
                  <a:extLst>
                    <a:ext uri="{9D8B030D-6E8A-4147-A177-3AD203B41FA5}">
                      <a16:colId xmlns:a16="http://schemas.microsoft.com/office/drawing/2014/main" val="2387495758"/>
                    </a:ext>
                  </a:extLst>
                </a:gridCol>
                <a:gridCol w="246888">
                  <a:extLst>
                    <a:ext uri="{9D8B030D-6E8A-4147-A177-3AD203B41FA5}">
                      <a16:colId xmlns:a16="http://schemas.microsoft.com/office/drawing/2014/main" val="2666338794"/>
                    </a:ext>
                  </a:extLst>
                </a:gridCol>
                <a:gridCol w="246888">
                  <a:extLst>
                    <a:ext uri="{9D8B030D-6E8A-4147-A177-3AD203B41FA5}">
                      <a16:colId xmlns:a16="http://schemas.microsoft.com/office/drawing/2014/main" val="3750735557"/>
                    </a:ext>
                  </a:extLst>
                </a:gridCol>
                <a:gridCol w="246888">
                  <a:extLst>
                    <a:ext uri="{9D8B030D-6E8A-4147-A177-3AD203B41FA5}">
                      <a16:colId xmlns:a16="http://schemas.microsoft.com/office/drawing/2014/main" val="2229853857"/>
                    </a:ext>
                  </a:extLst>
                </a:gridCol>
                <a:gridCol w="246888">
                  <a:extLst>
                    <a:ext uri="{9D8B030D-6E8A-4147-A177-3AD203B41FA5}">
                      <a16:colId xmlns:a16="http://schemas.microsoft.com/office/drawing/2014/main" val="1772203589"/>
                    </a:ext>
                  </a:extLst>
                </a:gridCol>
                <a:gridCol w="246888">
                  <a:extLst>
                    <a:ext uri="{9D8B030D-6E8A-4147-A177-3AD203B41FA5}">
                      <a16:colId xmlns:a16="http://schemas.microsoft.com/office/drawing/2014/main" val="1675429799"/>
                    </a:ext>
                  </a:extLst>
                </a:gridCol>
                <a:gridCol w="246888">
                  <a:extLst>
                    <a:ext uri="{9D8B030D-6E8A-4147-A177-3AD203B41FA5}">
                      <a16:colId xmlns:a16="http://schemas.microsoft.com/office/drawing/2014/main" val="177793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7478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30168926"/>
                  </a:ext>
                </a:extLst>
              </a:tr>
            </a:tbl>
          </a:graphicData>
        </a:graphic>
      </p:graphicFrame>
      <p:sp>
        <p:nvSpPr>
          <p:cNvPr id="4" name="Text Placeholder 3">
            <a:extLst>
              <a:ext uri="{FF2B5EF4-FFF2-40B4-BE49-F238E27FC236}">
                <a16:creationId xmlns:a16="http://schemas.microsoft.com/office/drawing/2014/main" id="{100899FC-395A-4239-9E79-E57EEC922435}"/>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433755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32B66-140A-4229-96C8-351A88076CF3}"/>
              </a:ext>
            </a:extLst>
          </p:cNvPr>
          <p:cNvSpPr>
            <a:spLocks noGrp="1"/>
          </p:cNvSpPr>
          <p:nvPr>
            <p:ph type="title"/>
          </p:nvPr>
        </p:nvSpPr>
        <p:spPr/>
        <p:txBody>
          <a:bodyPr/>
          <a:lstStyle/>
          <a:p>
            <a:r>
              <a:rPr lang="de-DE"/>
              <a:t>Facebook Überblick letzter Monat | All Pages - 4 of 7</a:t>
            </a:r>
            <a:endParaRPr lang="en-US"/>
          </a:p>
        </p:txBody>
      </p:sp>
      <p:graphicFrame>
        <p:nvGraphicFramePr>
          <p:cNvPr id="5" name="Table Placeholder 4">
            <a:extLst>
              <a:ext uri="{FF2B5EF4-FFF2-40B4-BE49-F238E27FC236}">
                <a16:creationId xmlns:a16="http://schemas.microsoft.com/office/drawing/2014/main" id="{F2913951-2F7A-4767-954F-6365547D8D5A}"/>
              </a:ext>
            </a:extLst>
          </p:cNvPr>
          <p:cNvGraphicFramePr>
            <a:graphicFrameLocks noGrp="1"/>
          </p:cNvGraphicFramePr>
          <p:nvPr>
            <p:ph type="tbl" sz="quarter" idx="13"/>
            <p:extLst>
              <p:ext uri="{D42A27DB-BD31-4B8C-83A1-F6EECF244321}">
                <p14:modId xmlns:p14="http://schemas.microsoft.com/office/powerpoint/2010/main" val="2462759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830539505"/>
                    </a:ext>
                  </a:extLst>
                </a:gridCol>
                <a:gridCol w="493776">
                  <a:extLst>
                    <a:ext uri="{9D8B030D-6E8A-4147-A177-3AD203B41FA5}">
                      <a16:colId xmlns:a16="http://schemas.microsoft.com/office/drawing/2014/main" val="2612891403"/>
                    </a:ext>
                  </a:extLst>
                </a:gridCol>
                <a:gridCol w="246888">
                  <a:extLst>
                    <a:ext uri="{9D8B030D-6E8A-4147-A177-3AD203B41FA5}">
                      <a16:colId xmlns:a16="http://schemas.microsoft.com/office/drawing/2014/main" val="2319985760"/>
                    </a:ext>
                  </a:extLst>
                </a:gridCol>
                <a:gridCol w="246888">
                  <a:extLst>
                    <a:ext uri="{9D8B030D-6E8A-4147-A177-3AD203B41FA5}">
                      <a16:colId xmlns:a16="http://schemas.microsoft.com/office/drawing/2014/main" val="3883584120"/>
                    </a:ext>
                  </a:extLst>
                </a:gridCol>
                <a:gridCol w="246888">
                  <a:extLst>
                    <a:ext uri="{9D8B030D-6E8A-4147-A177-3AD203B41FA5}">
                      <a16:colId xmlns:a16="http://schemas.microsoft.com/office/drawing/2014/main" val="2797807659"/>
                    </a:ext>
                  </a:extLst>
                </a:gridCol>
                <a:gridCol w="246888">
                  <a:extLst>
                    <a:ext uri="{9D8B030D-6E8A-4147-A177-3AD203B41FA5}">
                      <a16:colId xmlns:a16="http://schemas.microsoft.com/office/drawing/2014/main" val="2764254111"/>
                    </a:ext>
                  </a:extLst>
                </a:gridCol>
                <a:gridCol w="246888">
                  <a:extLst>
                    <a:ext uri="{9D8B030D-6E8A-4147-A177-3AD203B41FA5}">
                      <a16:colId xmlns:a16="http://schemas.microsoft.com/office/drawing/2014/main" val="1022548514"/>
                    </a:ext>
                  </a:extLst>
                </a:gridCol>
                <a:gridCol w="246888">
                  <a:extLst>
                    <a:ext uri="{9D8B030D-6E8A-4147-A177-3AD203B41FA5}">
                      <a16:colId xmlns:a16="http://schemas.microsoft.com/office/drawing/2014/main" val="1844557100"/>
                    </a:ext>
                  </a:extLst>
                </a:gridCol>
                <a:gridCol w="246888">
                  <a:extLst>
                    <a:ext uri="{9D8B030D-6E8A-4147-A177-3AD203B41FA5}">
                      <a16:colId xmlns:a16="http://schemas.microsoft.com/office/drawing/2014/main" val="1003962918"/>
                    </a:ext>
                  </a:extLst>
                </a:gridCol>
                <a:gridCol w="246888">
                  <a:extLst>
                    <a:ext uri="{9D8B030D-6E8A-4147-A177-3AD203B41FA5}">
                      <a16:colId xmlns:a16="http://schemas.microsoft.com/office/drawing/2014/main" val="2589252770"/>
                    </a:ext>
                  </a:extLst>
                </a:gridCol>
                <a:gridCol w="246888">
                  <a:extLst>
                    <a:ext uri="{9D8B030D-6E8A-4147-A177-3AD203B41FA5}">
                      <a16:colId xmlns:a16="http://schemas.microsoft.com/office/drawing/2014/main" val="1330205242"/>
                    </a:ext>
                  </a:extLst>
                </a:gridCol>
                <a:gridCol w="246888">
                  <a:extLst>
                    <a:ext uri="{9D8B030D-6E8A-4147-A177-3AD203B41FA5}">
                      <a16:colId xmlns:a16="http://schemas.microsoft.com/office/drawing/2014/main" val="2598771829"/>
                    </a:ext>
                  </a:extLst>
                </a:gridCol>
                <a:gridCol w="246888">
                  <a:extLst>
                    <a:ext uri="{9D8B030D-6E8A-4147-A177-3AD203B41FA5}">
                      <a16:colId xmlns:a16="http://schemas.microsoft.com/office/drawing/2014/main" val="1291333142"/>
                    </a:ext>
                  </a:extLst>
                </a:gridCol>
                <a:gridCol w="246888">
                  <a:extLst>
                    <a:ext uri="{9D8B030D-6E8A-4147-A177-3AD203B41FA5}">
                      <a16:colId xmlns:a16="http://schemas.microsoft.com/office/drawing/2014/main" val="4226997993"/>
                    </a:ext>
                  </a:extLst>
                </a:gridCol>
                <a:gridCol w="246888">
                  <a:extLst>
                    <a:ext uri="{9D8B030D-6E8A-4147-A177-3AD203B41FA5}">
                      <a16:colId xmlns:a16="http://schemas.microsoft.com/office/drawing/2014/main" val="3050557223"/>
                    </a:ext>
                  </a:extLst>
                </a:gridCol>
                <a:gridCol w="246888">
                  <a:extLst>
                    <a:ext uri="{9D8B030D-6E8A-4147-A177-3AD203B41FA5}">
                      <a16:colId xmlns:a16="http://schemas.microsoft.com/office/drawing/2014/main" val="838920828"/>
                    </a:ext>
                  </a:extLst>
                </a:gridCol>
                <a:gridCol w="246888">
                  <a:extLst>
                    <a:ext uri="{9D8B030D-6E8A-4147-A177-3AD203B41FA5}">
                      <a16:colId xmlns:a16="http://schemas.microsoft.com/office/drawing/2014/main" val="3591484671"/>
                    </a:ext>
                  </a:extLst>
                </a:gridCol>
                <a:gridCol w="246888">
                  <a:extLst>
                    <a:ext uri="{9D8B030D-6E8A-4147-A177-3AD203B41FA5}">
                      <a16:colId xmlns:a16="http://schemas.microsoft.com/office/drawing/2014/main" val="400262409"/>
                    </a:ext>
                  </a:extLst>
                </a:gridCol>
                <a:gridCol w="246888">
                  <a:extLst>
                    <a:ext uri="{9D8B030D-6E8A-4147-A177-3AD203B41FA5}">
                      <a16:colId xmlns:a16="http://schemas.microsoft.com/office/drawing/2014/main" val="2049205270"/>
                    </a:ext>
                  </a:extLst>
                </a:gridCol>
                <a:gridCol w="246888">
                  <a:extLst>
                    <a:ext uri="{9D8B030D-6E8A-4147-A177-3AD203B41FA5}">
                      <a16:colId xmlns:a16="http://schemas.microsoft.com/office/drawing/2014/main" val="3117319236"/>
                    </a:ext>
                  </a:extLst>
                </a:gridCol>
                <a:gridCol w="246888">
                  <a:extLst>
                    <a:ext uri="{9D8B030D-6E8A-4147-A177-3AD203B41FA5}">
                      <a16:colId xmlns:a16="http://schemas.microsoft.com/office/drawing/2014/main" val="1686702638"/>
                    </a:ext>
                  </a:extLst>
                </a:gridCol>
                <a:gridCol w="246888">
                  <a:extLst>
                    <a:ext uri="{9D8B030D-6E8A-4147-A177-3AD203B41FA5}">
                      <a16:colId xmlns:a16="http://schemas.microsoft.com/office/drawing/2014/main" val="2460677588"/>
                    </a:ext>
                  </a:extLst>
                </a:gridCol>
                <a:gridCol w="246888">
                  <a:extLst>
                    <a:ext uri="{9D8B030D-6E8A-4147-A177-3AD203B41FA5}">
                      <a16:colId xmlns:a16="http://schemas.microsoft.com/office/drawing/2014/main" val="306345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07431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4294135"/>
                  </a:ext>
                </a:extLst>
              </a:tr>
            </a:tbl>
          </a:graphicData>
        </a:graphic>
      </p:graphicFrame>
      <p:sp>
        <p:nvSpPr>
          <p:cNvPr id="4" name="Text Placeholder 3">
            <a:extLst>
              <a:ext uri="{FF2B5EF4-FFF2-40B4-BE49-F238E27FC236}">
                <a16:creationId xmlns:a16="http://schemas.microsoft.com/office/drawing/2014/main" id="{7A7A22F2-A1D1-4E8E-880B-502928A55525}"/>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3771698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D70CD-8EA9-4BE3-AFC1-B73244B2F9B6}"/>
              </a:ext>
            </a:extLst>
          </p:cNvPr>
          <p:cNvSpPr>
            <a:spLocks noGrp="1"/>
          </p:cNvSpPr>
          <p:nvPr>
            <p:ph type="title"/>
          </p:nvPr>
        </p:nvSpPr>
        <p:spPr/>
        <p:txBody>
          <a:bodyPr/>
          <a:lstStyle/>
          <a:p>
            <a:r>
              <a:rPr lang="de-DE"/>
              <a:t>Facebook Überblick letzter Monat | All Pages - 5 of 7</a:t>
            </a:r>
            <a:endParaRPr lang="en-US"/>
          </a:p>
        </p:txBody>
      </p:sp>
      <p:graphicFrame>
        <p:nvGraphicFramePr>
          <p:cNvPr id="5" name="Table Placeholder 4">
            <a:extLst>
              <a:ext uri="{FF2B5EF4-FFF2-40B4-BE49-F238E27FC236}">
                <a16:creationId xmlns:a16="http://schemas.microsoft.com/office/drawing/2014/main" id="{BCF14FC9-9BD5-4096-9892-E1172779CEF8}"/>
              </a:ext>
            </a:extLst>
          </p:cNvPr>
          <p:cNvGraphicFramePr>
            <a:graphicFrameLocks noGrp="1"/>
          </p:cNvGraphicFramePr>
          <p:nvPr>
            <p:ph type="tbl" sz="quarter" idx="13"/>
            <p:extLst>
              <p:ext uri="{D42A27DB-BD31-4B8C-83A1-F6EECF244321}">
                <p14:modId xmlns:p14="http://schemas.microsoft.com/office/powerpoint/2010/main" val="61267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735024595"/>
                    </a:ext>
                  </a:extLst>
                </a:gridCol>
                <a:gridCol w="493776">
                  <a:extLst>
                    <a:ext uri="{9D8B030D-6E8A-4147-A177-3AD203B41FA5}">
                      <a16:colId xmlns:a16="http://schemas.microsoft.com/office/drawing/2014/main" val="2718604379"/>
                    </a:ext>
                  </a:extLst>
                </a:gridCol>
                <a:gridCol w="246888">
                  <a:extLst>
                    <a:ext uri="{9D8B030D-6E8A-4147-A177-3AD203B41FA5}">
                      <a16:colId xmlns:a16="http://schemas.microsoft.com/office/drawing/2014/main" val="607921105"/>
                    </a:ext>
                  </a:extLst>
                </a:gridCol>
                <a:gridCol w="246888">
                  <a:extLst>
                    <a:ext uri="{9D8B030D-6E8A-4147-A177-3AD203B41FA5}">
                      <a16:colId xmlns:a16="http://schemas.microsoft.com/office/drawing/2014/main" val="285946519"/>
                    </a:ext>
                  </a:extLst>
                </a:gridCol>
                <a:gridCol w="246888">
                  <a:extLst>
                    <a:ext uri="{9D8B030D-6E8A-4147-A177-3AD203B41FA5}">
                      <a16:colId xmlns:a16="http://schemas.microsoft.com/office/drawing/2014/main" val="821898786"/>
                    </a:ext>
                  </a:extLst>
                </a:gridCol>
                <a:gridCol w="246888">
                  <a:extLst>
                    <a:ext uri="{9D8B030D-6E8A-4147-A177-3AD203B41FA5}">
                      <a16:colId xmlns:a16="http://schemas.microsoft.com/office/drawing/2014/main" val="1085761383"/>
                    </a:ext>
                  </a:extLst>
                </a:gridCol>
                <a:gridCol w="246888">
                  <a:extLst>
                    <a:ext uri="{9D8B030D-6E8A-4147-A177-3AD203B41FA5}">
                      <a16:colId xmlns:a16="http://schemas.microsoft.com/office/drawing/2014/main" val="1045620978"/>
                    </a:ext>
                  </a:extLst>
                </a:gridCol>
                <a:gridCol w="246888">
                  <a:extLst>
                    <a:ext uri="{9D8B030D-6E8A-4147-A177-3AD203B41FA5}">
                      <a16:colId xmlns:a16="http://schemas.microsoft.com/office/drawing/2014/main" val="2872993581"/>
                    </a:ext>
                  </a:extLst>
                </a:gridCol>
                <a:gridCol w="246888">
                  <a:extLst>
                    <a:ext uri="{9D8B030D-6E8A-4147-A177-3AD203B41FA5}">
                      <a16:colId xmlns:a16="http://schemas.microsoft.com/office/drawing/2014/main" val="2713850308"/>
                    </a:ext>
                  </a:extLst>
                </a:gridCol>
                <a:gridCol w="246888">
                  <a:extLst>
                    <a:ext uri="{9D8B030D-6E8A-4147-A177-3AD203B41FA5}">
                      <a16:colId xmlns:a16="http://schemas.microsoft.com/office/drawing/2014/main" val="3641492367"/>
                    </a:ext>
                  </a:extLst>
                </a:gridCol>
                <a:gridCol w="246888">
                  <a:extLst>
                    <a:ext uri="{9D8B030D-6E8A-4147-A177-3AD203B41FA5}">
                      <a16:colId xmlns:a16="http://schemas.microsoft.com/office/drawing/2014/main" val="717944312"/>
                    </a:ext>
                  </a:extLst>
                </a:gridCol>
                <a:gridCol w="246888">
                  <a:extLst>
                    <a:ext uri="{9D8B030D-6E8A-4147-A177-3AD203B41FA5}">
                      <a16:colId xmlns:a16="http://schemas.microsoft.com/office/drawing/2014/main" val="3922452759"/>
                    </a:ext>
                  </a:extLst>
                </a:gridCol>
                <a:gridCol w="246888">
                  <a:extLst>
                    <a:ext uri="{9D8B030D-6E8A-4147-A177-3AD203B41FA5}">
                      <a16:colId xmlns:a16="http://schemas.microsoft.com/office/drawing/2014/main" val="4035905944"/>
                    </a:ext>
                  </a:extLst>
                </a:gridCol>
                <a:gridCol w="246888">
                  <a:extLst>
                    <a:ext uri="{9D8B030D-6E8A-4147-A177-3AD203B41FA5}">
                      <a16:colId xmlns:a16="http://schemas.microsoft.com/office/drawing/2014/main" val="1351756827"/>
                    </a:ext>
                  </a:extLst>
                </a:gridCol>
                <a:gridCol w="246888">
                  <a:extLst>
                    <a:ext uri="{9D8B030D-6E8A-4147-A177-3AD203B41FA5}">
                      <a16:colId xmlns:a16="http://schemas.microsoft.com/office/drawing/2014/main" val="2251692157"/>
                    </a:ext>
                  </a:extLst>
                </a:gridCol>
                <a:gridCol w="246888">
                  <a:extLst>
                    <a:ext uri="{9D8B030D-6E8A-4147-A177-3AD203B41FA5}">
                      <a16:colId xmlns:a16="http://schemas.microsoft.com/office/drawing/2014/main" val="139062665"/>
                    </a:ext>
                  </a:extLst>
                </a:gridCol>
                <a:gridCol w="246888">
                  <a:extLst>
                    <a:ext uri="{9D8B030D-6E8A-4147-A177-3AD203B41FA5}">
                      <a16:colId xmlns:a16="http://schemas.microsoft.com/office/drawing/2014/main" val="2945393771"/>
                    </a:ext>
                  </a:extLst>
                </a:gridCol>
                <a:gridCol w="246888">
                  <a:extLst>
                    <a:ext uri="{9D8B030D-6E8A-4147-A177-3AD203B41FA5}">
                      <a16:colId xmlns:a16="http://schemas.microsoft.com/office/drawing/2014/main" val="2583246224"/>
                    </a:ext>
                  </a:extLst>
                </a:gridCol>
                <a:gridCol w="246888">
                  <a:extLst>
                    <a:ext uri="{9D8B030D-6E8A-4147-A177-3AD203B41FA5}">
                      <a16:colId xmlns:a16="http://schemas.microsoft.com/office/drawing/2014/main" val="2252194641"/>
                    </a:ext>
                  </a:extLst>
                </a:gridCol>
                <a:gridCol w="246888">
                  <a:extLst>
                    <a:ext uri="{9D8B030D-6E8A-4147-A177-3AD203B41FA5}">
                      <a16:colId xmlns:a16="http://schemas.microsoft.com/office/drawing/2014/main" val="25604896"/>
                    </a:ext>
                  </a:extLst>
                </a:gridCol>
                <a:gridCol w="246888">
                  <a:extLst>
                    <a:ext uri="{9D8B030D-6E8A-4147-A177-3AD203B41FA5}">
                      <a16:colId xmlns:a16="http://schemas.microsoft.com/office/drawing/2014/main" val="1417145570"/>
                    </a:ext>
                  </a:extLst>
                </a:gridCol>
                <a:gridCol w="246888">
                  <a:extLst>
                    <a:ext uri="{9D8B030D-6E8A-4147-A177-3AD203B41FA5}">
                      <a16:colId xmlns:a16="http://schemas.microsoft.com/office/drawing/2014/main" val="2326891393"/>
                    </a:ext>
                  </a:extLst>
                </a:gridCol>
                <a:gridCol w="246888">
                  <a:extLst>
                    <a:ext uri="{9D8B030D-6E8A-4147-A177-3AD203B41FA5}">
                      <a16:colId xmlns:a16="http://schemas.microsoft.com/office/drawing/2014/main" val="156841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05602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895537451"/>
                  </a:ext>
                </a:extLst>
              </a:tr>
            </a:tbl>
          </a:graphicData>
        </a:graphic>
      </p:graphicFrame>
      <p:sp>
        <p:nvSpPr>
          <p:cNvPr id="4" name="Text Placeholder 3">
            <a:extLst>
              <a:ext uri="{FF2B5EF4-FFF2-40B4-BE49-F238E27FC236}">
                <a16:creationId xmlns:a16="http://schemas.microsoft.com/office/drawing/2014/main" id="{35308013-8AFC-445E-AAC9-BA1C791E037A}"/>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3231311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40F9A-C508-458D-BE91-73615A10721A}"/>
              </a:ext>
            </a:extLst>
          </p:cNvPr>
          <p:cNvSpPr>
            <a:spLocks noGrp="1"/>
          </p:cNvSpPr>
          <p:nvPr>
            <p:ph type="title"/>
          </p:nvPr>
        </p:nvSpPr>
        <p:spPr/>
        <p:txBody>
          <a:bodyPr/>
          <a:lstStyle/>
          <a:p>
            <a:r>
              <a:rPr lang="de-DE"/>
              <a:t>Facebook Überblick letzter Monat | All Pages - 6 of 7</a:t>
            </a:r>
            <a:endParaRPr lang="en-US"/>
          </a:p>
        </p:txBody>
      </p:sp>
      <p:graphicFrame>
        <p:nvGraphicFramePr>
          <p:cNvPr id="5" name="Table Placeholder 4">
            <a:extLst>
              <a:ext uri="{FF2B5EF4-FFF2-40B4-BE49-F238E27FC236}">
                <a16:creationId xmlns:a16="http://schemas.microsoft.com/office/drawing/2014/main" id="{17C0E734-6F6C-42C8-B38B-D473896D4573}"/>
              </a:ext>
            </a:extLst>
          </p:cNvPr>
          <p:cNvGraphicFramePr>
            <a:graphicFrameLocks noGrp="1"/>
          </p:cNvGraphicFramePr>
          <p:nvPr>
            <p:ph type="tbl" sz="quarter" idx="13"/>
            <p:extLst>
              <p:ext uri="{D42A27DB-BD31-4B8C-83A1-F6EECF244321}">
                <p14:modId xmlns:p14="http://schemas.microsoft.com/office/powerpoint/2010/main" val="4176918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766201574"/>
                    </a:ext>
                  </a:extLst>
                </a:gridCol>
                <a:gridCol w="493776">
                  <a:extLst>
                    <a:ext uri="{9D8B030D-6E8A-4147-A177-3AD203B41FA5}">
                      <a16:colId xmlns:a16="http://schemas.microsoft.com/office/drawing/2014/main" val="3510146669"/>
                    </a:ext>
                  </a:extLst>
                </a:gridCol>
                <a:gridCol w="246888">
                  <a:extLst>
                    <a:ext uri="{9D8B030D-6E8A-4147-A177-3AD203B41FA5}">
                      <a16:colId xmlns:a16="http://schemas.microsoft.com/office/drawing/2014/main" val="3419864019"/>
                    </a:ext>
                  </a:extLst>
                </a:gridCol>
                <a:gridCol w="246888">
                  <a:extLst>
                    <a:ext uri="{9D8B030D-6E8A-4147-A177-3AD203B41FA5}">
                      <a16:colId xmlns:a16="http://schemas.microsoft.com/office/drawing/2014/main" val="2307998886"/>
                    </a:ext>
                  </a:extLst>
                </a:gridCol>
                <a:gridCol w="246888">
                  <a:extLst>
                    <a:ext uri="{9D8B030D-6E8A-4147-A177-3AD203B41FA5}">
                      <a16:colId xmlns:a16="http://schemas.microsoft.com/office/drawing/2014/main" val="449636020"/>
                    </a:ext>
                  </a:extLst>
                </a:gridCol>
                <a:gridCol w="246888">
                  <a:extLst>
                    <a:ext uri="{9D8B030D-6E8A-4147-A177-3AD203B41FA5}">
                      <a16:colId xmlns:a16="http://schemas.microsoft.com/office/drawing/2014/main" val="1411981456"/>
                    </a:ext>
                  </a:extLst>
                </a:gridCol>
                <a:gridCol w="246888">
                  <a:extLst>
                    <a:ext uri="{9D8B030D-6E8A-4147-A177-3AD203B41FA5}">
                      <a16:colId xmlns:a16="http://schemas.microsoft.com/office/drawing/2014/main" val="2841359515"/>
                    </a:ext>
                  </a:extLst>
                </a:gridCol>
                <a:gridCol w="246888">
                  <a:extLst>
                    <a:ext uri="{9D8B030D-6E8A-4147-A177-3AD203B41FA5}">
                      <a16:colId xmlns:a16="http://schemas.microsoft.com/office/drawing/2014/main" val="2329181547"/>
                    </a:ext>
                  </a:extLst>
                </a:gridCol>
                <a:gridCol w="246888">
                  <a:extLst>
                    <a:ext uri="{9D8B030D-6E8A-4147-A177-3AD203B41FA5}">
                      <a16:colId xmlns:a16="http://schemas.microsoft.com/office/drawing/2014/main" val="729877365"/>
                    </a:ext>
                  </a:extLst>
                </a:gridCol>
                <a:gridCol w="246888">
                  <a:extLst>
                    <a:ext uri="{9D8B030D-6E8A-4147-A177-3AD203B41FA5}">
                      <a16:colId xmlns:a16="http://schemas.microsoft.com/office/drawing/2014/main" val="194789079"/>
                    </a:ext>
                  </a:extLst>
                </a:gridCol>
                <a:gridCol w="246888">
                  <a:extLst>
                    <a:ext uri="{9D8B030D-6E8A-4147-A177-3AD203B41FA5}">
                      <a16:colId xmlns:a16="http://schemas.microsoft.com/office/drawing/2014/main" val="2690973355"/>
                    </a:ext>
                  </a:extLst>
                </a:gridCol>
                <a:gridCol w="246888">
                  <a:extLst>
                    <a:ext uri="{9D8B030D-6E8A-4147-A177-3AD203B41FA5}">
                      <a16:colId xmlns:a16="http://schemas.microsoft.com/office/drawing/2014/main" val="2130010974"/>
                    </a:ext>
                  </a:extLst>
                </a:gridCol>
                <a:gridCol w="246888">
                  <a:extLst>
                    <a:ext uri="{9D8B030D-6E8A-4147-A177-3AD203B41FA5}">
                      <a16:colId xmlns:a16="http://schemas.microsoft.com/office/drawing/2014/main" val="53142213"/>
                    </a:ext>
                  </a:extLst>
                </a:gridCol>
                <a:gridCol w="246888">
                  <a:extLst>
                    <a:ext uri="{9D8B030D-6E8A-4147-A177-3AD203B41FA5}">
                      <a16:colId xmlns:a16="http://schemas.microsoft.com/office/drawing/2014/main" val="2769554718"/>
                    </a:ext>
                  </a:extLst>
                </a:gridCol>
                <a:gridCol w="246888">
                  <a:extLst>
                    <a:ext uri="{9D8B030D-6E8A-4147-A177-3AD203B41FA5}">
                      <a16:colId xmlns:a16="http://schemas.microsoft.com/office/drawing/2014/main" val="1692069044"/>
                    </a:ext>
                  </a:extLst>
                </a:gridCol>
                <a:gridCol w="246888">
                  <a:extLst>
                    <a:ext uri="{9D8B030D-6E8A-4147-A177-3AD203B41FA5}">
                      <a16:colId xmlns:a16="http://schemas.microsoft.com/office/drawing/2014/main" val="656920505"/>
                    </a:ext>
                  </a:extLst>
                </a:gridCol>
                <a:gridCol w="246888">
                  <a:extLst>
                    <a:ext uri="{9D8B030D-6E8A-4147-A177-3AD203B41FA5}">
                      <a16:colId xmlns:a16="http://schemas.microsoft.com/office/drawing/2014/main" val="2285345391"/>
                    </a:ext>
                  </a:extLst>
                </a:gridCol>
                <a:gridCol w="246888">
                  <a:extLst>
                    <a:ext uri="{9D8B030D-6E8A-4147-A177-3AD203B41FA5}">
                      <a16:colId xmlns:a16="http://schemas.microsoft.com/office/drawing/2014/main" val="3578367298"/>
                    </a:ext>
                  </a:extLst>
                </a:gridCol>
                <a:gridCol w="246888">
                  <a:extLst>
                    <a:ext uri="{9D8B030D-6E8A-4147-A177-3AD203B41FA5}">
                      <a16:colId xmlns:a16="http://schemas.microsoft.com/office/drawing/2014/main" val="2546720487"/>
                    </a:ext>
                  </a:extLst>
                </a:gridCol>
                <a:gridCol w="246888">
                  <a:extLst>
                    <a:ext uri="{9D8B030D-6E8A-4147-A177-3AD203B41FA5}">
                      <a16:colId xmlns:a16="http://schemas.microsoft.com/office/drawing/2014/main" val="3437565131"/>
                    </a:ext>
                  </a:extLst>
                </a:gridCol>
                <a:gridCol w="246888">
                  <a:extLst>
                    <a:ext uri="{9D8B030D-6E8A-4147-A177-3AD203B41FA5}">
                      <a16:colId xmlns:a16="http://schemas.microsoft.com/office/drawing/2014/main" val="3483079670"/>
                    </a:ext>
                  </a:extLst>
                </a:gridCol>
                <a:gridCol w="246888">
                  <a:extLst>
                    <a:ext uri="{9D8B030D-6E8A-4147-A177-3AD203B41FA5}">
                      <a16:colId xmlns:a16="http://schemas.microsoft.com/office/drawing/2014/main" val="607479151"/>
                    </a:ext>
                  </a:extLst>
                </a:gridCol>
                <a:gridCol w="246888">
                  <a:extLst>
                    <a:ext uri="{9D8B030D-6E8A-4147-A177-3AD203B41FA5}">
                      <a16:colId xmlns:a16="http://schemas.microsoft.com/office/drawing/2014/main" val="393389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5249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05626829"/>
                  </a:ext>
                </a:extLst>
              </a:tr>
            </a:tbl>
          </a:graphicData>
        </a:graphic>
      </p:graphicFrame>
      <p:sp>
        <p:nvSpPr>
          <p:cNvPr id="4" name="Text Placeholder 3">
            <a:extLst>
              <a:ext uri="{FF2B5EF4-FFF2-40B4-BE49-F238E27FC236}">
                <a16:creationId xmlns:a16="http://schemas.microsoft.com/office/drawing/2014/main" id="{4C00773F-BD2C-4678-8201-267B4C1B38FE}"/>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267029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7285D-9E1D-4ED1-A9E4-E4C2C25CD329}"/>
              </a:ext>
            </a:extLst>
          </p:cNvPr>
          <p:cNvSpPr>
            <a:spLocks noGrp="1"/>
          </p:cNvSpPr>
          <p:nvPr>
            <p:ph type="title"/>
          </p:nvPr>
        </p:nvSpPr>
        <p:spPr/>
        <p:txBody>
          <a:bodyPr/>
          <a:lstStyle/>
          <a:p>
            <a:r>
              <a:rPr lang="de-DE"/>
              <a:t>Facebook Überblick letzter Monat | All Pages - 7 of 7</a:t>
            </a:r>
            <a:endParaRPr lang="en-US"/>
          </a:p>
        </p:txBody>
      </p:sp>
      <p:graphicFrame>
        <p:nvGraphicFramePr>
          <p:cNvPr id="5" name="Table Placeholder 4">
            <a:extLst>
              <a:ext uri="{FF2B5EF4-FFF2-40B4-BE49-F238E27FC236}">
                <a16:creationId xmlns:a16="http://schemas.microsoft.com/office/drawing/2014/main" id="{1DD7F7A0-4803-4997-8988-32A99ACB8DAB}"/>
              </a:ext>
            </a:extLst>
          </p:cNvPr>
          <p:cNvGraphicFramePr>
            <a:graphicFrameLocks noGrp="1"/>
          </p:cNvGraphicFramePr>
          <p:nvPr>
            <p:ph type="tbl" sz="quarter" idx="13"/>
            <p:extLst>
              <p:ext uri="{D42A27DB-BD31-4B8C-83A1-F6EECF244321}">
                <p14:modId xmlns:p14="http://schemas.microsoft.com/office/powerpoint/2010/main" val="86712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205616551"/>
                    </a:ext>
                  </a:extLst>
                </a:gridCol>
                <a:gridCol w="493776">
                  <a:extLst>
                    <a:ext uri="{9D8B030D-6E8A-4147-A177-3AD203B41FA5}">
                      <a16:colId xmlns:a16="http://schemas.microsoft.com/office/drawing/2014/main" val="3979523715"/>
                    </a:ext>
                  </a:extLst>
                </a:gridCol>
                <a:gridCol w="246888">
                  <a:extLst>
                    <a:ext uri="{9D8B030D-6E8A-4147-A177-3AD203B41FA5}">
                      <a16:colId xmlns:a16="http://schemas.microsoft.com/office/drawing/2014/main" val="2739988689"/>
                    </a:ext>
                  </a:extLst>
                </a:gridCol>
                <a:gridCol w="246888">
                  <a:extLst>
                    <a:ext uri="{9D8B030D-6E8A-4147-A177-3AD203B41FA5}">
                      <a16:colId xmlns:a16="http://schemas.microsoft.com/office/drawing/2014/main" val="1173699672"/>
                    </a:ext>
                  </a:extLst>
                </a:gridCol>
                <a:gridCol w="246888">
                  <a:extLst>
                    <a:ext uri="{9D8B030D-6E8A-4147-A177-3AD203B41FA5}">
                      <a16:colId xmlns:a16="http://schemas.microsoft.com/office/drawing/2014/main" val="2367081852"/>
                    </a:ext>
                  </a:extLst>
                </a:gridCol>
                <a:gridCol w="246888">
                  <a:extLst>
                    <a:ext uri="{9D8B030D-6E8A-4147-A177-3AD203B41FA5}">
                      <a16:colId xmlns:a16="http://schemas.microsoft.com/office/drawing/2014/main" val="3978702026"/>
                    </a:ext>
                  </a:extLst>
                </a:gridCol>
                <a:gridCol w="246888">
                  <a:extLst>
                    <a:ext uri="{9D8B030D-6E8A-4147-A177-3AD203B41FA5}">
                      <a16:colId xmlns:a16="http://schemas.microsoft.com/office/drawing/2014/main" val="2617753623"/>
                    </a:ext>
                  </a:extLst>
                </a:gridCol>
                <a:gridCol w="246888">
                  <a:extLst>
                    <a:ext uri="{9D8B030D-6E8A-4147-A177-3AD203B41FA5}">
                      <a16:colId xmlns:a16="http://schemas.microsoft.com/office/drawing/2014/main" val="1828409718"/>
                    </a:ext>
                  </a:extLst>
                </a:gridCol>
                <a:gridCol w="246888">
                  <a:extLst>
                    <a:ext uri="{9D8B030D-6E8A-4147-A177-3AD203B41FA5}">
                      <a16:colId xmlns:a16="http://schemas.microsoft.com/office/drawing/2014/main" val="917894545"/>
                    </a:ext>
                  </a:extLst>
                </a:gridCol>
                <a:gridCol w="246888">
                  <a:extLst>
                    <a:ext uri="{9D8B030D-6E8A-4147-A177-3AD203B41FA5}">
                      <a16:colId xmlns:a16="http://schemas.microsoft.com/office/drawing/2014/main" val="3678718432"/>
                    </a:ext>
                  </a:extLst>
                </a:gridCol>
                <a:gridCol w="246888">
                  <a:extLst>
                    <a:ext uri="{9D8B030D-6E8A-4147-A177-3AD203B41FA5}">
                      <a16:colId xmlns:a16="http://schemas.microsoft.com/office/drawing/2014/main" val="1471286110"/>
                    </a:ext>
                  </a:extLst>
                </a:gridCol>
                <a:gridCol w="246888">
                  <a:extLst>
                    <a:ext uri="{9D8B030D-6E8A-4147-A177-3AD203B41FA5}">
                      <a16:colId xmlns:a16="http://schemas.microsoft.com/office/drawing/2014/main" val="2548872607"/>
                    </a:ext>
                  </a:extLst>
                </a:gridCol>
                <a:gridCol w="246888">
                  <a:extLst>
                    <a:ext uri="{9D8B030D-6E8A-4147-A177-3AD203B41FA5}">
                      <a16:colId xmlns:a16="http://schemas.microsoft.com/office/drawing/2014/main" val="3286860919"/>
                    </a:ext>
                  </a:extLst>
                </a:gridCol>
                <a:gridCol w="246888">
                  <a:extLst>
                    <a:ext uri="{9D8B030D-6E8A-4147-A177-3AD203B41FA5}">
                      <a16:colId xmlns:a16="http://schemas.microsoft.com/office/drawing/2014/main" val="3549303345"/>
                    </a:ext>
                  </a:extLst>
                </a:gridCol>
                <a:gridCol w="246888">
                  <a:extLst>
                    <a:ext uri="{9D8B030D-6E8A-4147-A177-3AD203B41FA5}">
                      <a16:colId xmlns:a16="http://schemas.microsoft.com/office/drawing/2014/main" val="475381953"/>
                    </a:ext>
                  </a:extLst>
                </a:gridCol>
                <a:gridCol w="246888">
                  <a:extLst>
                    <a:ext uri="{9D8B030D-6E8A-4147-A177-3AD203B41FA5}">
                      <a16:colId xmlns:a16="http://schemas.microsoft.com/office/drawing/2014/main" val="1755695888"/>
                    </a:ext>
                  </a:extLst>
                </a:gridCol>
                <a:gridCol w="246888">
                  <a:extLst>
                    <a:ext uri="{9D8B030D-6E8A-4147-A177-3AD203B41FA5}">
                      <a16:colId xmlns:a16="http://schemas.microsoft.com/office/drawing/2014/main" val="1566625112"/>
                    </a:ext>
                  </a:extLst>
                </a:gridCol>
                <a:gridCol w="246888">
                  <a:extLst>
                    <a:ext uri="{9D8B030D-6E8A-4147-A177-3AD203B41FA5}">
                      <a16:colId xmlns:a16="http://schemas.microsoft.com/office/drawing/2014/main" val="3480529249"/>
                    </a:ext>
                  </a:extLst>
                </a:gridCol>
                <a:gridCol w="246888">
                  <a:extLst>
                    <a:ext uri="{9D8B030D-6E8A-4147-A177-3AD203B41FA5}">
                      <a16:colId xmlns:a16="http://schemas.microsoft.com/office/drawing/2014/main" val="2788583437"/>
                    </a:ext>
                  </a:extLst>
                </a:gridCol>
                <a:gridCol w="246888">
                  <a:extLst>
                    <a:ext uri="{9D8B030D-6E8A-4147-A177-3AD203B41FA5}">
                      <a16:colId xmlns:a16="http://schemas.microsoft.com/office/drawing/2014/main" val="208486001"/>
                    </a:ext>
                  </a:extLst>
                </a:gridCol>
                <a:gridCol w="246888">
                  <a:extLst>
                    <a:ext uri="{9D8B030D-6E8A-4147-A177-3AD203B41FA5}">
                      <a16:colId xmlns:a16="http://schemas.microsoft.com/office/drawing/2014/main" val="1522146976"/>
                    </a:ext>
                  </a:extLst>
                </a:gridCol>
                <a:gridCol w="246888">
                  <a:extLst>
                    <a:ext uri="{9D8B030D-6E8A-4147-A177-3AD203B41FA5}">
                      <a16:colId xmlns:a16="http://schemas.microsoft.com/office/drawing/2014/main" val="1767422097"/>
                    </a:ext>
                  </a:extLst>
                </a:gridCol>
                <a:gridCol w="246888">
                  <a:extLst>
                    <a:ext uri="{9D8B030D-6E8A-4147-A177-3AD203B41FA5}">
                      <a16:colId xmlns:a16="http://schemas.microsoft.com/office/drawing/2014/main" val="3964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2225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55779414"/>
                  </a:ext>
                </a:extLst>
              </a:tr>
            </a:tbl>
          </a:graphicData>
        </a:graphic>
      </p:graphicFrame>
      <p:sp>
        <p:nvSpPr>
          <p:cNvPr id="4" name="Text Placeholder 3">
            <a:extLst>
              <a:ext uri="{FF2B5EF4-FFF2-40B4-BE49-F238E27FC236}">
                <a16:creationId xmlns:a16="http://schemas.microsoft.com/office/drawing/2014/main" id="{A644050F-A083-4B57-B5E2-8C3EC2BB40CB}"/>
              </a:ext>
            </a:extLst>
          </p:cNvPr>
          <p:cNvSpPr>
            <a:spLocks noGrp="1"/>
          </p:cNvSpPr>
          <p:nvPr>
            <p:ph type="body" sz="quarter" idx="14"/>
          </p:nvPr>
        </p:nvSpPr>
        <p:spPr/>
        <p:txBody>
          <a:bodyPr/>
          <a:lstStyle/>
          <a:p>
            <a:r>
              <a:rPr lang="en-US"/>
              <a:t>01.08.2020 - 31.08.2020</a:t>
            </a:r>
          </a:p>
        </p:txBody>
      </p:sp>
    </p:spTree>
    <p:extLst>
      <p:ext uri="{BB962C8B-B14F-4D97-AF65-F5344CB8AC3E}">
        <p14:creationId xmlns:p14="http://schemas.microsoft.com/office/powerpoint/2010/main" val="3393285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1F092-3929-415E-B290-795A768E62E4}"/>
              </a:ext>
            </a:extLst>
          </p:cNvPr>
          <p:cNvSpPr>
            <a:spLocks noGrp="1"/>
          </p:cNvSpPr>
          <p:nvPr>
            <p:ph type="title"/>
          </p:nvPr>
        </p:nvSpPr>
        <p:spPr/>
        <p:txBody>
          <a:bodyPr/>
          <a:lstStyle/>
          <a:p>
            <a:r>
              <a:rPr lang="en-US"/>
              <a:t>Facebook Key Metrics Table | All Pages - 1 of 8</a:t>
            </a:r>
          </a:p>
        </p:txBody>
      </p:sp>
      <p:graphicFrame>
        <p:nvGraphicFramePr>
          <p:cNvPr id="5" name="Table Placeholder 4">
            <a:extLst>
              <a:ext uri="{FF2B5EF4-FFF2-40B4-BE49-F238E27FC236}">
                <a16:creationId xmlns:a16="http://schemas.microsoft.com/office/drawing/2014/main" id="{AB4E3804-1F70-4CC0-970C-73FC1A243021}"/>
              </a:ext>
            </a:extLst>
          </p:cNvPr>
          <p:cNvGraphicFramePr>
            <a:graphicFrameLocks noGrp="1"/>
          </p:cNvGraphicFramePr>
          <p:nvPr>
            <p:ph type="tbl" sz="quarter" idx="13"/>
            <p:extLst>
              <p:ext uri="{D42A27DB-BD31-4B8C-83A1-F6EECF244321}">
                <p14:modId xmlns:p14="http://schemas.microsoft.com/office/powerpoint/2010/main" val="360211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661379208"/>
                    </a:ext>
                  </a:extLst>
                </a:gridCol>
                <a:gridCol w="208280">
                  <a:extLst>
                    <a:ext uri="{9D8B030D-6E8A-4147-A177-3AD203B41FA5}">
                      <a16:colId xmlns:a16="http://schemas.microsoft.com/office/drawing/2014/main" val="2357664618"/>
                    </a:ext>
                  </a:extLst>
                </a:gridCol>
                <a:gridCol w="208280">
                  <a:extLst>
                    <a:ext uri="{9D8B030D-6E8A-4147-A177-3AD203B41FA5}">
                      <a16:colId xmlns:a16="http://schemas.microsoft.com/office/drawing/2014/main" val="3317499422"/>
                    </a:ext>
                  </a:extLst>
                </a:gridCol>
                <a:gridCol w="208280">
                  <a:extLst>
                    <a:ext uri="{9D8B030D-6E8A-4147-A177-3AD203B41FA5}">
                      <a16:colId xmlns:a16="http://schemas.microsoft.com/office/drawing/2014/main" val="1917918850"/>
                    </a:ext>
                  </a:extLst>
                </a:gridCol>
                <a:gridCol w="208280">
                  <a:extLst>
                    <a:ext uri="{9D8B030D-6E8A-4147-A177-3AD203B41FA5}">
                      <a16:colId xmlns:a16="http://schemas.microsoft.com/office/drawing/2014/main" val="858099866"/>
                    </a:ext>
                  </a:extLst>
                </a:gridCol>
                <a:gridCol w="208280">
                  <a:extLst>
                    <a:ext uri="{9D8B030D-6E8A-4147-A177-3AD203B41FA5}">
                      <a16:colId xmlns:a16="http://schemas.microsoft.com/office/drawing/2014/main" val="3513801734"/>
                    </a:ext>
                  </a:extLst>
                </a:gridCol>
                <a:gridCol w="208280">
                  <a:extLst>
                    <a:ext uri="{9D8B030D-6E8A-4147-A177-3AD203B41FA5}">
                      <a16:colId xmlns:a16="http://schemas.microsoft.com/office/drawing/2014/main" val="3328720148"/>
                    </a:ext>
                  </a:extLst>
                </a:gridCol>
                <a:gridCol w="208280">
                  <a:extLst>
                    <a:ext uri="{9D8B030D-6E8A-4147-A177-3AD203B41FA5}">
                      <a16:colId xmlns:a16="http://schemas.microsoft.com/office/drawing/2014/main" val="1107083237"/>
                    </a:ext>
                  </a:extLst>
                </a:gridCol>
                <a:gridCol w="208280">
                  <a:extLst>
                    <a:ext uri="{9D8B030D-6E8A-4147-A177-3AD203B41FA5}">
                      <a16:colId xmlns:a16="http://schemas.microsoft.com/office/drawing/2014/main" val="962042199"/>
                    </a:ext>
                  </a:extLst>
                </a:gridCol>
                <a:gridCol w="208280">
                  <a:extLst>
                    <a:ext uri="{9D8B030D-6E8A-4147-A177-3AD203B41FA5}">
                      <a16:colId xmlns:a16="http://schemas.microsoft.com/office/drawing/2014/main" val="709117258"/>
                    </a:ext>
                  </a:extLst>
                </a:gridCol>
                <a:gridCol w="208280">
                  <a:extLst>
                    <a:ext uri="{9D8B030D-6E8A-4147-A177-3AD203B41FA5}">
                      <a16:colId xmlns:a16="http://schemas.microsoft.com/office/drawing/2014/main" val="1936316852"/>
                    </a:ext>
                  </a:extLst>
                </a:gridCol>
                <a:gridCol w="208280">
                  <a:extLst>
                    <a:ext uri="{9D8B030D-6E8A-4147-A177-3AD203B41FA5}">
                      <a16:colId xmlns:a16="http://schemas.microsoft.com/office/drawing/2014/main" val="1751561136"/>
                    </a:ext>
                  </a:extLst>
                </a:gridCol>
                <a:gridCol w="208280">
                  <a:extLst>
                    <a:ext uri="{9D8B030D-6E8A-4147-A177-3AD203B41FA5}">
                      <a16:colId xmlns:a16="http://schemas.microsoft.com/office/drawing/2014/main" val="3371250298"/>
                    </a:ext>
                  </a:extLst>
                </a:gridCol>
                <a:gridCol w="208280">
                  <a:extLst>
                    <a:ext uri="{9D8B030D-6E8A-4147-A177-3AD203B41FA5}">
                      <a16:colId xmlns:a16="http://schemas.microsoft.com/office/drawing/2014/main" val="215482422"/>
                    </a:ext>
                  </a:extLst>
                </a:gridCol>
                <a:gridCol w="208280">
                  <a:extLst>
                    <a:ext uri="{9D8B030D-6E8A-4147-A177-3AD203B41FA5}">
                      <a16:colId xmlns:a16="http://schemas.microsoft.com/office/drawing/2014/main" val="4180170749"/>
                    </a:ext>
                  </a:extLst>
                </a:gridCol>
                <a:gridCol w="208280">
                  <a:extLst>
                    <a:ext uri="{9D8B030D-6E8A-4147-A177-3AD203B41FA5}">
                      <a16:colId xmlns:a16="http://schemas.microsoft.com/office/drawing/2014/main" val="1461512321"/>
                    </a:ext>
                  </a:extLst>
                </a:gridCol>
                <a:gridCol w="208280">
                  <a:extLst>
                    <a:ext uri="{9D8B030D-6E8A-4147-A177-3AD203B41FA5}">
                      <a16:colId xmlns:a16="http://schemas.microsoft.com/office/drawing/2014/main" val="1785349389"/>
                    </a:ext>
                  </a:extLst>
                </a:gridCol>
                <a:gridCol w="249936">
                  <a:extLst>
                    <a:ext uri="{9D8B030D-6E8A-4147-A177-3AD203B41FA5}">
                      <a16:colId xmlns:a16="http://schemas.microsoft.com/office/drawing/2014/main" val="1808913171"/>
                    </a:ext>
                  </a:extLst>
                </a:gridCol>
                <a:gridCol w="208280">
                  <a:extLst>
                    <a:ext uri="{9D8B030D-6E8A-4147-A177-3AD203B41FA5}">
                      <a16:colId xmlns:a16="http://schemas.microsoft.com/office/drawing/2014/main" val="2884222922"/>
                    </a:ext>
                  </a:extLst>
                </a:gridCol>
                <a:gridCol w="208280">
                  <a:extLst>
                    <a:ext uri="{9D8B030D-6E8A-4147-A177-3AD203B41FA5}">
                      <a16:colId xmlns:a16="http://schemas.microsoft.com/office/drawing/2014/main" val="122843975"/>
                    </a:ext>
                  </a:extLst>
                </a:gridCol>
                <a:gridCol w="208280">
                  <a:extLst>
                    <a:ext uri="{9D8B030D-6E8A-4147-A177-3AD203B41FA5}">
                      <a16:colId xmlns:a16="http://schemas.microsoft.com/office/drawing/2014/main" val="2137835387"/>
                    </a:ext>
                  </a:extLst>
                </a:gridCol>
                <a:gridCol w="208280">
                  <a:extLst>
                    <a:ext uri="{9D8B030D-6E8A-4147-A177-3AD203B41FA5}">
                      <a16:colId xmlns:a16="http://schemas.microsoft.com/office/drawing/2014/main" val="1067981624"/>
                    </a:ext>
                  </a:extLst>
                </a:gridCol>
                <a:gridCol w="208280">
                  <a:extLst>
                    <a:ext uri="{9D8B030D-6E8A-4147-A177-3AD203B41FA5}">
                      <a16:colId xmlns:a16="http://schemas.microsoft.com/office/drawing/2014/main" val="2903416784"/>
                    </a:ext>
                  </a:extLst>
                </a:gridCol>
                <a:gridCol w="208280">
                  <a:extLst>
                    <a:ext uri="{9D8B030D-6E8A-4147-A177-3AD203B41FA5}">
                      <a16:colId xmlns:a16="http://schemas.microsoft.com/office/drawing/2014/main" val="726927409"/>
                    </a:ext>
                  </a:extLst>
                </a:gridCol>
                <a:gridCol w="208280">
                  <a:extLst>
                    <a:ext uri="{9D8B030D-6E8A-4147-A177-3AD203B41FA5}">
                      <a16:colId xmlns:a16="http://schemas.microsoft.com/office/drawing/2014/main" val="1470218273"/>
                    </a:ext>
                  </a:extLst>
                </a:gridCol>
                <a:gridCol w="208280">
                  <a:extLst>
                    <a:ext uri="{9D8B030D-6E8A-4147-A177-3AD203B41FA5}">
                      <a16:colId xmlns:a16="http://schemas.microsoft.com/office/drawing/2014/main" val="3823189038"/>
                    </a:ext>
                  </a:extLst>
                </a:gridCol>
                <a:gridCol w="208280">
                  <a:extLst>
                    <a:ext uri="{9D8B030D-6E8A-4147-A177-3AD203B41FA5}">
                      <a16:colId xmlns:a16="http://schemas.microsoft.com/office/drawing/2014/main" val="755155351"/>
                    </a:ext>
                  </a:extLst>
                </a:gridCol>
                <a:gridCol w="208280">
                  <a:extLst>
                    <a:ext uri="{9D8B030D-6E8A-4147-A177-3AD203B41FA5}">
                      <a16:colId xmlns:a16="http://schemas.microsoft.com/office/drawing/2014/main" val="2933585027"/>
                    </a:ext>
                  </a:extLst>
                </a:gridCol>
                <a:gridCol w="208280">
                  <a:extLst>
                    <a:ext uri="{9D8B030D-6E8A-4147-A177-3AD203B41FA5}">
                      <a16:colId xmlns:a16="http://schemas.microsoft.com/office/drawing/2014/main" val="1915737724"/>
                    </a:ext>
                  </a:extLst>
                </a:gridCol>
                <a:gridCol w="208280">
                  <a:extLst>
                    <a:ext uri="{9D8B030D-6E8A-4147-A177-3AD203B41FA5}">
                      <a16:colId xmlns:a16="http://schemas.microsoft.com/office/drawing/2014/main" val="346220680"/>
                    </a:ext>
                  </a:extLst>
                </a:gridCol>
                <a:gridCol w="208280">
                  <a:extLst>
                    <a:ext uri="{9D8B030D-6E8A-4147-A177-3AD203B41FA5}">
                      <a16:colId xmlns:a16="http://schemas.microsoft.com/office/drawing/2014/main" val="1041485026"/>
                    </a:ext>
                  </a:extLst>
                </a:gridCol>
                <a:gridCol w="208280">
                  <a:extLst>
                    <a:ext uri="{9D8B030D-6E8A-4147-A177-3AD203B41FA5}">
                      <a16:colId xmlns:a16="http://schemas.microsoft.com/office/drawing/2014/main" val="1183430924"/>
                    </a:ext>
                  </a:extLst>
                </a:gridCol>
                <a:gridCol w="208280">
                  <a:extLst>
                    <a:ext uri="{9D8B030D-6E8A-4147-A177-3AD203B41FA5}">
                      <a16:colId xmlns:a16="http://schemas.microsoft.com/office/drawing/2014/main" val="2361027728"/>
                    </a:ext>
                  </a:extLst>
                </a:gridCol>
                <a:gridCol w="208280">
                  <a:extLst>
                    <a:ext uri="{9D8B030D-6E8A-4147-A177-3AD203B41FA5}">
                      <a16:colId xmlns:a16="http://schemas.microsoft.com/office/drawing/2014/main" val="3022648671"/>
                    </a:ext>
                  </a:extLst>
                </a:gridCol>
                <a:gridCol w="208280">
                  <a:extLst>
                    <a:ext uri="{9D8B030D-6E8A-4147-A177-3AD203B41FA5}">
                      <a16:colId xmlns:a16="http://schemas.microsoft.com/office/drawing/2014/main" val="303009418"/>
                    </a:ext>
                  </a:extLst>
                </a:gridCol>
                <a:gridCol w="208280">
                  <a:extLst>
                    <a:ext uri="{9D8B030D-6E8A-4147-A177-3AD203B41FA5}">
                      <a16:colId xmlns:a16="http://schemas.microsoft.com/office/drawing/2014/main" val="1952818075"/>
                    </a:ext>
                  </a:extLst>
                </a:gridCol>
                <a:gridCol w="208280">
                  <a:extLst>
                    <a:ext uri="{9D8B030D-6E8A-4147-A177-3AD203B41FA5}">
                      <a16:colId xmlns:a16="http://schemas.microsoft.com/office/drawing/2014/main" val="1216947090"/>
                    </a:ext>
                  </a:extLst>
                </a:gridCol>
                <a:gridCol w="208280">
                  <a:extLst>
                    <a:ext uri="{9D8B030D-6E8A-4147-A177-3AD203B41FA5}">
                      <a16:colId xmlns:a16="http://schemas.microsoft.com/office/drawing/2014/main" val="1718658554"/>
                    </a:ext>
                  </a:extLst>
                </a:gridCol>
                <a:gridCol w="208280">
                  <a:extLst>
                    <a:ext uri="{9D8B030D-6E8A-4147-A177-3AD203B41FA5}">
                      <a16:colId xmlns:a16="http://schemas.microsoft.com/office/drawing/2014/main" val="1565801229"/>
                    </a:ext>
                  </a:extLst>
                </a:gridCol>
                <a:gridCol w="208280">
                  <a:extLst>
                    <a:ext uri="{9D8B030D-6E8A-4147-A177-3AD203B41FA5}">
                      <a16:colId xmlns:a16="http://schemas.microsoft.com/office/drawing/2014/main" val="86365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509797181"/>
                  </a:ext>
                </a:extLst>
              </a:tr>
            </a:tbl>
          </a:graphicData>
        </a:graphic>
      </p:graphicFrame>
      <p:sp>
        <p:nvSpPr>
          <p:cNvPr id="4" name="Text Placeholder 3">
            <a:extLst>
              <a:ext uri="{FF2B5EF4-FFF2-40B4-BE49-F238E27FC236}">
                <a16:creationId xmlns:a16="http://schemas.microsoft.com/office/drawing/2014/main" id="{D3523E62-6EE4-4205-826B-5552907E979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086557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16885-E23E-4505-9227-ACE3A66732ED}"/>
              </a:ext>
            </a:extLst>
          </p:cNvPr>
          <p:cNvSpPr>
            <a:spLocks noGrp="1"/>
          </p:cNvSpPr>
          <p:nvPr>
            <p:ph type="title"/>
          </p:nvPr>
        </p:nvSpPr>
        <p:spPr/>
        <p:txBody>
          <a:bodyPr/>
          <a:lstStyle/>
          <a:p>
            <a:r>
              <a:rPr lang="en-US"/>
              <a:t>Facebook Key Metrics Table | All Pages - 2 of 8</a:t>
            </a:r>
          </a:p>
        </p:txBody>
      </p:sp>
      <p:graphicFrame>
        <p:nvGraphicFramePr>
          <p:cNvPr id="5" name="Table Placeholder 4">
            <a:extLst>
              <a:ext uri="{FF2B5EF4-FFF2-40B4-BE49-F238E27FC236}">
                <a16:creationId xmlns:a16="http://schemas.microsoft.com/office/drawing/2014/main" id="{3005FAAC-D900-4247-8A77-74DF93B092EC}"/>
              </a:ext>
            </a:extLst>
          </p:cNvPr>
          <p:cNvGraphicFramePr>
            <a:graphicFrameLocks noGrp="1"/>
          </p:cNvGraphicFramePr>
          <p:nvPr>
            <p:ph type="tbl" sz="quarter" idx="13"/>
            <p:extLst>
              <p:ext uri="{D42A27DB-BD31-4B8C-83A1-F6EECF244321}">
                <p14:modId xmlns:p14="http://schemas.microsoft.com/office/powerpoint/2010/main" val="209712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393560357"/>
                    </a:ext>
                  </a:extLst>
                </a:gridCol>
                <a:gridCol w="208280">
                  <a:extLst>
                    <a:ext uri="{9D8B030D-6E8A-4147-A177-3AD203B41FA5}">
                      <a16:colId xmlns:a16="http://schemas.microsoft.com/office/drawing/2014/main" val="2829920595"/>
                    </a:ext>
                  </a:extLst>
                </a:gridCol>
                <a:gridCol w="208280">
                  <a:extLst>
                    <a:ext uri="{9D8B030D-6E8A-4147-A177-3AD203B41FA5}">
                      <a16:colId xmlns:a16="http://schemas.microsoft.com/office/drawing/2014/main" val="1685608230"/>
                    </a:ext>
                  </a:extLst>
                </a:gridCol>
                <a:gridCol w="208280">
                  <a:extLst>
                    <a:ext uri="{9D8B030D-6E8A-4147-A177-3AD203B41FA5}">
                      <a16:colId xmlns:a16="http://schemas.microsoft.com/office/drawing/2014/main" val="1067749913"/>
                    </a:ext>
                  </a:extLst>
                </a:gridCol>
                <a:gridCol w="208280">
                  <a:extLst>
                    <a:ext uri="{9D8B030D-6E8A-4147-A177-3AD203B41FA5}">
                      <a16:colId xmlns:a16="http://schemas.microsoft.com/office/drawing/2014/main" val="4058498449"/>
                    </a:ext>
                  </a:extLst>
                </a:gridCol>
                <a:gridCol w="208280">
                  <a:extLst>
                    <a:ext uri="{9D8B030D-6E8A-4147-A177-3AD203B41FA5}">
                      <a16:colId xmlns:a16="http://schemas.microsoft.com/office/drawing/2014/main" val="1686540916"/>
                    </a:ext>
                  </a:extLst>
                </a:gridCol>
                <a:gridCol w="208280">
                  <a:extLst>
                    <a:ext uri="{9D8B030D-6E8A-4147-A177-3AD203B41FA5}">
                      <a16:colId xmlns:a16="http://schemas.microsoft.com/office/drawing/2014/main" val="2660166231"/>
                    </a:ext>
                  </a:extLst>
                </a:gridCol>
                <a:gridCol w="208280">
                  <a:extLst>
                    <a:ext uri="{9D8B030D-6E8A-4147-A177-3AD203B41FA5}">
                      <a16:colId xmlns:a16="http://schemas.microsoft.com/office/drawing/2014/main" val="2766459547"/>
                    </a:ext>
                  </a:extLst>
                </a:gridCol>
                <a:gridCol w="208280">
                  <a:extLst>
                    <a:ext uri="{9D8B030D-6E8A-4147-A177-3AD203B41FA5}">
                      <a16:colId xmlns:a16="http://schemas.microsoft.com/office/drawing/2014/main" val="1800652894"/>
                    </a:ext>
                  </a:extLst>
                </a:gridCol>
                <a:gridCol w="208280">
                  <a:extLst>
                    <a:ext uri="{9D8B030D-6E8A-4147-A177-3AD203B41FA5}">
                      <a16:colId xmlns:a16="http://schemas.microsoft.com/office/drawing/2014/main" val="2406715189"/>
                    </a:ext>
                  </a:extLst>
                </a:gridCol>
                <a:gridCol w="208280">
                  <a:extLst>
                    <a:ext uri="{9D8B030D-6E8A-4147-A177-3AD203B41FA5}">
                      <a16:colId xmlns:a16="http://schemas.microsoft.com/office/drawing/2014/main" val="108748866"/>
                    </a:ext>
                  </a:extLst>
                </a:gridCol>
                <a:gridCol w="208280">
                  <a:extLst>
                    <a:ext uri="{9D8B030D-6E8A-4147-A177-3AD203B41FA5}">
                      <a16:colId xmlns:a16="http://schemas.microsoft.com/office/drawing/2014/main" val="1744075227"/>
                    </a:ext>
                  </a:extLst>
                </a:gridCol>
                <a:gridCol w="208280">
                  <a:extLst>
                    <a:ext uri="{9D8B030D-6E8A-4147-A177-3AD203B41FA5}">
                      <a16:colId xmlns:a16="http://schemas.microsoft.com/office/drawing/2014/main" val="106140620"/>
                    </a:ext>
                  </a:extLst>
                </a:gridCol>
                <a:gridCol w="208280">
                  <a:extLst>
                    <a:ext uri="{9D8B030D-6E8A-4147-A177-3AD203B41FA5}">
                      <a16:colId xmlns:a16="http://schemas.microsoft.com/office/drawing/2014/main" val="4190557712"/>
                    </a:ext>
                  </a:extLst>
                </a:gridCol>
                <a:gridCol w="208280">
                  <a:extLst>
                    <a:ext uri="{9D8B030D-6E8A-4147-A177-3AD203B41FA5}">
                      <a16:colId xmlns:a16="http://schemas.microsoft.com/office/drawing/2014/main" val="1500141143"/>
                    </a:ext>
                  </a:extLst>
                </a:gridCol>
                <a:gridCol w="208280">
                  <a:extLst>
                    <a:ext uri="{9D8B030D-6E8A-4147-A177-3AD203B41FA5}">
                      <a16:colId xmlns:a16="http://schemas.microsoft.com/office/drawing/2014/main" val="1308413511"/>
                    </a:ext>
                  </a:extLst>
                </a:gridCol>
                <a:gridCol w="208280">
                  <a:extLst>
                    <a:ext uri="{9D8B030D-6E8A-4147-A177-3AD203B41FA5}">
                      <a16:colId xmlns:a16="http://schemas.microsoft.com/office/drawing/2014/main" val="2572595198"/>
                    </a:ext>
                  </a:extLst>
                </a:gridCol>
                <a:gridCol w="249936">
                  <a:extLst>
                    <a:ext uri="{9D8B030D-6E8A-4147-A177-3AD203B41FA5}">
                      <a16:colId xmlns:a16="http://schemas.microsoft.com/office/drawing/2014/main" val="1377244195"/>
                    </a:ext>
                  </a:extLst>
                </a:gridCol>
                <a:gridCol w="208280">
                  <a:extLst>
                    <a:ext uri="{9D8B030D-6E8A-4147-A177-3AD203B41FA5}">
                      <a16:colId xmlns:a16="http://schemas.microsoft.com/office/drawing/2014/main" val="3338604411"/>
                    </a:ext>
                  </a:extLst>
                </a:gridCol>
                <a:gridCol w="208280">
                  <a:extLst>
                    <a:ext uri="{9D8B030D-6E8A-4147-A177-3AD203B41FA5}">
                      <a16:colId xmlns:a16="http://schemas.microsoft.com/office/drawing/2014/main" val="3514738370"/>
                    </a:ext>
                  </a:extLst>
                </a:gridCol>
                <a:gridCol w="208280">
                  <a:extLst>
                    <a:ext uri="{9D8B030D-6E8A-4147-A177-3AD203B41FA5}">
                      <a16:colId xmlns:a16="http://schemas.microsoft.com/office/drawing/2014/main" val="406213753"/>
                    </a:ext>
                  </a:extLst>
                </a:gridCol>
                <a:gridCol w="208280">
                  <a:extLst>
                    <a:ext uri="{9D8B030D-6E8A-4147-A177-3AD203B41FA5}">
                      <a16:colId xmlns:a16="http://schemas.microsoft.com/office/drawing/2014/main" val="3538327541"/>
                    </a:ext>
                  </a:extLst>
                </a:gridCol>
                <a:gridCol w="208280">
                  <a:extLst>
                    <a:ext uri="{9D8B030D-6E8A-4147-A177-3AD203B41FA5}">
                      <a16:colId xmlns:a16="http://schemas.microsoft.com/office/drawing/2014/main" val="1803067686"/>
                    </a:ext>
                  </a:extLst>
                </a:gridCol>
                <a:gridCol w="208280">
                  <a:extLst>
                    <a:ext uri="{9D8B030D-6E8A-4147-A177-3AD203B41FA5}">
                      <a16:colId xmlns:a16="http://schemas.microsoft.com/office/drawing/2014/main" val="1306461825"/>
                    </a:ext>
                  </a:extLst>
                </a:gridCol>
                <a:gridCol w="208280">
                  <a:extLst>
                    <a:ext uri="{9D8B030D-6E8A-4147-A177-3AD203B41FA5}">
                      <a16:colId xmlns:a16="http://schemas.microsoft.com/office/drawing/2014/main" val="2346721545"/>
                    </a:ext>
                  </a:extLst>
                </a:gridCol>
                <a:gridCol w="208280">
                  <a:extLst>
                    <a:ext uri="{9D8B030D-6E8A-4147-A177-3AD203B41FA5}">
                      <a16:colId xmlns:a16="http://schemas.microsoft.com/office/drawing/2014/main" val="1315684346"/>
                    </a:ext>
                  </a:extLst>
                </a:gridCol>
                <a:gridCol w="208280">
                  <a:extLst>
                    <a:ext uri="{9D8B030D-6E8A-4147-A177-3AD203B41FA5}">
                      <a16:colId xmlns:a16="http://schemas.microsoft.com/office/drawing/2014/main" val="888191636"/>
                    </a:ext>
                  </a:extLst>
                </a:gridCol>
                <a:gridCol w="208280">
                  <a:extLst>
                    <a:ext uri="{9D8B030D-6E8A-4147-A177-3AD203B41FA5}">
                      <a16:colId xmlns:a16="http://schemas.microsoft.com/office/drawing/2014/main" val="3315562454"/>
                    </a:ext>
                  </a:extLst>
                </a:gridCol>
                <a:gridCol w="208280">
                  <a:extLst>
                    <a:ext uri="{9D8B030D-6E8A-4147-A177-3AD203B41FA5}">
                      <a16:colId xmlns:a16="http://schemas.microsoft.com/office/drawing/2014/main" val="2667397993"/>
                    </a:ext>
                  </a:extLst>
                </a:gridCol>
                <a:gridCol w="208280">
                  <a:extLst>
                    <a:ext uri="{9D8B030D-6E8A-4147-A177-3AD203B41FA5}">
                      <a16:colId xmlns:a16="http://schemas.microsoft.com/office/drawing/2014/main" val="3842673344"/>
                    </a:ext>
                  </a:extLst>
                </a:gridCol>
                <a:gridCol w="208280">
                  <a:extLst>
                    <a:ext uri="{9D8B030D-6E8A-4147-A177-3AD203B41FA5}">
                      <a16:colId xmlns:a16="http://schemas.microsoft.com/office/drawing/2014/main" val="1147281367"/>
                    </a:ext>
                  </a:extLst>
                </a:gridCol>
                <a:gridCol w="208280">
                  <a:extLst>
                    <a:ext uri="{9D8B030D-6E8A-4147-A177-3AD203B41FA5}">
                      <a16:colId xmlns:a16="http://schemas.microsoft.com/office/drawing/2014/main" val="3666469913"/>
                    </a:ext>
                  </a:extLst>
                </a:gridCol>
                <a:gridCol w="208280">
                  <a:extLst>
                    <a:ext uri="{9D8B030D-6E8A-4147-A177-3AD203B41FA5}">
                      <a16:colId xmlns:a16="http://schemas.microsoft.com/office/drawing/2014/main" val="4030414591"/>
                    </a:ext>
                  </a:extLst>
                </a:gridCol>
                <a:gridCol w="208280">
                  <a:extLst>
                    <a:ext uri="{9D8B030D-6E8A-4147-A177-3AD203B41FA5}">
                      <a16:colId xmlns:a16="http://schemas.microsoft.com/office/drawing/2014/main" val="2123833344"/>
                    </a:ext>
                  </a:extLst>
                </a:gridCol>
                <a:gridCol w="208280">
                  <a:extLst>
                    <a:ext uri="{9D8B030D-6E8A-4147-A177-3AD203B41FA5}">
                      <a16:colId xmlns:a16="http://schemas.microsoft.com/office/drawing/2014/main" val="1574282703"/>
                    </a:ext>
                  </a:extLst>
                </a:gridCol>
                <a:gridCol w="208280">
                  <a:extLst>
                    <a:ext uri="{9D8B030D-6E8A-4147-A177-3AD203B41FA5}">
                      <a16:colId xmlns:a16="http://schemas.microsoft.com/office/drawing/2014/main" val="1095109656"/>
                    </a:ext>
                  </a:extLst>
                </a:gridCol>
                <a:gridCol w="208280">
                  <a:extLst>
                    <a:ext uri="{9D8B030D-6E8A-4147-A177-3AD203B41FA5}">
                      <a16:colId xmlns:a16="http://schemas.microsoft.com/office/drawing/2014/main" val="966392901"/>
                    </a:ext>
                  </a:extLst>
                </a:gridCol>
                <a:gridCol w="208280">
                  <a:extLst>
                    <a:ext uri="{9D8B030D-6E8A-4147-A177-3AD203B41FA5}">
                      <a16:colId xmlns:a16="http://schemas.microsoft.com/office/drawing/2014/main" val="1619031480"/>
                    </a:ext>
                  </a:extLst>
                </a:gridCol>
                <a:gridCol w="208280">
                  <a:extLst>
                    <a:ext uri="{9D8B030D-6E8A-4147-A177-3AD203B41FA5}">
                      <a16:colId xmlns:a16="http://schemas.microsoft.com/office/drawing/2014/main" val="1597223459"/>
                    </a:ext>
                  </a:extLst>
                </a:gridCol>
                <a:gridCol w="208280">
                  <a:extLst>
                    <a:ext uri="{9D8B030D-6E8A-4147-A177-3AD203B41FA5}">
                      <a16:colId xmlns:a16="http://schemas.microsoft.com/office/drawing/2014/main" val="141711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385460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331397.69230769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6577380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3.8838140940645 %</a:t>
                      </a:r>
                    </a:p>
                  </a:txBody>
                  <a:tcPr/>
                </a:tc>
                <a:extLst>
                  <a:ext uri="{0D108BD9-81ED-4DB2-BD59-A6C34878D82A}">
                    <a16:rowId xmlns:a16="http://schemas.microsoft.com/office/drawing/2014/main" val="2836191423"/>
                  </a:ext>
                </a:extLst>
              </a:tr>
            </a:tbl>
          </a:graphicData>
        </a:graphic>
      </p:graphicFrame>
      <p:sp>
        <p:nvSpPr>
          <p:cNvPr id="4" name="Text Placeholder 3">
            <a:extLst>
              <a:ext uri="{FF2B5EF4-FFF2-40B4-BE49-F238E27FC236}">
                <a16:creationId xmlns:a16="http://schemas.microsoft.com/office/drawing/2014/main" id="{3EF3E97C-EABD-431F-9C19-EB47847BB6D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847717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D6B27-1E29-4729-BD47-D25C277221C5}"/>
              </a:ext>
            </a:extLst>
          </p:cNvPr>
          <p:cNvSpPr>
            <a:spLocks noGrp="1"/>
          </p:cNvSpPr>
          <p:nvPr>
            <p:ph type="title"/>
          </p:nvPr>
        </p:nvSpPr>
        <p:spPr/>
        <p:txBody>
          <a:bodyPr/>
          <a:lstStyle/>
          <a:p>
            <a:r>
              <a:rPr lang="en-US"/>
              <a:t>Facebook Key Metrics Table | All Pages - 3 of 8</a:t>
            </a:r>
          </a:p>
        </p:txBody>
      </p:sp>
      <p:graphicFrame>
        <p:nvGraphicFramePr>
          <p:cNvPr id="5" name="Table Placeholder 4">
            <a:extLst>
              <a:ext uri="{FF2B5EF4-FFF2-40B4-BE49-F238E27FC236}">
                <a16:creationId xmlns:a16="http://schemas.microsoft.com/office/drawing/2014/main" id="{BB487ADB-C757-43E4-92FB-E17A98BBBC66}"/>
              </a:ext>
            </a:extLst>
          </p:cNvPr>
          <p:cNvGraphicFramePr>
            <a:graphicFrameLocks noGrp="1"/>
          </p:cNvGraphicFramePr>
          <p:nvPr>
            <p:ph type="tbl" sz="quarter" idx="13"/>
            <p:extLst>
              <p:ext uri="{D42A27DB-BD31-4B8C-83A1-F6EECF244321}">
                <p14:modId xmlns:p14="http://schemas.microsoft.com/office/powerpoint/2010/main" val="2540728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26555728"/>
                    </a:ext>
                  </a:extLst>
                </a:gridCol>
                <a:gridCol w="208280">
                  <a:extLst>
                    <a:ext uri="{9D8B030D-6E8A-4147-A177-3AD203B41FA5}">
                      <a16:colId xmlns:a16="http://schemas.microsoft.com/office/drawing/2014/main" val="3796144157"/>
                    </a:ext>
                  </a:extLst>
                </a:gridCol>
                <a:gridCol w="208280">
                  <a:extLst>
                    <a:ext uri="{9D8B030D-6E8A-4147-A177-3AD203B41FA5}">
                      <a16:colId xmlns:a16="http://schemas.microsoft.com/office/drawing/2014/main" val="3265182104"/>
                    </a:ext>
                  </a:extLst>
                </a:gridCol>
                <a:gridCol w="208280">
                  <a:extLst>
                    <a:ext uri="{9D8B030D-6E8A-4147-A177-3AD203B41FA5}">
                      <a16:colId xmlns:a16="http://schemas.microsoft.com/office/drawing/2014/main" val="20912008"/>
                    </a:ext>
                  </a:extLst>
                </a:gridCol>
                <a:gridCol w="208280">
                  <a:extLst>
                    <a:ext uri="{9D8B030D-6E8A-4147-A177-3AD203B41FA5}">
                      <a16:colId xmlns:a16="http://schemas.microsoft.com/office/drawing/2014/main" val="3032600901"/>
                    </a:ext>
                  </a:extLst>
                </a:gridCol>
                <a:gridCol w="208280">
                  <a:extLst>
                    <a:ext uri="{9D8B030D-6E8A-4147-A177-3AD203B41FA5}">
                      <a16:colId xmlns:a16="http://schemas.microsoft.com/office/drawing/2014/main" val="2039918291"/>
                    </a:ext>
                  </a:extLst>
                </a:gridCol>
                <a:gridCol w="208280">
                  <a:extLst>
                    <a:ext uri="{9D8B030D-6E8A-4147-A177-3AD203B41FA5}">
                      <a16:colId xmlns:a16="http://schemas.microsoft.com/office/drawing/2014/main" val="3082095727"/>
                    </a:ext>
                  </a:extLst>
                </a:gridCol>
                <a:gridCol w="208280">
                  <a:extLst>
                    <a:ext uri="{9D8B030D-6E8A-4147-A177-3AD203B41FA5}">
                      <a16:colId xmlns:a16="http://schemas.microsoft.com/office/drawing/2014/main" val="3957552119"/>
                    </a:ext>
                  </a:extLst>
                </a:gridCol>
                <a:gridCol w="208280">
                  <a:extLst>
                    <a:ext uri="{9D8B030D-6E8A-4147-A177-3AD203B41FA5}">
                      <a16:colId xmlns:a16="http://schemas.microsoft.com/office/drawing/2014/main" val="1546631302"/>
                    </a:ext>
                  </a:extLst>
                </a:gridCol>
                <a:gridCol w="208280">
                  <a:extLst>
                    <a:ext uri="{9D8B030D-6E8A-4147-A177-3AD203B41FA5}">
                      <a16:colId xmlns:a16="http://schemas.microsoft.com/office/drawing/2014/main" val="3143069322"/>
                    </a:ext>
                  </a:extLst>
                </a:gridCol>
                <a:gridCol w="208280">
                  <a:extLst>
                    <a:ext uri="{9D8B030D-6E8A-4147-A177-3AD203B41FA5}">
                      <a16:colId xmlns:a16="http://schemas.microsoft.com/office/drawing/2014/main" val="70218250"/>
                    </a:ext>
                  </a:extLst>
                </a:gridCol>
                <a:gridCol w="208280">
                  <a:extLst>
                    <a:ext uri="{9D8B030D-6E8A-4147-A177-3AD203B41FA5}">
                      <a16:colId xmlns:a16="http://schemas.microsoft.com/office/drawing/2014/main" val="614152823"/>
                    </a:ext>
                  </a:extLst>
                </a:gridCol>
                <a:gridCol w="208280">
                  <a:extLst>
                    <a:ext uri="{9D8B030D-6E8A-4147-A177-3AD203B41FA5}">
                      <a16:colId xmlns:a16="http://schemas.microsoft.com/office/drawing/2014/main" val="2735069703"/>
                    </a:ext>
                  </a:extLst>
                </a:gridCol>
                <a:gridCol w="208280">
                  <a:extLst>
                    <a:ext uri="{9D8B030D-6E8A-4147-A177-3AD203B41FA5}">
                      <a16:colId xmlns:a16="http://schemas.microsoft.com/office/drawing/2014/main" val="2892631163"/>
                    </a:ext>
                  </a:extLst>
                </a:gridCol>
                <a:gridCol w="208280">
                  <a:extLst>
                    <a:ext uri="{9D8B030D-6E8A-4147-A177-3AD203B41FA5}">
                      <a16:colId xmlns:a16="http://schemas.microsoft.com/office/drawing/2014/main" val="3229888369"/>
                    </a:ext>
                  </a:extLst>
                </a:gridCol>
                <a:gridCol w="208280">
                  <a:extLst>
                    <a:ext uri="{9D8B030D-6E8A-4147-A177-3AD203B41FA5}">
                      <a16:colId xmlns:a16="http://schemas.microsoft.com/office/drawing/2014/main" val="1248159120"/>
                    </a:ext>
                  </a:extLst>
                </a:gridCol>
                <a:gridCol w="208280">
                  <a:extLst>
                    <a:ext uri="{9D8B030D-6E8A-4147-A177-3AD203B41FA5}">
                      <a16:colId xmlns:a16="http://schemas.microsoft.com/office/drawing/2014/main" val="3460524480"/>
                    </a:ext>
                  </a:extLst>
                </a:gridCol>
                <a:gridCol w="249936">
                  <a:extLst>
                    <a:ext uri="{9D8B030D-6E8A-4147-A177-3AD203B41FA5}">
                      <a16:colId xmlns:a16="http://schemas.microsoft.com/office/drawing/2014/main" val="2603715312"/>
                    </a:ext>
                  </a:extLst>
                </a:gridCol>
                <a:gridCol w="208280">
                  <a:extLst>
                    <a:ext uri="{9D8B030D-6E8A-4147-A177-3AD203B41FA5}">
                      <a16:colId xmlns:a16="http://schemas.microsoft.com/office/drawing/2014/main" val="4289499540"/>
                    </a:ext>
                  </a:extLst>
                </a:gridCol>
                <a:gridCol w="208280">
                  <a:extLst>
                    <a:ext uri="{9D8B030D-6E8A-4147-A177-3AD203B41FA5}">
                      <a16:colId xmlns:a16="http://schemas.microsoft.com/office/drawing/2014/main" val="815133430"/>
                    </a:ext>
                  </a:extLst>
                </a:gridCol>
                <a:gridCol w="208280">
                  <a:extLst>
                    <a:ext uri="{9D8B030D-6E8A-4147-A177-3AD203B41FA5}">
                      <a16:colId xmlns:a16="http://schemas.microsoft.com/office/drawing/2014/main" val="1493450290"/>
                    </a:ext>
                  </a:extLst>
                </a:gridCol>
                <a:gridCol w="208280">
                  <a:extLst>
                    <a:ext uri="{9D8B030D-6E8A-4147-A177-3AD203B41FA5}">
                      <a16:colId xmlns:a16="http://schemas.microsoft.com/office/drawing/2014/main" val="1492162400"/>
                    </a:ext>
                  </a:extLst>
                </a:gridCol>
                <a:gridCol w="208280">
                  <a:extLst>
                    <a:ext uri="{9D8B030D-6E8A-4147-A177-3AD203B41FA5}">
                      <a16:colId xmlns:a16="http://schemas.microsoft.com/office/drawing/2014/main" val="754482630"/>
                    </a:ext>
                  </a:extLst>
                </a:gridCol>
                <a:gridCol w="208280">
                  <a:extLst>
                    <a:ext uri="{9D8B030D-6E8A-4147-A177-3AD203B41FA5}">
                      <a16:colId xmlns:a16="http://schemas.microsoft.com/office/drawing/2014/main" val="769039776"/>
                    </a:ext>
                  </a:extLst>
                </a:gridCol>
                <a:gridCol w="208280">
                  <a:extLst>
                    <a:ext uri="{9D8B030D-6E8A-4147-A177-3AD203B41FA5}">
                      <a16:colId xmlns:a16="http://schemas.microsoft.com/office/drawing/2014/main" val="525802808"/>
                    </a:ext>
                  </a:extLst>
                </a:gridCol>
                <a:gridCol w="208280">
                  <a:extLst>
                    <a:ext uri="{9D8B030D-6E8A-4147-A177-3AD203B41FA5}">
                      <a16:colId xmlns:a16="http://schemas.microsoft.com/office/drawing/2014/main" val="2826473814"/>
                    </a:ext>
                  </a:extLst>
                </a:gridCol>
                <a:gridCol w="208280">
                  <a:extLst>
                    <a:ext uri="{9D8B030D-6E8A-4147-A177-3AD203B41FA5}">
                      <a16:colId xmlns:a16="http://schemas.microsoft.com/office/drawing/2014/main" val="2514968272"/>
                    </a:ext>
                  </a:extLst>
                </a:gridCol>
                <a:gridCol w="208280">
                  <a:extLst>
                    <a:ext uri="{9D8B030D-6E8A-4147-A177-3AD203B41FA5}">
                      <a16:colId xmlns:a16="http://schemas.microsoft.com/office/drawing/2014/main" val="760870373"/>
                    </a:ext>
                  </a:extLst>
                </a:gridCol>
                <a:gridCol w="208280">
                  <a:extLst>
                    <a:ext uri="{9D8B030D-6E8A-4147-A177-3AD203B41FA5}">
                      <a16:colId xmlns:a16="http://schemas.microsoft.com/office/drawing/2014/main" val="619789581"/>
                    </a:ext>
                  </a:extLst>
                </a:gridCol>
                <a:gridCol w="208280">
                  <a:extLst>
                    <a:ext uri="{9D8B030D-6E8A-4147-A177-3AD203B41FA5}">
                      <a16:colId xmlns:a16="http://schemas.microsoft.com/office/drawing/2014/main" val="1261185123"/>
                    </a:ext>
                  </a:extLst>
                </a:gridCol>
                <a:gridCol w="208280">
                  <a:extLst>
                    <a:ext uri="{9D8B030D-6E8A-4147-A177-3AD203B41FA5}">
                      <a16:colId xmlns:a16="http://schemas.microsoft.com/office/drawing/2014/main" val="274778289"/>
                    </a:ext>
                  </a:extLst>
                </a:gridCol>
                <a:gridCol w="208280">
                  <a:extLst>
                    <a:ext uri="{9D8B030D-6E8A-4147-A177-3AD203B41FA5}">
                      <a16:colId xmlns:a16="http://schemas.microsoft.com/office/drawing/2014/main" val="3965606634"/>
                    </a:ext>
                  </a:extLst>
                </a:gridCol>
                <a:gridCol w="208280">
                  <a:extLst>
                    <a:ext uri="{9D8B030D-6E8A-4147-A177-3AD203B41FA5}">
                      <a16:colId xmlns:a16="http://schemas.microsoft.com/office/drawing/2014/main" val="3867766123"/>
                    </a:ext>
                  </a:extLst>
                </a:gridCol>
                <a:gridCol w="208280">
                  <a:extLst>
                    <a:ext uri="{9D8B030D-6E8A-4147-A177-3AD203B41FA5}">
                      <a16:colId xmlns:a16="http://schemas.microsoft.com/office/drawing/2014/main" val="3414984174"/>
                    </a:ext>
                  </a:extLst>
                </a:gridCol>
                <a:gridCol w="208280">
                  <a:extLst>
                    <a:ext uri="{9D8B030D-6E8A-4147-A177-3AD203B41FA5}">
                      <a16:colId xmlns:a16="http://schemas.microsoft.com/office/drawing/2014/main" val="3029852523"/>
                    </a:ext>
                  </a:extLst>
                </a:gridCol>
                <a:gridCol w="208280">
                  <a:extLst>
                    <a:ext uri="{9D8B030D-6E8A-4147-A177-3AD203B41FA5}">
                      <a16:colId xmlns:a16="http://schemas.microsoft.com/office/drawing/2014/main" val="510697563"/>
                    </a:ext>
                  </a:extLst>
                </a:gridCol>
                <a:gridCol w="208280">
                  <a:extLst>
                    <a:ext uri="{9D8B030D-6E8A-4147-A177-3AD203B41FA5}">
                      <a16:colId xmlns:a16="http://schemas.microsoft.com/office/drawing/2014/main" val="3408414914"/>
                    </a:ext>
                  </a:extLst>
                </a:gridCol>
                <a:gridCol w="208280">
                  <a:extLst>
                    <a:ext uri="{9D8B030D-6E8A-4147-A177-3AD203B41FA5}">
                      <a16:colId xmlns:a16="http://schemas.microsoft.com/office/drawing/2014/main" val="578177447"/>
                    </a:ext>
                  </a:extLst>
                </a:gridCol>
                <a:gridCol w="208280">
                  <a:extLst>
                    <a:ext uri="{9D8B030D-6E8A-4147-A177-3AD203B41FA5}">
                      <a16:colId xmlns:a16="http://schemas.microsoft.com/office/drawing/2014/main" val="1269042127"/>
                    </a:ext>
                  </a:extLst>
                </a:gridCol>
                <a:gridCol w="208280">
                  <a:extLst>
                    <a:ext uri="{9D8B030D-6E8A-4147-A177-3AD203B41FA5}">
                      <a16:colId xmlns:a16="http://schemas.microsoft.com/office/drawing/2014/main" val="8604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258764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270208.76923077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425468.26666667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7.0702891261462 %</a:t>
                      </a:r>
                    </a:p>
                  </a:txBody>
                  <a:tcPr/>
                </a:tc>
                <a:extLst>
                  <a:ext uri="{0D108BD9-81ED-4DB2-BD59-A6C34878D82A}">
                    <a16:rowId xmlns:a16="http://schemas.microsoft.com/office/drawing/2014/main" val="3267892079"/>
                  </a:ext>
                </a:extLst>
              </a:tr>
            </a:tbl>
          </a:graphicData>
        </a:graphic>
      </p:graphicFrame>
      <p:sp>
        <p:nvSpPr>
          <p:cNvPr id="4" name="Text Placeholder 3">
            <a:extLst>
              <a:ext uri="{FF2B5EF4-FFF2-40B4-BE49-F238E27FC236}">
                <a16:creationId xmlns:a16="http://schemas.microsoft.com/office/drawing/2014/main" id="{E0EE825E-279A-4171-9174-71BA915F86F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586246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42C52-F9CC-45DF-86F4-0434E709FF90}"/>
              </a:ext>
            </a:extLst>
          </p:cNvPr>
          <p:cNvSpPr>
            <a:spLocks noGrp="1"/>
          </p:cNvSpPr>
          <p:nvPr>
            <p:ph type="title"/>
          </p:nvPr>
        </p:nvSpPr>
        <p:spPr/>
        <p:txBody>
          <a:bodyPr/>
          <a:lstStyle/>
          <a:p>
            <a:r>
              <a:rPr lang="en-US"/>
              <a:t>Facebook Key Metrics Table | All Pages - 4 of 8</a:t>
            </a:r>
          </a:p>
        </p:txBody>
      </p:sp>
      <p:graphicFrame>
        <p:nvGraphicFramePr>
          <p:cNvPr id="5" name="Table Placeholder 4">
            <a:extLst>
              <a:ext uri="{FF2B5EF4-FFF2-40B4-BE49-F238E27FC236}">
                <a16:creationId xmlns:a16="http://schemas.microsoft.com/office/drawing/2014/main" id="{CD8D626E-CF25-4AA2-BB5B-A435AD320FE7}"/>
              </a:ext>
            </a:extLst>
          </p:cNvPr>
          <p:cNvGraphicFramePr>
            <a:graphicFrameLocks noGrp="1"/>
          </p:cNvGraphicFramePr>
          <p:nvPr>
            <p:ph type="tbl" sz="quarter" idx="13"/>
            <p:extLst>
              <p:ext uri="{D42A27DB-BD31-4B8C-83A1-F6EECF244321}">
                <p14:modId xmlns:p14="http://schemas.microsoft.com/office/powerpoint/2010/main" val="684674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105797016"/>
                    </a:ext>
                  </a:extLst>
                </a:gridCol>
                <a:gridCol w="208280">
                  <a:extLst>
                    <a:ext uri="{9D8B030D-6E8A-4147-A177-3AD203B41FA5}">
                      <a16:colId xmlns:a16="http://schemas.microsoft.com/office/drawing/2014/main" val="3195037641"/>
                    </a:ext>
                  </a:extLst>
                </a:gridCol>
                <a:gridCol w="208280">
                  <a:extLst>
                    <a:ext uri="{9D8B030D-6E8A-4147-A177-3AD203B41FA5}">
                      <a16:colId xmlns:a16="http://schemas.microsoft.com/office/drawing/2014/main" val="2498440039"/>
                    </a:ext>
                  </a:extLst>
                </a:gridCol>
                <a:gridCol w="208280">
                  <a:extLst>
                    <a:ext uri="{9D8B030D-6E8A-4147-A177-3AD203B41FA5}">
                      <a16:colId xmlns:a16="http://schemas.microsoft.com/office/drawing/2014/main" val="2912743020"/>
                    </a:ext>
                  </a:extLst>
                </a:gridCol>
                <a:gridCol w="208280">
                  <a:extLst>
                    <a:ext uri="{9D8B030D-6E8A-4147-A177-3AD203B41FA5}">
                      <a16:colId xmlns:a16="http://schemas.microsoft.com/office/drawing/2014/main" val="1485523263"/>
                    </a:ext>
                  </a:extLst>
                </a:gridCol>
                <a:gridCol w="208280">
                  <a:extLst>
                    <a:ext uri="{9D8B030D-6E8A-4147-A177-3AD203B41FA5}">
                      <a16:colId xmlns:a16="http://schemas.microsoft.com/office/drawing/2014/main" val="2185599411"/>
                    </a:ext>
                  </a:extLst>
                </a:gridCol>
                <a:gridCol w="208280">
                  <a:extLst>
                    <a:ext uri="{9D8B030D-6E8A-4147-A177-3AD203B41FA5}">
                      <a16:colId xmlns:a16="http://schemas.microsoft.com/office/drawing/2014/main" val="4219000503"/>
                    </a:ext>
                  </a:extLst>
                </a:gridCol>
                <a:gridCol w="208280">
                  <a:extLst>
                    <a:ext uri="{9D8B030D-6E8A-4147-A177-3AD203B41FA5}">
                      <a16:colId xmlns:a16="http://schemas.microsoft.com/office/drawing/2014/main" val="3172146605"/>
                    </a:ext>
                  </a:extLst>
                </a:gridCol>
                <a:gridCol w="208280">
                  <a:extLst>
                    <a:ext uri="{9D8B030D-6E8A-4147-A177-3AD203B41FA5}">
                      <a16:colId xmlns:a16="http://schemas.microsoft.com/office/drawing/2014/main" val="1462427400"/>
                    </a:ext>
                  </a:extLst>
                </a:gridCol>
                <a:gridCol w="208280">
                  <a:extLst>
                    <a:ext uri="{9D8B030D-6E8A-4147-A177-3AD203B41FA5}">
                      <a16:colId xmlns:a16="http://schemas.microsoft.com/office/drawing/2014/main" val="626742781"/>
                    </a:ext>
                  </a:extLst>
                </a:gridCol>
                <a:gridCol w="208280">
                  <a:extLst>
                    <a:ext uri="{9D8B030D-6E8A-4147-A177-3AD203B41FA5}">
                      <a16:colId xmlns:a16="http://schemas.microsoft.com/office/drawing/2014/main" val="2624489511"/>
                    </a:ext>
                  </a:extLst>
                </a:gridCol>
                <a:gridCol w="208280">
                  <a:extLst>
                    <a:ext uri="{9D8B030D-6E8A-4147-A177-3AD203B41FA5}">
                      <a16:colId xmlns:a16="http://schemas.microsoft.com/office/drawing/2014/main" val="2576012923"/>
                    </a:ext>
                  </a:extLst>
                </a:gridCol>
                <a:gridCol w="208280">
                  <a:extLst>
                    <a:ext uri="{9D8B030D-6E8A-4147-A177-3AD203B41FA5}">
                      <a16:colId xmlns:a16="http://schemas.microsoft.com/office/drawing/2014/main" val="3503259230"/>
                    </a:ext>
                  </a:extLst>
                </a:gridCol>
                <a:gridCol w="208280">
                  <a:extLst>
                    <a:ext uri="{9D8B030D-6E8A-4147-A177-3AD203B41FA5}">
                      <a16:colId xmlns:a16="http://schemas.microsoft.com/office/drawing/2014/main" val="3919744799"/>
                    </a:ext>
                  </a:extLst>
                </a:gridCol>
                <a:gridCol w="208280">
                  <a:extLst>
                    <a:ext uri="{9D8B030D-6E8A-4147-A177-3AD203B41FA5}">
                      <a16:colId xmlns:a16="http://schemas.microsoft.com/office/drawing/2014/main" val="3545129848"/>
                    </a:ext>
                  </a:extLst>
                </a:gridCol>
                <a:gridCol w="208280">
                  <a:extLst>
                    <a:ext uri="{9D8B030D-6E8A-4147-A177-3AD203B41FA5}">
                      <a16:colId xmlns:a16="http://schemas.microsoft.com/office/drawing/2014/main" val="1213921992"/>
                    </a:ext>
                  </a:extLst>
                </a:gridCol>
                <a:gridCol w="208280">
                  <a:extLst>
                    <a:ext uri="{9D8B030D-6E8A-4147-A177-3AD203B41FA5}">
                      <a16:colId xmlns:a16="http://schemas.microsoft.com/office/drawing/2014/main" val="3053249234"/>
                    </a:ext>
                  </a:extLst>
                </a:gridCol>
                <a:gridCol w="249936">
                  <a:extLst>
                    <a:ext uri="{9D8B030D-6E8A-4147-A177-3AD203B41FA5}">
                      <a16:colId xmlns:a16="http://schemas.microsoft.com/office/drawing/2014/main" val="3798356044"/>
                    </a:ext>
                  </a:extLst>
                </a:gridCol>
                <a:gridCol w="208280">
                  <a:extLst>
                    <a:ext uri="{9D8B030D-6E8A-4147-A177-3AD203B41FA5}">
                      <a16:colId xmlns:a16="http://schemas.microsoft.com/office/drawing/2014/main" val="2864917725"/>
                    </a:ext>
                  </a:extLst>
                </a:gridCol>
                <a:gridCol w="208280">
                  <a:extLst>
                    <a:ext uri="{9D8B030D-6E8A-4147-A177-3AD203B41FA5}">
                      <a16:colId xmlns:a16="http://schemas.microsoft.com/office/drawing/2014/main" val="3094963447"/>
                    </a:ext>
                  </a:extLst>
                </a:gridCol>
                <a:gridCol w="208280">
                  <a:extLst>
                    <a:ext uri="{9D8B030D-6E8A-4147-A177-3AD203B41FA5}">
                      <a16:colId xmlns:a16="http://schemas.microsoft.com/office/drawing/2014/main" val="1512971600"/>
                    </a:ext>
                  </a:extLst>
                </a:gridCol>
                <a:gridCol w="208280">
                  <a:extLst>
                    <a:ext uri="{9D8B030D-6E8A-4147-A177-3AD203B41FA5}">
                      <a16:colId xmlns:a16="http://schemas.microsoft.com/office/drawing/2014/main" val="848534095"/>
                    </a:ext>
                  </a:extLst>
                </a:gridCol>
                <a:gridCol w="208280">
                  <a:extLst>
                    <a:ext uri="{9D8B030D-6E8A-4147-A177-3AD203B41FA5}">
                      <a16:colId xmlns:a16="http://schemas.microsoft.com/office/drawing/2014/main" val="3023017141"/>
                    </a:ext>
                  </a:extLst>
                </a:gridCol>
                <a:gridCol w="208280">
                  <a:extLst>
                    <a:ext uri="{9D8B030D-6E8A-4147-A177-3AD203B41FA5}">
                      <a16:colId xmlns:a16="http://schemas.microsoft.com/office/drawing/2014/main" val="3220729715"/>
                    </a:ext>
                  </a:extLst>
                </a:gridCol>
                <a:gridCol w="208280">
                  <a:extLst>
                    <a:ext uri="{9D8B030D-6E8A-4147-A177-3AD203B41FA5}">
                      <a16:colId xmlns:a16="http://schemas.microsoft.com/office/drawing/2014/main" val="3137553888"/>
                    </a:ext>
                  </a:extLst>
                </a:gridCol>
                <a:gridCol w="208280">
                  <a:extLst>
                    <a:ext uri="{9D8B030D-6E8A-4147-A177-3AD203B41FA5}">
                      <a16:colId xmlns:a16="http://schemas.microsoft.com/office/drawing/2014/main" val="2025895910"/>
                    </a:ext>
                  </a:extLst>
                </a:gridCol>
                <a:gridCol w="208280">
                  <a:extLst>
                    <a:ext uri="{9D8B030D-6E8A-4147-A177-3AD203B41FA5}">
                      <a16:colId xmlns:a16="http://schemas.microsoft.com/office/drawing/2014/main" val="882396648"/>
                    </a:ext>
                  </a:extLst>
                </a:gridCol>
                <a:gridCol w="208280">
                  <a:extLst>
                    <a:ext uri="{9D8B030D-6E8A-4147-A177-3AD203B41FA5}">
                      <a16:colId xmlns:a16="http://schemas.microsoft.com/office/drawing/2014/main" val="2451697213"/>
                    </a:ext>
                  </a:extLst>
                </a:gridCol>
                <a:gridCol w="208280">
                  <a:extLst>
                    <a:ext uri="{9D8B030D-6E8A-4147-A177-3AD203B41FA5}">
                      <a16:colId xmlns:a16="http://schemas.microsoft.com/office/drawing/2014/main" val="1952267059"/>
                    </a:ext>
                  </a:extLst>
                </a:gridCol>
                <a:gridCol w="208280">
                  <a:extLst>
                    <a:ext uri="{9D8B030D-6E8A-4147-A177-3AD203B41FA5}">
                      <a16:colId xmlns:a16="http://schemas.microsoft.com/office/drawing/2014/main" val="3064848144"/>
                    </a:ext>
                  </a:extLst>
                </a:gridCol>
                <a:gridCol w="208280">
                  <a:extLst>
                    <a:ext uri="{9D8B030D-6E8A-4147-A177-3AD203B41FA5}">
                      <a16:colId xmlns:a16="http://schemas.microsoft.com/office/drawing/2014/main" val="4259436377"/>
                    </a:ext>
                  </a:extLst>
                </a:gridCol>
                <a:gridCol w="208280">
                  <a:extLst>
                    <a:ext uri="{9D8B030D-6E8A-4147-A177-3AD203B41FA5}">
                      <a16:colId xmlns:a16="http://schemas.microsoft.com/office/drawing/2014/main" val="405715508"/>
                    </a:ext>
                  </a:extLst>
                </a:gridCol>
                <a:gridCol w="208280">
                  <a:extLst>
                    <a:ext uri="{9D8B030D-6E8A-4147-A177-3AD203B41FA5}">
                      <a16:colId xmlns:a16="http://schemas.microsoft.com/office/drawing/2014/main" val="2193241132"/>
                    </a:ext>
                  </a:extLst>
                </a:gridCol>
                <a:gridCol w="208280">
                  <a:extLst>
                    <a:ext uri="{9D8B030D-6E8A-4147-A177-3AD203B41FA5}">
                      <a16:colId xmlns:a16="http://schemas.microsoft.com/office/drawing/2014/main" val="3388811893"/>
                    </a:ext>
                  </a:extLst>
                </a:gridCol>
                <a:gridCol w="208280">
                  <a:extLst>
                    <a:ext uri="{9D8B030D-6E8A-4147-A177-3AD203B41FA5}">
                      <a16:colId xmlns:a16="http://schemas.microsoft.com/office/drawing/2014/main" val="9776570"/>
                    </a:ext>
                  </a:extLst>
                </a:gridCol>
                <a:gridCol w="208280">
                  <a:extLst>
                    <a:ext uri="{9D8B030D-6E8A-4147-A177-3AD203B41FA5}">
                      <a16:colId xmlns:a16="http://schemas.microsoft.com/office/drawing/2014/main" val="1455640163"/>
                    </a:ext>
                  </a:extLst>
                </a:gridCol>
                <a:gridCol w="208280">
                  <a:extLst>
                    <a:ext uri="{9D8B030D-6E8A-4147-A177-3AD203B41FA5}">
                      <a16:colId xmlns:a16="http://schemas.microsoft.com/office/drawing/2014/main" val="4132228074"/>
                    </a:ext>
                  </a:extLst>
                </a:gridCol>
                <a:gridCol w="208280">
                  <a:extLst>
                    <a:ext uri="{9D8B030D-6E8A-4147-A177-3AD203B41FA5}">
                      <a16:colId xmlns:a16="http://schemas.microsoft.com/office/drawing/2014/main" val="3390004417"/>
                    </a:ext>
                  </a:extLst>
                </a:gridCol>
                <a:gridCol w="208280">
                  <a:extLst>
                    <a:ext uri="{9D8B030D-6E8A-4147-A177-3AD203B41FA5}">
                      <a16:colId xmlns:a16="http://schemas.microsoft.com/office/drawing/2014/main" val="3734283740"/>
                    </a:ext>
                  </a:extLst>
                </a:gridCol>
                <a:gridCol w="208280">
                  <a:extLst>
                    <a:ext uri="{9D8B030D-6E8A-4147-A177-3AD203B41FA5}">
                      <a16:colId xmlns:a16="http://schemas.microsoft.com/office/drawing/2014/main" val="200073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33446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258123.30769231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838818.86666667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10.753639894949 %</a:t>
                      </a:r>
                    </a:p>
                  </a:txBody>
                  <a:tcPr/>
                </a:tc>
                <a:extLst>
                  <a:ext uri="{0D108BD9-81ED-4DB2-BD59-A6C34878D82A}">
                    <a16:rowId xmlns:a16="http://schemas.microsoft.com/office/drawing/2014/main" val="2810241214"/>
                  </a:ext>
                </a:extLst>
              </a:tr>
            </a:tbl>
          </a:graphicData>
        </a:graphic>
      </p:graphicFrame>
      <p:sp>
        <p:nvSpPr>
          <p:cNvPr id="4" name="Text Placeholder 3">
            <a:extLst>
              <a:ext uri="{FF2B5EF4-FFF2-40B4-BE49-F238E27FC236}">
                <a16:creationId xmlns:a16="http://schemas.microsoft.com/office/drawing/2014/main" id="{3F11DAE2-6111-4207-B07B-7E7A9036B1D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072300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155B2-26D1-4E05-B55C-9DDB168ABCA2}"/>
              </a:ext>
            </a:extLst>
          </p:cNvPr>
          <p:cNvSpPr>
            <a:spLocks noGrp="1"/>
          </p:cNvSpPr>
          <p:nvPr>
            <p:ph type="title"/>
          </p:nvPr>
        </p:nvSpPr>
        <p:spPr/>
        <p:txBody>
          <a:bodyPr/>
          <a:lstStyle/>
          <a:p>
            <a:r>
              <a:rPr lang="en-US"/>
              <a:t>Facebook Key Metrics Table | All Pages - 5 of 8</a:t>
            </a:r>
          </a:p>
        </p:txBody>
      </p:sp>
      <p:graphicFrame>
        <p:nvGraphicFramePr>
          <p:cNvPr id="5" name="Table Placeholder 4">
            <a:extLst>
              <a:ext uri="{FF2B5EF4-FFF2-40B4-BE49-F238E27FC236}">
                <a16:creationId xmlns:a16="http://schemas.microsoft.com/office/drawing/2014/main" id="{6D43736F-FDE1-4862-9C58-CB14DBF297B9}"/>
              </a:ext>
            </a:extLst>
          </p:cNvPr>
          <p:cNvGraphicFramePr>
            <a:graphicFrameLocks noGrp="1"/>
          </p:cNvGraphicFramePr>
          <p:nvPr>
            <p:ph type="tbl" sz="quarter" idx="13"/>
            <p:extLst>
              <p:ext uri="{D42A27DB-BD31-4B8C-83A1-F6EECF244321}">
                <p14:modId xmlns:p14="http://schemas.microsoft.com/office/powerpoint/2010/main" val="2874274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935409772"/>
                    </a:ext>
                  </a:extLst>
                </a:gridCol>
                <a:gridCol w="208280">
                  <a:extLst>
                    <a:ext uri="{9D8B030D-6E8A-4147-A177-3AD203B41FA5}">
                      <a16:colId xmlns:a16="http://schemas.microsoft.com/office/drawing/2014/main" val="1994752698"/>
                    </a:ext>
                  </a:extLst>
                </a:gridCol>
                <a:gridCol w="208280">
                  <a:extLst>
                    <a:ext uri="{9D8B030D-6E8A-4147-A177-3AD203B41FA5}">
                      <a16:colId xmlns:a16="http://schemas.microsoft.com/office/drawing/2014/main" val="1366253370"/>
                    </a:ext>
                  </a:extLst>
                </a:gridCol>
                <a:gridCol w="208280">
                  <a:extLst>
                    <a:ext uri="{9D8B030D-6E8A-4147-A177-3AD203B41FA5}">
                      <a16:colId xmlns:a16="http://schemas.microsoft.com/office/drawing/2014/main" val="4183525724"/>
                    </a:ext>
                  </a:extLst>
                </a:gridCol>
                <a:gridCol w="208280">
                  <a:extLst>
                    <a:ext uri="{9D8B030D-6E8A-4147-A177-3AD203B41FA5}">
                      <a16:colId xmlns:a16="http://schemas.microsoft.com/office/drawing/2014/main" val="583319041"/>
                    </a:ext>
                  </a:extLst>
                </a:gridCol>
                <a:gridCol w="208280">
                  <a:extLst>
                    <a:ext uri="{9D8B030D-6E8A-4147-A177-3AD203B41FA5}">
                      <a16:colId xmlns:a16="http://schemas.microsoft.com/office/drawing/2014/main" val="1135381545"/>
                    </a:ext>
                  </a:extLst>
                </a:gridCol>
                <a:gridCol w="208280">
                  <a:extLst>
                    <a:ext uri="{9D8B030D-6E8A-4147-A177-3AD203B41FA5}">
                      <a16:colId xmlns:a16="http://schemas.microsoft.com/office/drawing/2014/main" val="3907563280"/>
                    </a:ext>
                  </a:extLst>
                </a:gridCol>
                <a:gridCol w="208280">
                  <a:extLst>
                    <a:ext uri="{9D8B030D-6E8A-4147-A177-3AD203B41FA5}">
                      <a16:colId xmlns:a16="http://schemas.microsoft.com/office/drawing/2014/main" val="2797738821"/>
                    </a:ext>
                  </a:extLst>
                </a:gridCol>
                <a:gridCol w="208280">
                  <a:extLst>
                    <a:ext uri="{9D8B030D-6E8A-4147-A177-3AD203B41FA5}">
                      <a16:colId xmlns:a16="http://schemas.microsoft.com/office/drawing/2014/main" val="1606694893"/>
                    </a:ext>
                  </a:extLst>
                </a:gridCol>
                <a:gridCol w="208280">
                  <a:extLst>
                    <a:ext uri="{9D8B030D-6E8A-4147-A177-3AD203B41FA5}">
                      <a16:colId xmlns:a16="http://schemas.microsoft.com/office/drawing/2014/main" val="3974012599"/>
                    </a:ext>
                  </a:extLst>
                </a:gridCol>
                <a:gridCol w="208280">
                  <a:extLst>
                    <a:ext uri="{9D8B030D-6E8A-4147-A177-3AD203B41FA5}">
                      <a16:colId xmlns:a16="http://schemas.microsoft.com/office/drawing/2014/main" val="4071926643"/>
                    </a:ext>
                  </a:extLst>
                </a:gridCol>
                <a:gridCol w="208280">
                  <a:extLst>
                    <a:ext uri="{9D8B030D-6E8A-4147-A177-3AD203B41FA5}">
                      <a16:colId xmlns:a16="http://schemas.microsoft.com/office/drawing/2014/main" val="1608561727"/>
                    </a:ext>
                  </a:extLst>
                </a:gridCol>
                <a:gridCol w="208280">
                  <a:extLst>
                    <a:ext uri="{9D8B030D-6E8A-4147-A177-3AD203B41FA5}">
                      <a16:colId xmlns:a16="http://schemas.microsoft.com/office/drawing/2014/main" val="725772448"/>
                    </a:ext>
                  </a:extLst>
                </a:gridCol>
                <a:gridCol w="208280">
                  <a:extLst>
                    <a:ext uri="{9D8B030D-6E8A-4147-A177-3AD203B41FA5}">
                      <a16:colId xmlns:a16="http://schemas.microsoft.com/office/drawing/2014/main" val="752471498"/>
                    </a:ext>
                  </a:extLst>
                </a:gridCol>
                <a:gridCol w="208280">
                  <a:extLst>
                    <a:ext uri="{9D8B030D-6E8A-4147-A177-3AD203B41FA5}">
                      <a16:colId xmlns:a16="http://schemas.microsoft.com/office/drawing/2014/main" val="1386874729"/>
                    </a:ext>
                  </a:extLst>
                </a:gridCol>
                <a:gridCol w="208280">
                  <a:extLst>
                    <a:ext uri="{9D8B030D-6E8A-4147-A177-3AD203B41FA5}">
                      <a16:colId xmlns:a16="http://schemas.microsoft.com/office/drawing/2014/main" val="89947921"/>
                    </a:ext>
                  </a:extLst>
                </a:gridCol>
                <a:gridCol w="208280">
                  <a:extLst>
                    <a:ext uri="{9D8B030D-6E8A-4147-A177-3AD203B41FA5}">
                      <a16:colId xmlns:a16="http://schemas.microsoft.com/office/drawing/2014/main" val="3730151299"/>
                    </a:ext>
                  </a:extLst>
                </a:gridCol>
                <a:gridCol w="249936">
                  <a:extLst>
                    <a:ext uri="{9D8B030D-6E8A-4147-A177-3AD203B41FA5}">
                      <a16:colId xmlns:a16="http://schemas.microsoft.com/office/drawing/2014/main" val="3654658231"/>
                    </a:ext>
                  </a:extLst>
                </a:gridCol>
                <a:gridCol w="208280">
                  <a:extLst>
                    <a:ext uri="{9D8B030D-6E8A-4147-A177-3AD203B41FA5}">
                      <a16:colId xmlns:a16="http://schemas.microsoft.com/office/drawing/2014/main" val="1316545342"/>
                    </a:ext>
                  </a:extLst>
                </a:gridCol>
                <a:gridCol w="208280">
                  <a:extLst>
                    <a:ext uri="{9D8B030D-6E8A-4147-A177-3AD203B41FA5}">
                      <a16:colId xmlns:a16="http://schemas.microsoft.com/office/drawing/2014/main" val="1762122148"/>
                    </a:ext>
                  </a:extLst>
                </a:gridCol>
                <a:gridCol w="208280">
                  <a:extLst>
                    <a:ext uri="{9D8B030D-6E8A-4147-A177-3AD203B41FA5}">
                      <a16:colId xmlns:a16="http://schemas.microsoft.com/office/drawing/2014/main" val="201369743"/>
                    </a:ext>
                  </a:extLst>
                </a:gridCol>
                <a:gridCol w="208280">
                  <a:extLst>
                    <a:ext uri="{9D8B030D-6E8A-4147-A177-3AD203B41FA5}">
                      <a16:colId xmlns:a16="http://schemas.microsoft.com/office/drawing/2014/main" val="1172369227"/>
                    </a:ext>
                  </a:extLst>
                </a:gridCol>
                <a:gridCol w="208280">
                  <a:extLst>
                    <a:ext uri="{9D8B030D-6E8A-4147-A177-3AD203B41FA5}">
                      <a16:colId xmlns:a16="http://schemas.microsoft.com/office/drawing/2014/main" val="4144994952"/>
                    </a:ext>
                  </a:extLst>
                </a:gridCol>
                <a:gridCol w="208280">
                  <a:extLst>
                    <a:ext uri="{9D8B030D-6E8A-4147-A177-3AD203B41FA5}">
                      <a16:colId xmlns:a16="http://schemas.microsoft.com/office/drawing/2014/main" val="444030238"/>
                    </a:ext>
                  </a:extLst>
                </a:gridCol>
                <a:gridCol w="208280">
                  <a:extLst>
                    <a:ext uri="{9D8B030D-6E8A-4147-A177-3AD203B41FA5}">
                      <a16:colId xmlns:a16="http://schemas.microsoft.com/office/drawing/2014/main" val="2331716362"/>
                    </a:ext>
                  </a:extLst>
                </a:gridCol>
                <a:gridCol w="208280">
                  <a:extLst>
                    <a:ext uri="{9D8B030D-6E8A-4147-A177-3AD203B41FA5}">
                      <a16:colId xmlns:a16="http://schemas.microsoft.com/office/drawing/2014/main" val="2701219330"/>
                    </a:ext>
                  </a:extLst>
                </a:gridCol>
                <a:gridCol w="208280">
                  <a:extLst>
                    <a:ext uri="{9D8B030D-6E8A-4147-A177-3AD203B41FA5}">
                      <a16:colId xmlns:a16="http://schemas.microsoft.com/office/drawing/2014/main" val="2853003484"/>
                    </a:ext>
                  </a:extLst>
                </a:gridCol>
                <a:gridCol w="208280">
                  <a:extLst>
                    <a:ext uri="{9D8B030D-6E8A-4147-A177-3AD203B41FA5}">
                      <a16:colId xmlns:a16="http://schemas.microsoft.com/office/drawing/2014/main" val="699786357"/>
                    </a:ext>
                  </a:extLst>
                </a:gridCol>
                <a:gridCol w="208280">
                  <a:extLst>
                    <a:ext uri="{9D8B030D-6E8A-4147-A177-3AD203B41FA5}">
                      <a16:colId xmlns:a16="http://schemas.microsoft.com/office/drawing/2014/main" val="2471624986"/>
                    </a:ext>
                  </a:extLst>
                </a:gridCol>
                <a:gridCol w="208280">
                  <a:extLst>
                    <a:ext uri="{9D8B030D-6E8A-4147-A177-3AD203B41FA5}">
                      <a16:colId xmlns:a16="http://schemas.microsoft.com/office/drawing/2014/main" val="1502070657"/>
                    </a:ext>
                  </a:extLst>
                </a:gridCol>
                <a:gridCol w="208280">
                  <a:extLst>
                    <a:ext uri="{9D8B030D-6E8A-4147-A177-3AD203B41FA5}">
                      <a16:colId xmlns:a16="http://schemas.microsoft.com/office/drawing/2014/main" val="2312600868"/>
                    </a:ext>
                  </a:extLst>
                </a:gridCol>
                <a:gridCol w="208280">
                  <a:extLst>
                    <a:ext uri="{9D8B030D-6E8A-4147-A177-3AD203B41FA5}">
                      <a16:colId xmlns:a16="http://schemas.microsoft.com/office/drawing/2014/main" val="2786846388"/>
                    </a:ext>
                  </a:extLst>
                </a:gridCol>
                <a:gridCol w="208280">
                  <a:extLst>
                    <a:ext uri="{9D8B030D-6E8A-4147-A177-3AD203B41FA5}">
                      <a16:colId xmlns:a16="http://schemas.microsoft.com/office/drawing/2014/main" val="2198570765"/>
                    </a:ext>
                  </a:extLst>
                </a:gridCol>
                <a:gridCol w="208280">
                  <a:extLst>
                    <a:ext uri="{9D8B030D-6E8A-4147-A177-3AD203B41FA5}">
                      <a16:colId xmlns:a16="http://schemas.microsoft.com/office/drawing/2014/main" val="1188627561"/>
                    </a:ext>
                  </a:extLst>
                </a:gridCol>
                <a:gridCol w="208280">
                  <a:extLst>
                    <a:ext uri="{9D8B030D-6E8A-4147-A177-3AD203B41FA5}">
                      <a16:colId xmlns:a16="http://schemas.microsoft.com/office/drawing/2014/main" val="3973390425"/>
                    </a:ext>
                  </a:extLst>
                </a:gridCol>
                <a:gridCol w="208280">
                  <a:extLst>
                    <a:ext uri="{9D8B030D-6E8A-4147-A177-3AD203B41FA5}">
                      <a16:colId xmlns:a16="http://schemas.microsoft.com/office/drawing/2014/main" val="250994455"/>
                    </a:ext>
                  </a:extLst>
                </a:gridCol>
                <a:gridCol w="208280">
                  <a:extLst>
                    <a:ext uri="{9D8B030D-6E8A-4147-A177-3AD203B41FA5}">
                      <a16:colId xmlns:a16="http://schemas.microsoft.com/office/drawing/2014/main" val="2274775167"/>
                    </a:ext>
                  </a:extLst>
                </a:gridCol>
                <a:gridCol w="208280">
                  <a:extLst>
                    <a:ext uri="{9D8B030D-6E8A-4147-A177-3AD203B41FA5}">
                      <a16:colId xmlns:a16="http://schemas.microsoft.com/office/drawing/2014/main" val="911310190"/>
                    </a:ext>
                  </a:extLst>
                </a:gridCol>
                <a:gridCol w="208280">
                  <a:extLst>
                    <a:ext uri="{9D8B030D-6E8A-4147-A177-3AD203B41FA5}">
                      <a16:colId xmlns:a16="http://schemas.microsoft.com/office/drawing/2014/main" val="2302992640"/>
                    </a:ext>
                  </a:extLst>
                </a:gridCol>
                <a:gridCol w="208280">
                  <a:extLst>
                    <a:ext uri="{9D8B030D-6E8A-4147-A177-3AD203B41FA5}">
                      <a16:colId xmlns:a16="http://schemas.microsoft.com/office/drawing/2014/main" val="207569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299857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261527.76923077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317599.53333333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7270892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9.0135533764404 %</a:t>
                      </a:r>
                    </a:p>
                  </a:txBody>
                  <a:tcPr/>
                </a:tc>
                <a:extLst>
                  <a:ext uri="{0D108BD9-81ED-4DB2-BD59-A6C34878D82A}">
                    <a16:rowId xmlns:a16="http://schemas.microsoft.com/office/drawing/2014/main" val="3989371107"/>
                  </a:ext>
                </a:extLst>
              </a:tr>
            </a:tbl>
          </a:graphicData>
        </a:graphic>
      </p:graphicFrame>
      <p:sp>
        <p:nvSpPr>
          <p:cNvPr id="4" name="Text Placeholder 3">
            <a:extLst>
              <a:ext uri="{FF2B5EF4-FFF2-40B4-BE49-F238E27FC236}">
                <a16:creationId xmlns:a16="http://schemas.microsoft.com/office/drawing/2014/main" id="{6B0ADAA7-51B2-4578-95C1-4AF9B72F6E1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950906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D2C7-C3C9-4A87-B96E-C842D875A52A}"/>
              </a:ext>
            </a:extLst>
          </p:cNvPr>
          <p:cNvSpPr>
            <a:spLocks noGrp="1"/>
          </p:cNvSpPr>
          <p:nvPr>
            <p:ph type="title"/>
          </p:nvPr>
        </p:nvSpPr>
        <p:spPr/>
        <p:txBody>
          <a:bodyPr/>
          <a:lstStyle/>
          <a:p>
            <a:r>
              <a:rPr lang="en-US"/>
              <a:t>Facebook Key Metrics Table | All Pages - 6 of 8</a:t>
            </a:r>
          </a:p>
        </p:txBody>
      </p:sp>
      <p:graphicFrame>
        <p:nvGraphicFramePr>
          <p:cNvPr id="5" name="Table Placeholder 4">
            <a:extLst>
              <a:ext uri="{FF2B5EF4-FFF2-40B4-BE49-F238E27FC236}">
                <a16:creationId xmlns:a16="http://schemas.microsoft.com/office/drawing/2014/main" id="{A68B7C02-0D19-4E1D-8090-475448E39D9E}"/>
              </a:ext>
            </a:extLst>
          </p:cNvPr>
          <p:cNvGraphicFramePr>
            <a:graphicFrameLocks noGrp="1"/>
          </p:cNvGraphicFramePr>
          <p:nvPr>
            <p:ph type="tbl" sz="quarter" idx="13"/>
            <p:extLst>
              <p:ext uri="{D42A27DB-BD31-4B8C-83A1-F6EECF244321}">
                <p14:modId xmlns:p14="http://schemas.microsoft.com/office/powerpoint/2010/main" val="145882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905025695"/>
                    </a:ext>
                  </a:extLst>
                </a:gridCol>
                <a:gridCol w="208280">
                  <a:extLst>
                    <a:ext uri="{9D8B030D-6E8A-4147-A177-3AD203B41FA5}">
                      <a16:colId xmlns:a16="http://schemas.microsoft.com/office/drawing/2014/main" val="2696745123"/>
                    </a:ext>
                  </a:extLst>
                </a:gridCol>
                <a:gridCol w="208280">
                  <a:extLst>
                    <a:ext uri="{9D8B030D-6E8A-4147-A177-3AD203B41FA5}">
                      <a16:colId xmlns:a16="http://schemas.microsoft.com/office/drawing/2014/main" val="2778680176"/>
                    </a:ext>
                  </a:extLst>
                </a:gridCol>
                <a:gridCol w="208280">
                  <a:extLst>
                    <a:ext uri="{9D8B030D-6E8A-4147-A177-3AD203B41FA5}">
                      <a16:colId xmlns:a16="http://schemas.microsoft.com/office/drawing/2014/main" val="1200802552"/>
                    </a:ext>
                  </a:extLst>
                </a:gridCol>
                <a:gridCol w="208280">
                  <a:extLst>
                    <a:ext uri="{9D8B030D-6E8A-4147-A177-3AD203B41FA5}">
                      <a16:colId xmlns:a16="http://schemas.microsoft.com/office/drawing/2014/main" val="1598366842"/>
                    </a:ext>
                  </a:extLst>
                </a:gridCol>
                <a:gridCol w="208280">
                  <a:extLst>
                    <a:ext uri="{9D8B030D-6E8A-4147-A177-3AD203B41FA5}">
                      <a16:colId xmlns:a16="http://schemas.microsoft.com/office/drawing/2014/main" val="1086278881"/>
                    </a:ext>
                  </a:extLst>
                </a:gridCol>
                <a:gridCol w="208280">
                  <a:extLst>
                    <a:ext uri="{9D8B030D-6E8A-4147-A177-3AD203B41FA5}">
                      <a16:colId xmlns:a16="http://schemas.microsoft.com/office/drawing/2014/main" val="835291150"/>
                    </a:ext>
                  </a:extLst>
                </a:gridCol>
                <a:gridCol w="208280">
                  <a:extLst>
                    <a:ext uri="{9D8B030D-6E8A-4147-A177-3AD203B41FA5}">
                      <a16:colId xmlns:a16="http://schemas.microsoft.com/office/drawing/2014/main" val="2227703218"/>
                    </a:ext>
                  </a:extLst>
                </a:gridCol>
                <a:gridCol w="208280">
                  <a:extLst>
                    <a:ext uri="{9D8B030D-6E8A-4147-A177-3AD203B41FA5}">
                      <a16:colId xmlns:a16="http://schemas.microsoft.com/office/drawing/2014/main" val="1420193436"/>
                    </a:ext>
                  </a:extLst>
                </a:gridCol>
                <a:gridCol w="208280">
                  <a:extLst>
                    <a:ext uri="{9D8B030D-6E8A-4147-A177-3AD203B41FA5}">
                      <a16:colId xmlns:a16="http://schemas.microsoft.com/office/drawing/2014/main" val="4012024360"/>
                    </a:ext>
                  </a:extLst>
                </a:gridCol>
                <a:gridCol w="208280">
                  <a:extLst>
                    <a:ext uri="{9D8B030D-6E8A-4147-A177-3AD203B41FA5}">
                      <a16:colId xmlns:a16="http://schemas.microsoft.com/office/drawing/2014/main" val="2427641169"/>
                    </a:ext>
                  </a:extLst>
                </a:gridCol>
                <a:gridCol w="208280">
                  <a:extLst>
                    <a:ext uri="{9D8B030D-6E8A-4147-A177-3AD203B41FA5}">
                      <a16:colId xmlns:a16="http://schemas.microsoft.com/office/drawing/2014/main" val="275845111"/>
                    </a:ext>
                  </a:extLst>
                </a:gridCol>
                <a:gridCol w="208280">
                  <a:extLst>
                    <a:ext uri="{9D8B030D-6E8A-4147-A177-3AD203B41FA5}">
                      <a16:colId xmlns:a16="http://schemas.microsoft.com/office/drawing/2014/main" val="3896601465"/>
                    </a:ext>
                  </a:extLst>
                </a:gridCol>
                <a:gridCol w="208280">
                  <a:extLst>
                    <a:ext uri="{9D8B030D-6E8A-4147-A177-3AD203B41FA5}">
                      <a16:colId xmlns:a16="http://schemas.microsoft.com/office/drawing/2014/main" val="1972144522"/>
                    </a:ext>
                  </a:extLst>
                </a:gridCol>
                <a:gridCol w="208280">
                  <a:extLst>
                    <a:ext uri="{9D8B030D-6E8A-4147-A177-3AD203B41FA5}">
                      <a16:colId xmlns:a16="http://schemas.microsoft.com/office/drawing/2014/main" val="3043359704"/>
                    </a:ext>
                  </a:extLst>
                </a:gridCol>
                <a:gridCol w="208280">
                  <a:extLst>
                    <a:ext uri="{9D8B030D-6E8A-4147-A177-3AD203B41FA5}">
                      <a16:colId xmlns:a16="http://schemas.microsoft.com/office/drawing/2014/main" val="3541748278"/>
                    </a:ext>
                  </a:extLst>
                </a:gridCol>
                <a:gridCol w="208280">
                  <a:extLst>
                    <a:ext uri="{9D8B030D-6E8A-4147-A177-3AD203B41FA5}">
                      <a16:colId xmlns:a16="http://schemas.microsoft.com/office/drawing/2014/main" val="3748052374"/>
                    </a:ext>
                  </a:extLst>
                </a:gridCol>
                <a:gridCol w="249936">
                  <a:extLst>
                    <a:ext uri="{9D8B030D-6E8A-4147-A177-3AD203B41FA5}">
                      <a16:colId xmlns:a16="http://schemas.microsoft.com/office/drawing/2014/main" val="3785635953"/>
                    </a:ext>
                  </a:extLst>
                </a:gridCol>
                <a:gridCol w="208280">
                  <a:extLst>
                    <a:ext uri="{9D8B030D-6E8A-4147-A177-3AD203B41FA5}">
                      <a16:colId xmlns:a16="http://schemas.microsoft.com/office/drawing/2014/main" val="70833518"/>
                    </a:ext>
                  </a:extLst>
                </a:gridCol>
                <a:gridCol w="208280">
                  <a:extLst>
                    <a:ext uri="{9D8B030D-6E8A-4147-A177-3AD203B41FA5}">
                      <a16:colId xmlns:a16="http://schemas.microsoft.com/office/drawing/2014/main" val="239593052"/>
                    </a:ext>
                  </a:extLst>
                </a:gridCol>
                <a:gridCol w="208280">
                  <a:extLst>
                    <a:ext uri="{9D8B030D-6E8A-4147-A177-3AD203B41FA5}">
                      <a16:colId xmlns:a16="http://schemas.microsoft.com/office/drawing/2014/main" val="1084679990"/>
                    </a:ext>
                  </a:extLst>
                </a:gridCol>
                <a:gridCol w="208280">
                  <a:extLst>
                    <a:ext uri="{9D8B030D-6E8A-4147-A177-3AD203B41FA5}">
                      <a16:colId xmlns:a16="http://schemas.microsoft.com/office/drawing/2014/main" val="3871845014"/>
                    </a:ext>
                  </a:extLst>
                </a:gridCol>
                <a:gridCol w="208280">
                  <a:extLst>
                    <a:ext uri="{9D8B030D-6E8A-4147-A177-3AD203B41FA5}">
                      <a16:colId xmlns:a16="http://schemas.microsoft.com/office/drawing/2014/main" val="1739997345"/>
                    </a:ext>
                  </a:extLst>
                </a:gridCol>
                <a:gridCol w="208280">
                  <a:extLst>
                    <a:ext uri="{9D8B030D-6E8A-4147-A177-3AD203B41FA5}">
                      <a16:colId xmlns:a16="http://schemas.microsoft.com/office/drawing/2014/main" val="3188012768"/>
                    </a:ext>
                  </a:extLst>
                </a:gridCol>
                <a:gridCol w="208280">
                  <a:extLst>
                    <a:ext uri="{9D8B030D-6E8A-4147-A177-3AD203B41FA5}">
                      <a16:colId xmlns:a16="http://schemas.microsoft.com/office/drawing/2014/main" val="2463712051"/>
                    </a:ext>
                  </a:extLst>
                </a:gridCol>
                <a:gridCol w="208280">
                  <a:extLst>
                    <a:ext uri="{9D8B030D-6E8A-4147-A177-3AD203B41FA5}">
                      <a16:colId xmlns:a16="http://schemas.microsoft.com/office/drawing/2014/main" val="1502433977"/>
                    </a:ext>
                  </a:extLst>
                </a:gridCol>
                <a:gridCol w="208280">
                  <a:extLst>
                    <a:ext uri="{9D8B030D-6E8A-4147-A177-3AD203B41FA5}">
                      <a16:colId xmlns:a16="http://schemas.microsoft.com/office/drawing/2014/main" val="3825736725"/>
                    </a:ext>
                  </a:extLst>
                </a:gridCol>
                <a:gridCol w="208280">
                  <a:extLst>
                    <a:ext uri="{9D8B030D-6E8A-4147-A177-3AD203B41FA5}">
                      <a16:colId xmlns:a16="http://schemas.microsoft.com/office/drawing/2014/main" val="4028184673"/>
                    </a:ext>
                  </a:extLst>
                </a:gridCol>
                <a:gridCol w="208280">
                  <a:extLst>
                    <a:ext uri="{9D8B030D-6E8A-4147-A177-3AD203B41FA5}">
                      <a16:colId xmlns:a16="http://schemas.microsoft.com/office/drawing/2014/main" val="2400674375"/>
                    </a:ext>
                  </a:extLst>
                </a:gridCol>
                <a:gridCol w="208280">
                  <a:extLst>
                    <a:ext uri="{9D8B030D-6E8A-4147-A177-3AD203B41FA5}">
                      <a16:colId xmlns:a16="http://schemas.microsoft.com/office/drawing/2014/main" val="1503779841"/>
                    </a:ext>
                  </a:extLst>
                </a:gridCol>
                <a:gridCol w="208280">
                  <a:extLst>
                    <a:ext uri="{9D8B030D-6E8A-4147-A177-3AD203B41FA5}">
                      <a16:colId xmlns:a16="http://schemas.microsoft.com/office/drawing/2014/main" val="384974594"/>
                    </a:ext>
                  </a:extLst>
                </a:gridCol>
                <a:gridCol w="208280">
                  <a:extLst>
                    <a:ext uri="{9D8B030D-6E8A-4147-A177-3AD203B41FA5}">
                      <a16:colId xmlns:a16="http://schemas.microsoft.com/office/drawing/2014/main" val="1333348632"/>
                    </a:ext>
                  </a:extLst>
                </a:gridCol>
                <a:gridCol w="208280">
                  <a:extLst>
                    <a:ext uri="{9D8B030D-6E8A-4147-A177-3AD203B41FA5}">
                      <a16:colId xmlns:a16="http://schemas.microsoft.com/office/drawing/2014/main" val="50207923"/>
                    </a:ext>
                  </a:extLst>
                </a:gridCol>
                <a:gridCol w="208280">
                  <a:extLst>
                    <a:ext uri="{9D8B030D-6E8A-4147-A177-3AD203B41FA5}">
                      <a16:colId xmlns:a16="http://schemas.microsoft.com/office/drawing/2014/main" val="169626093"/>
                    </a:ext>
                  </a:extLst>
                </a:gridCol>
                <a:gridCol w="208280">
                  <a:extLst>
                    <a:ext uri="{9D8B030D-6E8A-4147-A177-3AD203B41FA5}">
                      <a16:colId xmlns:a16="http://schemas.microsoft.com/office/drawing/2014/main" val="677943228"/>
                    </a:ext>
                  </a:extLst>
                </a:gridCol>
                <a:gridCol w="208280">
                  <a:extLst>
                    <a:ext uri="{9D8B030D-6E8A-4147-A177-3AD203B41FA5}">
                      <a16:colId xmlns:a16="http://schemas.microsoft.com/office/drawing/2014/main" val="18773973"/>
                    </a:ext>
                  </a:extLst>
                </a:gridCol>
                <a:gridCol w="208280">
                  <a:extLst>
                    <a:ext uri="{9D8B030D-6E8A-4147-A177-3AD203B41FA5}">
                      <a16:colId xmlns:a16="http://schemas.microsoft.com/office/drawing/2014/main" val="3517278241"/>
                    </a:ext>
                  </a:extLst>
                </a:gridCol>
                <a:gridCol w="208280">
                  <a:extLst>
                    <a:ext uri="{9D8B030D-6E8A-4147-A177-3AD203B41FA5}">
                      <a16:colId xmlns:a16="http://schemas.microsoft.com/office/drawing/2014/main" val="1765988175"/>
                    </a:ext>
                  </a:extLst>
                </a:gridCol>
                <a:gridCol w="208280">
                  <a:extLst>
                    <a:ext uri="{9D8B030D-6E8A-4147-A177-3AD203B41FA5}">
                      <a16:colId xmlns:a16="http://schemas.microsoft.com/office/drawing/2014/main" val="295148223"/>
                    </a:ext>
                  </a:extLst>
                </a:gridCol>
                <a:gridCol w="208280">
                  <a:extLst>
                    <a:ext uri="{9D8B030D-6E8A-4147-A177-3AD203B41FA5}">
                      <a16:colId xmlns:a16="http://schemas.microsoft.com/office/drawing/2014/main" val="318378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51769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149168.53846154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1308676.7333333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5938541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6.8086971722081 %</a:t>
                      </a:r>
                    </a:p>
                  </a:txBody>
                  <a:tcPr/>
                </a:tc>
                <a:extLst>
                  <a:ext uri="{0D108BD9-81ED-4DB2-BD59-A6C34878D82A}">
                    <a16:rowId xmlns:a16="http://schemas.microsoft.com/office/drawing/2014/main" val="2227284522"/>
                  </a:ext>
                </a:extLst>
              </a:tr>
            </a:tbl>
          </a:graphicData>
        </a:graphic>
      </p:graphicFrame>
      <p:sp>
        <p:nvSpPr>
          <p:cNvPr id="4" name="Text Placeholder 3">
            <a:extLst>
              <a:ext uri="{FF2B5EF4-FFF2-40B4-BE49-F238E27FC236}">
                <a16:creationId xmlns:a16="http://schemas.microsoft.com/office/drawing/2014/main" id="{084A5E50-3E22-44BB-99EF-EE6C13F75A1D}"/>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619076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652B0-E238-4BF0-A414-BE860657B4DF}"/>
              </a:ext>
            </a:extLst>
          </p:cNvPr>
          <p:cNvSpPr>
            <a:spLocks noGrp="1"/>
          </p:cNvSpPr>
          <p:nvPr>
            <p:ph type="title"/>
          </p:nvPr>
        </p:nvSpPr>
        <p:spPr/>
        <p:txBody>
          <a:bodyPr/>
          <a:lstStyle/>
          <a:p>
            <a:r>
              <a:rPr lang="en-US"/>
              <a:t>Facebook Key Metrics Table | All Pages - 7 of 8</a:t>
            </a:r>
          </a:p>
        </p:txBody>
      </p:sp>
      <p:graphicFrame>
        <p:nvGraphicFramePr>
          <p:cNvPr id="5" name="Table Placeholder 4">
            <a:extLst>
              <a:ext uri="{FF2B5EF4-FFF2-40B4-BE49-F238E27FC236}">
                <a16:creationId xmlns:a16="http://schemas.microsoft.com/office/drawing/2014/main" id="{B3B4A9CD-E9C7-4F7C-9769-C06B626202F8}"/>
              </a:ext>
            </a:extLst>
          </p:cNvPr>
          <p:cNvGraphicFramePr>
            <a:graphicFrameLocks noGrp="1"/>
          </p:cNvGraphicFramePr>
          <p:nvPr>
            <p:ph type="tbl" sz="quarter" idx="13"/>
            <p:extLst>
              <p:ext uri="{D42A27DB-BD31-4B8C-83A1-F6EECF244321}">
                <p14:modId xmlns:p14="http://schemas.microsoft.com/office/powerpoint/2010/main" val="3192486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377519393"/>
                    </a:ext>
                  </a:extLst>
                </a:gridCol>
                <a:gridCol w="208280">
                  <a:extLst>
                    <a:ext uri="{9D8B030D-6E8A-4147-A177-3AD203B41FA5}">
                      <a16:colId xmlns:a16="http://schemas.microsoft.com/office/drawing/2014/main" val="390232143"/>
                    </a:ext>
                  </a:extLst>
                </a:gridCol>
                <a:gridCol w="208280">
                  <a:extLst>
                    <a:ext uri="{9D8B030D-6E8A-4147-A177-3AD203B41FA5}">
                      <a16:colId xmlns:a16="http://schemas.microsoft.com/office/drawing/2014/main" val="102882374"/>
                    </a:ext>
                  </a:extLst>
                </a:gridCol>
                <a:gridCol w="208280">
                  <a:extLst>
                    <a:ext uri="{9D8B030D-6E8A-4147-A177-3AD203B41FA5}">
                      <a16:colId xmlns:a16="http://schemas.microsoft.com/office/drawing/2014/main" val="2375276571"/>
                    </a:ext>
                  </a:extLst>
                </a:gridCol>
                <a:gridCol w="208280">
                  <a:extLst>
                    <a:ext uri="{9D8B030D-6E8A-4147-A177-3AD203B41FA5}">
                      <a16:colId xmlns:a16="http://schemas.microsoft.com/office/drawing/2014/main" val="3471405720"/>
                    </a:ext>
                  </a:extLst>
                </a:gridCol>
                <a:gridCol w="208280">
                  <a:extLst>
                    <a:ext uri="{9D8B030D-6E8A-4147-A177-3AD203B41FA5}">
                      <a16:colId xmlns:a16="http://schemas.microsoft.com/office/drawing/2014/main" val="3470192795"/>
                    </a:ext>
                  </a:extLst>
                </a:gridCol>
                <a:gridCol w="208280">
                  <a:extLst>
                    <a:ext uri="{9D8B030D-6E8A-4147-A177-3AD203B41FA5}">
                      <a16:colId xmlns:a16="http://schemas.microsoft.com/office/drawing/2014/main" val="4293841657"/>
                    </a:ext>
                  </a:extLst>
                </a:gridCol>
                <a:gridCol w="208280">
                  <a:extLst>
                    <a:ext uri="{9D8B030D-6E8A-4147-A177-3AD203B41FA5}">
                      <a16:colId xmlns:a16="http://schemas.microsoft.com/office/drawing/2014/main" val="2249610367"/>
                    </a:ext>
                  </a:extLst>
                </a:gridCol>
                <a:gridCol w="208280">
                  <a:extLst>
                    <a:ext uri="{9D8B030D-6E8A-4147-A177-3AD203B41FA5}">
                      <a16:colId xmlns:a16="http://schemas.microsoft.com/office/drawing/2014/main" val="3026262917"/>
                    </a:ext>
                  </a:extLst>
                </a:gridCol>
                <a:gridCol w="208280">
                  <a:extLst>
                    <a:ext uri="{9D8B030D-6E8A-4147-A177-3AD203B41FA5}">
                      <a16:colId xmlns:a16="http://schemas.microsoft.com/office/drawing/2014/main" val="3814171699"/>
                    </a:ext>
                  </a:extLst>
                </a:gridCol>
                <a:gridCol w="208280">
                  <a:extLst>
                    <a:ext uri="{9D8B030D-6E8A-4147-A177-3AD203B41FA5}">
                      <a16:colId xmlns:a16="http://schemas.microsoft.com/office/drawing/2014/main" val="2683869137"/>
                    </a:ext>
                  </a:extLst>
                </a:gridCol>
                <a:gridCol w="208280">
                  <a:extLst>
                    <a:ext uri="{9D8B030D-6E8A-4147-A177-3AD203B41FA5}">
                      <a16:colId xmlns:a16="http://schemas.microsoft.com/office/drawing/2014/main" val="3721353462"/>
                    </a:ext>
                  </a:extLst>
                </a:gridCol>
                <a:gridCol w="208280">
                  <a:extLst>
                    <a:ext uri="{9D8B030D-6E8A-4147-A177-3AD203B41FA5}">
                      <a16:colId xmlns:a16="http://schemas.microsoft.com/office/drawing/2014/main" val="4247203889"/>
                    </a:ext>
                  </a:extLst>
                </a:gridCol>
                <a:gridCol w="208280">
                  <a:extLst>
                    <a:ext uri="{9D8B030D-6E8A-4147-A177-3AD203B41FA5}">
                      <a16:colId xmlns:a16="http://schemas.microsoft.com/office/drawing/2014/main" val="210895268"/>
                    </a:ext>
                  </a:extLst>
                </a:gridCol>
                <a:gridCol w="208280">
                  <a:extLst>
                    <a:ext uri="{9D8B030D-6E8A-4147-A177-3AD203B41FA5}">
                      <a16:colId xmlns:a16="http://schemas.microsoft.com/office/drawing/2014/main" val="3835287358"/>
                    </a:ext>
                  </a:extLst>
                </a:gridCol>
                <a:gridCol w="208280">
                  <a:extLst>
                    <a:ext uri="{9D8B030D-6E8A-4147-A177-3AD203B41FA5}">
                      <a16:colId xmlns:a16="http://schemas.microsoft.com/office/drawing/2014/main" val="2990947931"/>
                    </a:ext>
                  </a:extLst>
                </a:gridCol>
                <a:gridCol w="208280">
                  <a:extLst>
                    <a:ext uri="{9D8B030D-6E8A-4147-A177-3AD203B41FA5}">
                      <a16:colId xmlns:a16="http://schemas.microsoft.com/office/drawing/2014/main" val="2515277484"/>
                    </a:ext>
                  </a:extLst>
                </a:gridCol>
                <a:gridCol w="249936">
                  <a:extLst>
                    <a:ext uri="{9D8B030D-6E8A-4147-A177-3AD203B41FA5}">
                      <a16:colId xmlns:a16="http://schemas.microsoft.com/office/drawing/2014/main" val="3401974640"/>
                    </a:ext>
                  </a:extLst>
                </a:gridCol>
                <a:gridCol w="208280">
                  <a:extLst>
                    <a:ext uri="{9D8B030D-6E8A-4147-A177-3AD203B41FA5}">
                      <a16:colId xmlns:a16="http://schemas.microsoft.com/office/drawing/2014/main" val="3630624630"/>
                    </a:ext>
                  </a:extLst>
                </a:gridCol>
                <a:gridCol w="208280">
                  <a:extLst>
                    <a:ext uri="{9D8B030D-6E8A-4147-A177-3AD203B41FA5}">
                      <a16:colId xmlns:a16="http://schemas.microsoft.com/office/drawing/2014/main" val="3472633710"/>
                    </a:ext>
                  </a:extLst>
                </a:gridCol>
                <a:gridCol w="208280">
                  <a:extLst>
                    <a:ext uri="{9D8B030D-6E8A-4147-A177-3AD203B41FA5}">
                      <a16:colId xmlns:a16="http://schemas.microsoft.com/office/drawing/2014/main" val="3338249103"/>
                    </a:ext>
                  </a:extLst>
                </a:gridCol>
                <a:gridCol w="208280">
                  <a:extLst>
                    <a:ext uri="{9D8B030D-6E8A-4147-A177-3AD203B41FA5}">
                      <a16:colId xmlns:a16="http://schemas.microsoft.com/office/drawing/2014/main" val="3454903979"/>
                    </a:ext>
                  </a:extLst>
                </a:gridCol>
                <a:gridCol w="208280">
                  <a:extLst>
                    <a:ext uri="{9D8B030D-6E8A-4147-A177-3AD203B41FA5}">
                      <a16:colId xmlns:a16="http://schemas.microsoft.com/office/drawing/2014/main" val="352290990"/>
                    </a:ext>
                  </a:extLst>
                </a:gridCol>
                <a:gridCol w="208280">
                  <a:extLst>
                    <a:ext uri="{9D8B030D-6E8A-4147-A177-3AD203B41FA5}">
                      <a16:colId xmlns:a16="http://schemas.microsoft.com/office/drawing/2014/main" val="451889392"/>
                    </a:ext>
                  </a:extLst>
                </a:gridCol>
                <a:gridCol w="208280">
                  <a:extLst>
                    <a:ext uri="{9D8B030D-6E8A-4147-A177-3AD203B41FA5}">
                      <a16:colId xmlns:a16="http://schemas.microsoft.com/office/drawing/2014/main" val="1771237072"/>
                    </a:ext>
                  </a:extLst>
                </a:gridCol>
                <a:gridCol w="208280">
                  <a:extLst>
                    <a:ext uri="{9D8B030D-6E8A-4147-A177-3AD203B41FA5}">
                      <a16:colId xmlns:a16="http://schemas.microsoft.com/office/drawing/2014/main" val="989093356"/>
                    </a:ext>
                  </a:extLst>
                </a:gridCol>
                <a:gridCol w="208280">
                  <a:extLst>
                    <a:ext uri="{9D8B030D-6E8A-4147-A177-3AD203B41FA5}">
                      <a16:colId xmlns:a16="http://schemas.microsoft.com/office/drawing/2014/main" val="2465097602"/>
                    </a:ext>
                  </a:extLst>
                </a:gridCol>
                <a:gridCol w="208280">
                  <a:extLst>
                    <a:ext uri="{9D8B030D-6E8A-4147-A177-3AD203B41FA5}">
                      <a16:colId xmlns:a16="http://schemas.microsoft.com/office/drawing/2014/main" val="4106016970"/>
                    </a:ext>
                  </a:extLst>
                </a:gridCol>
                <a:gridCol w="208280">
                  <a:extLst>
                    <a:ext uri="{9D8B030D-6E8A-4147-A177-3AD203B41FA5}">
                      <a16:colId xmlns:a16="http://schemas.microsoft.com/office/drawing/2014/main" val="185001828"/>
                    </a:ext>
                  </a:extLst>
                </a:gridCol>
                <a:gridCol w="208280">
                  <a:extLst>
                    <a:ext uri="{9D8B030D-6E8A-4147-A177-3AD203B41FA5}">
                      <a16:colId xmlns:a16="http://schemas.microsoft.com/office/drawing/2014/main" val="167430935"/>
                    </a:ext>
                  </a:extLst>
                </a:gridCol>
                <a:gridCol w="208280">
                  <a:extLst>
                    <a:ext uri="{9D8B030D-6E8A-4147-A177-3AD203B41FA5}">
                      <a16:colId xmlns:a16="http://schemas.microsoft.com/office/drawing/2014/main" val="1922517051"/>
                    </a:ext>
                  </a:extLst>
                </a:gridCol>
                <a:gridCol w="208280">
                  <a:extLst>
                    <a:ext uri="{9D8B030D-6E8A-4147-A177-3AD203B41FA5}">
                      <a16:colId xmlns:a16="http://schemas.microsoft.com/office/drawing/2014/main" val="2846005635"/>
                    </a:ext>
                  </a:extLst>
                </a:gridCol>
                <a:gridCol w="208280">
                  <a:extLst>
                    <a:ext uri="{9D8B030D-6E8A-4147-A177-3AD203B41FA5}">
                      <a16:colId xmlns:a16="http://schemas.microsoft.com/office/drawing/2014/main" val="1370041884"/>
                    </a:ext>
                  </a:extLst>
                </a:gridCol>
                <a:gridCol w="208280">
                  <a:extLst>
                    <a:ext uri="{9D8B030D-6E8A-4147-A177-3AD203B41FA5}">
                      <a16:colId xmlns:a16="http://schemas.microsoft.com/office/drawing/2014/main" val="1324468908"/>
                    </a:ext>
                  </a:extLst>
                </a:gridCol>
                <a:gridCol w="208280">
                  <a:extLst>
                    <a:ext uri="{9D8B030D-6E8A-4147-A177-3AD203B41FA5}">
                      <a16:colId xmlns:a16="http://schemas.microsoft.com/office/drawing/2014/main" val="416724739"/>
                    </a:ext>
                  </a:extLst>
                </a:gridCol>
                <a:gridCol w="208280">
                  <a:extLst>
                    <a:ext uri="{9D8B030D-6E8A-4147-A177-3AD203B41FA5}">
                      <a16:colId xmlns:a16="http://schemas.microsoft.com/office/drawing/2014/main" val="1809548934"/>
                    </a:ext>
                  </a:extLst>
                </a:gridCol>
                <a:gridCol w="208280">
                  <a:extLst>
                    <a:ext uri="{9D8B030D-6E8A-4147-A177-3AD203B41FA5}">
                      <a16:colId xmlns:a16="http://schemas.microsoft.com/office/drawing/2014/main" val="4156719851"/>
                    </a:ext>
                  </a:extLst>
                </a:gridCol>
                <a:gridCol w="208280">
                  <a:extLst>
                    <a:ext uri="{9D8B030D-6E8A-4147-A177-3AD203B41FA5}">
                      <a16:colId xmlns:a16="http://schemas.microsoft.com/office/drawing/2014/main" val="2528285814"/>
                    </a:ext>
                  </a:extLst>
                </a:gridCol>
                <a:gridCol w="208280">
                  <a:extLst>
                    <a:ext uri="{9D8B030D-6E8A-4147-A177-3AD203B41FA5}">
                      <a16:colId xmlns:a16="http://schemas.microsoft.com/office/drawing/2014/main" val="3136493047"/>
                    </a:ext>
                  </a:extLst>
                </a:gridCol>
                <a:gridCol w="208280">
                  <a:extLst>
                    <a:ext uri="{9D8B030D-6E8A-4147-A177-3AD203B41FA5}">
                      <a16:colId xmlns:a16="http://schemas.microsoft.com/office/drawing/2014/main" val="162450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311859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75115.769230769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10.287158375573 %</a:t>
                      </a:r>
                    </a:p>
                  </a:txBody>
                  <a:tcPr/>
                </a:tc>
                <a:extLst>
                  <a:ext uri="{0D108BD9-81ED-4DB2-BD59-A6C34878D82A}">
                    <a16:rowId xmlns:a16="http://schemas.microsoft.com/office/drawing/2014/main" val="3994664157"/>
                  </a:ext>
                </a:extLst>
              </a:tr>
            </a:tbl>
          </a:graphicData>
        </a:graphic>
      </p:graphicFrame>
      <p:sp>
        <p:nvSpPr>
          <p:cNvPr id="4" name="Text Placeholder 3">
            <a:extLst>
              <a:ext uri="{FF2B5EF4-FFF2-40B4-BE49-F238E27FC236}">
                <a16:creationId xmlns:a16="http://schemas.microsoft.com/office/drawing/2014/main" id="{AB962FE2-130E-48A8-AB36-6AC6005C141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889257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4FB2-EDE4-4414-A5D3-8E86299AE6AC}"/>
              </a:ext>
            </a:extLst>
          </p:cNvPr>
          <p:cNvSpPr>
            <a:spLocks noGrp="1"/>
          </p:cNvSpPr>
          <p:nvPr>
            <p:ph type="title"/>
          </p:nvPr>
        </p:nvSpPr>
        <p:spPr/>
        <p:txBody>
          <a:bodyPr/>
          <a:lstStyle/>
          <a:p>
            <a:r>
              <a:rPr lang="en-US"/>
              <a:t>Facebook Key Metrics Table | All Pages - 8 of 8</a:t>
            </a:r>
          </a:p>
        </p:txBody>
      </p:sp>
      <p:graphicFrame>
        <p:nvGraphicFramePr>
          <p:cNvPr id="5" name="Table Placeholder 4">
            <a:extLst>
              <a:ext uri="{FF2B5EF4-FFF2-40B4-BE49-F238E27FC236}">
                <a16:creationId xmlns:a16="http://schemas.microsoft.com/office/drawing/2014/main" id="{C649CA3F-3E1D-4425-8447-2AFAD6AC4F54}"/>
              </a:ext>
            </a:extLst>
          </p:cNvPr>
          <p:cNvGraphicFramePr>
            <a:graphicFrameLocks noGrp="1"/>
          </p:cNvGraphicFramePr>
          <p:nvPr>
            <p:ph type="tbl" sz="quarter" idx="13"/>
            <p:extLst>
              <p:ext uri="{D42A27DB-BD31-4B8C-83A1-F6EECF244321}">
                <p14:modId xmlns:p14="http://schemas.microsoft.com/office/powerpoint/2010/main" val="3853631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142789886"/>
                    </a:ext>
                  </a:extLst>
                </a:gridCol>
                <a:gridCol w="208280">
                  <a:extLst>
                    <a:ext uri="{9D8B030D-6E8A-4147-A177-3AD203B41FA5}">
                      <a16:colId xmlns:a16="http://schemas.microsoft.com/office/drawing/2014/main" val="3926116237"/>
                    </a:ext>
                  </a:extLst>
                </a:gridCol>
                <a:gridCol w="208280">
                  <a:extLst>
                    <a:ext uri="{9D8B030D-6E8A-4147-A177-3AD203B41FA5}">
                      <a16:colId xmlns:a16="http://schemas.microsoft.com/office/drawing/2014/main" val="540330122"/>
                    </a:ext>
                  </a:extLst>
                </a:gridCol>
                <a:gridCol w="208280">
                  <a:extLst>
                    <a:ext uri="{9D8B030D-6E8A-4147-A177-3AD203B41FA5}">
                      <a16:colId xmlns:a16="http://schemas.microsoft.com/office/drawing/2014/main" val="1762714629"/>
                    </a:ext>
                  </a:extLst>
                </a:gridCol>
                <a:gridCol w="208280">
                  <a:extLst>
                    <a:ext uri="{9D8B030D-6E8A-4147-A177-3AD203B41FA5}">
                      <a16:colId xmlns:a16="http://schemas.microsoft.com/office/drawing/2014/main" val="1838756650"/>
                    </a:ext>
                  </a:extLst>
                </a:gridCol>
                <a:gridCol w="208280">
                  <a:extLst>
                    <a:ext uri="{9D8B030D-6E8A-4147-A177-3AD203B41FA5}">
                      <a16:colId xmlns:a16="http://schemas.microsoft.com/office/drawing/2014/main" val="73102954"/>
                    </a:ext>
                  </a:extLst>
                </a:gridCol>
                <a:gridCol w="208280">
                  <a:extLst>
                    <a:ext uri="{9D8B030D-6E8A-4147-A177-3AD203B41FA5}">
                      <a16:colId xmlns:a16="http://schemas.microsoft.com/office/drawing/2014/main" val="3667359470"/>
                    </a:ext>
                  </a:extLst>
                </a:gridCol>
                <a:gridCol w="208280">
                  <a:extLst>
                    <a:ext uri="{9D8B030D-6E8A-4147-A177-3AD203B41FA5}">
                      <a16:colId xmlns:a16="http://schemas.microsoft.com/office/drawing/2014/main" val="204909267"/>
                    </a:ext>
                  </a:extLst>
                </a:gridCol>
                <a:gridCol w="208280">
                  <a:extLst>
                    <a:ext uri="{9D8B030D-6E8A-4147-A177-3AD203B41FA5}">
                      <a16:colId xmlns:a16="http://schemas.microsoft.com/office/drawing/2014/main" val="895730148"/>
                    </a:ext>
                  </a:extLst>
                </a:gridCol>
                <a:gridCol w="208280">
                  <a:extLst>
                    <a:ext uri="{9D8B030D-6E8A-4147-A177-3AD203B41FA5}">
                      <a16:colId xmlns:a16="http://schemas.microsoft.com/office/drawing/2014/main" val="1412350150"/>
                    </a:ext>
                  </a:extLst>
                </a:gridCol>
                <a:gridCol w="208280">
                  <a:extLst>
                    <a:ext uri="{9D8B030D-6E8A-4147-A177-3AD203B41FA5}">
                      <a16:colId xmlns:a16="http://schemas.microsoft.com/office/drawing/2014/main" val="4126627720"/>
                    </a:ext>
                  </a:extLst>
                </a:gridCol>
                <a:gridCol w="208280">
                  <a:extLst>
                    <a:ext uri="{9D8B030D-6E8A-4147-A177-3AD203B41FA5}">
                      <a16:colId xmlns:a16="http://schemas.microsoft.com/office/drawing/2014/main" val="1368999460"/>
                    </a:ext>
                  </a:extLst>
                </a:gridCol>
                <a:gridCol w="208280">
                  <a:extLst>
                    <a:ext uri="{9D8B030D-6E8A-4147-A177-3AD203B41FA5}">
                      <a16:colId xmlns:a16="http://schemas.microsoft.com/office/drawing/2014/main" val="1859535317"/>
                    </a:ext>
                  </a:extLst>
                </a:gridCol>
                <a:gridCol w="208280">
                  <a:extLst>
                    <a:ext uri="{9D8B030D-6E8A-4147-A177-3AD203B41FA5}">
                      <a16:colId xmlns:a16="http://schemas.microsoft.com/office/drawing/2014/main" val="1283111171"/>
                    </a:ext>
                  </a:extLst>
                </a:gridCol>
                <a:gridCol w="208280">
                  <a:extLst>
                    <a:ext uri="{9D8B030D-6E8A-4147-A177-3AD203B41FA5}">
                      <a16:colId xmlns:a16="http://schemas.microsoft.com/office/drawing/2014/main" val="4083073093"/>
                    </a:ext>
                  </a:extLst>
                </a:gridCol>
                <a:gridCol w="208280">
                  <a:extLst>
                    <a:ext uri="{9D8B030D-6E8A-4147-A177-3AD203B41FA5}">
                      <a16:colId xmlns:a16="http://schemas.microsoft.com/office/drawing/2014/main" val="2123954878"/>
                    </a:ext>
                  </a:extLst>
                </a:gridCol>
                <a:gridCol w="208280">
                  <a:extLst>
                    <a:ext uri="{9D8B030D-6E8A-4147-A177-3AD203B41FA5}">
                      <a16:colId xmlns:a16="http://schemas.microsoft.com/office/drawing/2014/main" val="987863528"/>
                    </a:ext>
                  </a:extLst>
                </a:gridCol>
                <a:gridCol w="249936">
                  <a:extLst>
                    <a:ext uri="{9D8B030D-6E8A-4147-A177-3AD203B41FA5}">
                      <a16:colId xmlns:a16="http://schemas.microsoft.com/office/drawing/2014/main" val="794534186"/>
                    </a:ext>
                  </a:extLst>
                </a:gridCol>
                <a:gridCol w="208280">
                  <a:extLst>
                    <a:ext uri="{9D8B030D-6E8A-4147-A177-3AD203B41FA5}">
                      <a16:colId xmlns:a16="http://schemas.microsoft.com/office/drawing/2014/main" val="982686964"/>
                    </a:ext>
                  </a:extLst>
                </a:gridCol>
                <a:gridCol w="208280">
                  <a:extLst>
                    <a:ext uri="{9D8B030D-6E8A-4147-A177-3AD203B41FA5}">
                      <a16:colId xmlns:a16="http://schemas.microsoft.com/office/drawing/2014/main" val="784069090"/>
                    </a:ext>
                  </a:extLst>
                </a:gridCol>
                <a:gridCol w="208280">
                  <a:extLst>
                    <a:ext uri="{9D8B030D-6E8A-4147-A177-3AD203B41FA5}">
                      <a16:colId xmlns:a16="http://schemas.microsoft.com/office/drawing/2014/main" val="2771620069"/>
                    </a:ext>
                  </a:extLst>
                </a:gridCol>
                <a:gridCol w="208280">
                  <a:extLst>
                    <a:ext uri="{9D8B030D-6E8A-4147-A177-3AD203B41FA5}">
                      <a16:colId xmlns:a16="http://schemas.microsoft.com/office/drawing/2014/main" val="2608307071"/>
                    </a:ext>
                  </a:extLst>
                </a:gridCol>
                <a:gridCol w="208280">
                  <a:extLst>
                    <a:ext uri="{9D8B030D-6E8A-4147-A177-3AD203B41FA5}">
                      <a16:colId xmlns:a16="http://schemas.microsoft.com/office/drawing/2014/main" val="2916067886"/>
                    </a:ext>
                  </a:extLst>
                </a:gridCol>
                <a:gridCol w="208280">
                  <a:extLst>
                    <a:ext uri="{9D8B030D-6E8A-4147-A177-3AD203B41FA5}">
                      <a16:colId xmlns:a16="http://schemas.microsoft.com/office/drawing/2014/main" val="3779634623"/>
                    </a:ext>
                  </a:extLst>
                </a:gridCol>
                <a:gridCol w="208280">
                  <a:extLst>
                    <a:ext uri="{9D8B030D-6E8A-4147-A177-3AD203B41FA5}">
                      <a16:colId xmlns:a16="http://schemas.microsoft.com/office/drawing/2014/main" val="2705503638"/>
                    </a:ext>
                  </a:extLst>
                </a:gridCol>
                <a:gridCol w="208280">
                  <a:extLst>
                    <a:ext uri="{9D8B030D-6E8A-4147-A177-3AD203B41FA5}">
                      <a16:colId xmlns:a16="http://schemas.microsoft.com/office/drawing/2014/main" val="3866092731"/>
                    </a:ext>
                  </a:extLst>
                </a:gridCol>
                <a:gridCol w="208280">
                  <a:extLst>
                    <a:ext uri="{9D8B030D-6E8A-4147-A177-3AD203B41FA5}">
                      <a16:colId xmlns:a16="http://schemas.microsoft.com/office/drawing/2014/main" val="4058596090"/>
                    </a:ext>
                  </a:extLst>
                </a:gridCol>
                <a:gridCol w="208280">
                  <a:extLst>
                    <a:ext uri="{9D8B030D-6E8A-4147-A177-3AD203B41FA5}">
                      <a16:colId xmlns:a16="http://schemas.microsoft.com/office/drawing/2014/main" val="2947297195"/>
                    </a:ext>
                  </a:extLst>
                </a:gridCol>
                <a:gridCol w="208280">
                  <a:extLst>
                    <a:ext uri="{9D8B030D-6E8A-4147-A177-3AD203B41FA5}">
                      <a16:colId xmlns:a16="http://schemas.microsoft.com/office/drawing/2014/main" val="3742131049"/>
                    </a:ext>
                  </a:extLst>
                </a:gridCol>
                <a:gridCol w="208280">
                  <a:extLst>
                    <a:ext uri="{9D8B030D-6E8A-4147-A177-3AD203B41FA5}">
                      <a16:colId xmlns:a16="http://schemas.microsoft.com/office/drawing/2014/main" val="452147068"/>
                    </a:ext>
                  </a:extLst>
                </a:gridCol>
                <a:gridCol w="208280">
                  <a:extLst>
                    <a:ext uri="{9D8B030D-6E8A-4147-A177-3AD203B41FA5}">
                      <a16:colId xmlns:a16="http://schemas.microsoft.com/office/drawing/2014/main" val="366120804"/>
                    </a:ext>
                  </a:extLst>
                </a:gridCol>
                <a:gridCol w="208280">
                  <a:extLst>
                    <a:ext uri="{9D8B030D-6E8A-4147-A177-3AD203B41FA5}">
                      <a16:colId xmlns:a16="http://schemas.microsoft.com/office/drawing/2014/main" val="1985580567"/>
                    </a:ext>
                  </a:extLst>
                </a:gridCol>
                <a:gridCol w="208280">
                  <a:extLst>
                    <a:ext uri="{9D8B030D-6E8A-4147-A177-3AD203B41FA5}">
                      <a16:colId xmlns:a16="http://schemas.microsoft.com/office/drawing/2014/main" val="557205111"/>
                    </a:ext>
                  </a:extLst>
                </a:gridCol>
                <a:gridCol w="208280">
                  <a:extLst>
                    <a:ext uri="{9D8B030D-6E8A-4147-A177-3AD203B41FA5}">
                      <a16:colId xmlns:a16="http://schemas.microsoft.com/office/drawing/2014/main" val="3376731400"/>
                    </a:ext>
                  </a:extLst>
                </a:gridCol>
                <a:gridCol w="208280">
                  <a:extLst>
                    <a:ext uri="{9D8B030D-6E8A-4147-A177-3AD203B41FA5}">
                      <a16:colId xmlns:a16="http://schemas.microsoft.com/office/drawing/2014/main" val="1922732132"/>
                    </a:ext>
                  </a:extLst>
                </a:gridCol>
                <a:gridCol w="208280">
                  <a:extLst>
                    <a:ext uri="{9D8B030D-6E8A-4147-A177-3AD203B41FA5}">
                      <a16:colId xmlns:a16="http://schemas.microsoft.com/office/drawing/2014/main" val="3528069893"/>
                    </a:ext>
                  </a:extLst>
                </a:gridCol>
                <a:gridCol w="208280">
                  <a:extLst>
                    <a:ext uri="{9D8B030D-6E8A-4147-A177-3AD203B41FA5}">
                      <a16:colId xmlns:a16="http://schemas.microsoft.com/office/drawing/2014/main" val="607663388"/>
                    </a:ext>
                  </a:extLst>
                </a:gridCol>
                <a:gridCol w="208280">
                  <a:extLst>
                    <a:ext uri="{9D8B030D-6E8A-4147-A177-3AD203B41FA5}">
                      <a16:colId xmlns:a16="http://schemas.microsoft.com/office/drawing/2014/main" val="1388722366"/>
                    </a:ext>
                  </a:extLst>
                </a:gridCol>
                <a:gridCol w="208280">
                  <a:extLst>
                    <a:ext uri="{9D8B030D-6E8A-4147-A177-3AD203B41FA5}">
                      <a16:colId xmlns:a16="http://schemas.microsoft.com/office/drawing/2014/main" val="1476129411"/>
                    </a:ext>
                  </a:extLst>
                </a:gridCol>
                <a:gridCol w="208280">
                  <a:extLst>
                    <a:ext uri="{9D8B030D-6E8A-4147-A177-3AD203B41FA5}">
                      <a16:colId xmlns:a16="http://schemas.microsoft.com/office/drawing/2014/main" val="2490414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63230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64274.153846154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51151.733333333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9.3637185873653 %</a:t>
                      </a:r>
                    </a:p>
                  </a:txBody>
                  <a:tcPr/>
                </a:tc>
                <a:extLst>
                  <a:ext uri="{0D108BD9-81ED-4DB2-BD59-A6C34878D82A}">
                    <a16:rowId xmlns:a16="http://schemas.microsoft.com/office/drawing/2014/main" val="1349546693"/>
                  </a:ext>
                </a:extLst>
              </a:tr>
            </a:tbl>
          </a:graphicData>
        </a:graphic>
      </p:graphicFrame>
      <p:sp>
        <p:nvSpPr>
          <p:cNvPr id="4" name="Text Placeholder 3">
            <a:extLst>
              <a:ext uri="{FF2B5EF4-FFF2-40B4-BE49-F238E27FC236}">
                <a16:creationId xmlns:a16="http://schemas.microsoft.com/office/drawing/2014/main" id="{424D60D1-D266-42CA-B6AE-ACC66F8C1158}"/>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459438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DFC2-93C2-4D1A-BA13-652367736867}"/>
              </a:ext>
            </a:extLst>
          </p:cNvPr>
          <p:cNvSpPr>
            <a:spLocks noGrp="1"/>
          </p:cNvSpPr>
          <p:nvPr>
            <p:ph type="title"/>
          </p:nvPr>
        </p:nvSpPr>
        <p:spPr/>
        <p:txBody>
          <a:bodyPr/>
          <a:lstStyle/>
          <a:p>
            <a:r>
              <a:rPr lang="en-US"/>
              <a:t>Facebook Key Metrics by Month | All Pages - 1 of 2</a:t>
            </a:r>
          </a:p>
        </p:txBody>
      </p:sp>
      <p:graphicFrame>
        <p:nvGraphicFramePr>
          <p:cNvPr id="5" name="Table Placeholder 4">
            <a:extLst>
              <a:ext uri="{FF2B5EF4-FFF2-40B4-BE49-F238E27FC236}">
                <a16:creationId xmlns:a16="http://schemas.microsoft.com/office/drawing/2014/main" id="{F118FC25-C7D4-4B28-814B-86DBED40AF97}"/>
              </a:ext>
            </a:extLst>
          </p:cNvPr>
          <p:cNvGraphicFramePr>
            <a:graphicFrameLocks noGrp="1"/>
          </p:cNvGraphicFramePr>
          <p:nvPr>
            <p:ph type="tbl" sz="quarter" idx="13"/>
            <p:extLst>
              <p:ext uri="{D42A27DB-BD31-4B8C-83A1-F6EECF244321}">
                <p14:modId xmlns:p14="http://schemas.microsoft.com/office/powerpoint/2010/main" val="1222293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84321312"/>
                    </a:ext>
                  </a:extLst>
                </a:gridCol>
                <a:gridCol w="905256">
                  <a:extLst>
                    <a:ext uri="{9D8B030D-6E8A-4147-A177-3AD203B41FA5}">
                      <a16:colId xmlns:a16="http://schemas.microsoft.com/office/drawing/2014/main" val="998016132"/>
                    </a:ext>
                  </a:extLst>
                </a:gridCol>
                <a:gridCol w="576072">
                  <a:extLst>
                    <a:ext uri="{9D8B030D-6E8A-4147-A177-3AD203B41FA5}">
                      <a16:colId xmlns:a16="http://schemas.microsoft.com/office/drawing/2014/main" val="2178841160"/>
                    </a:ext>
                  </a:extLst>
                </a:gridCol>
                <a:gridCol w="576072">
                  <a:extLst>
                    <a:ext uri="{9D8B030D-6E8A-4147-A177-3AD203B41FA5}">
                      <a16:colId xmlns:a16="http://schemas.microsoft.com/office/drawing/2014/main" val="3091993779"/>
                    </a:ext>
                  </a:extLst>
                </a:gridCol>
                <a:gridCol w="576072">
                  <a:extLst>
                    <a:ext uri="{9D8B030D-6E8A-4147-A177-3AD203B41FA5}">
                      <a16:colId xmlns:a16="http://schemas.microsoft.com/office/drawing/2014/main" val="1968426846"/>
                    </a:ext>
                  </a:extLst>
                </a:gridCol>
                <a:gridCol w="576072">
                  <a:extLst>
                    <a:ext uri="{9D8B030D-6E8A-4147-A177-3AD203B41FA5}">
                      <a16:colId xmlns:a16="http://schemas.microsoft.com/office/drawing/2014/main" val="1398239818"/>
                    </a:ext>
                  </a:extLst>
                </a:gridCol>
                <a:gridCol w="576072">
                  <a:extLst>
                    <a:ext uri="{9D8B030D-6E8A-4147-A177-3AD203B41FA5}">
                      <a16:colId xmlns:a16="http://schemas.microsoft.com/office/drawing/2014/main" val="4123161027"/>
                    </a:ext>
                  </a:extLst>
                </a:gridCol>
                <a:gridCol w="576072">
                  <a:extLst>
                    <a:ext uri="{9D8B030D-6E8A-4147-A177-3AD203B41FA5}">
                      <a16:colId xmlns:a16="http://schemas.microsoft.com/office/drawing/2014/main" val="1842228409"/>
                    </a:ext>
                  </a:extLst>
                </a:gridCol>
                <a:gridCol w="576072">
                  <a:extLst>
                    <a:ext uri="{9D8B030D-6E8A-4147-A177-3AD203B41FA5}">
                      <a16:colId xmlns:a16="http://schemas.microsoft.com/office/drawing/2014/main" val="1493867610"/>
                    </a:ext>
                  </a:extLst>
                </a:gridCol>
                <a:gridCol w="576072">
                  <a:extLst>
                    <a:ext uri="{9D8B030D-6E8A-4147-A177-3AD203B41FA5}">
                      <a16:colId xmlns:a16="http://schemas.microsoft.com/office/drawing/2014/main" val="219413165"/>
                    </a:ext>
                  </a:extLst>
                </a:gridCol>
                <a:gridCol w="576072">
                  <a:extLst>
                    <a:ext uri="{9D8B030D-6E8A-4147-A177-3AD203B41FA5}">
                      <a16:colId xmlns:a16="http://schemas.microsoft.com/office/drawing/2014/main" val="1688520857"/>
                    </a:ext>
                  </a:extLst>
                </a:gridCol>
                <a:gridCol w="576072">
                  <a:extLst>
                    <a:ext uri="{9D8B030D-6E8A-4147-A177-3AD203B41FA5}">
                      <a16:colId xmlns:a16="http://schemas.microsoft.com/office/drawing/2014/main" val="2321385589"/>
                    </a:ext>
                  </a:extLst>
                </a:gridCol>
                <a:gridCol w="576072">
                  <a:extLst>
                    <a:ext uri="{9D8B030D-6E8A-4147-A177-3AD203B41FA5}">
                      <a16:colId xmlns:a16="http://schemas.microsoft.com/office/drawing/2014/main" val="3231867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2785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8.9950 %</a:t>
                      </a:r>
                    </a:p>
                  </a:txBody>
                  <a:tcPr/>
                </a:tc>
                <a:extLst>
                  <a:ext uri="{0D108BD9-81ED-4DB2-BD59-A6C34878D82A}">
                    <a16:rowId xmlns:a16="http://schemas.microsoft.com/office/drawing/2014/main" val="298128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8.3014 %</a:t>
                      </a:r>
                    </a:p>
                  </a:txBody>
                  <a:tcPr/>
                </a:tc>
                <a:extLst>
                  <a:ext uri="{0D108BD9-81ED-4DB2-BD59-A6C34878D82A}">
                    <a16:rowId xmlns:a16="http://schemas.microsoft.com/office/drawing/2014/main" val="173329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10.5575 %</a:t>
                      </a:r>
                    </a:p>
                  </a:txBody>
                  <a:tcPr/>
                </a:tc>
                <a:extLst>
                  <a:ext uri="{0D108BD9-81ED-4DB2-BD59-A6C34878D82A}">
                    <a16:rowId xmlns:a16="http://schemas.microsoft.com/office/drawing/2014/main" val="126929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14.2221 %</a:t>
                      </a:r>
                    </a:p>
                  </a:txBody>
                  <a:tcPr/>
                </a:tc>
                <a:extLst>
                  <a:ext uri="{0D108BD9-81ED-4DB2-BD59-A6C34878D82A}">
                    <a16:rowId xmlns:a16="http://schemas.microsoft.com/office/drawing/2014/main" val="1591070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13.7816 %</a:t>
                      </a:r>
                    </a:p>
                  </a:txBody>
                  <a:tcPr/>
                </a:tc>
                <a:extLst>
                  <a:ext uri="{0D108BD9-81ED-4DB2-BD59-A6C34878D82A}">
                    <a16:rowId xmlns:a16="http://schemas.microsoft.com/office/drawing/2014/main" val="326476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8.0422 %</a:t>
                      </a:r>
                    </a:p>
                  </a:txBody>
                  <a:tcPr/>
                </a:tc>
                <a:extLst>
                  <a:ext uri="{0D108BD9-81ED-4DB2-BD59-A6C34878D82A}">
                    <a16:rowId xmlns:a16="http://schemas.microsoft.com/office/drawing/2014/main" val="129825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8.0693 %</a:t>
                      </a:r>
                    </a:p>
                  </a:txBody>
                  <a:tcPr/>
                </a:tc>
                <a:extLst>
                  <a:ext uri="{0D108BD9-81ED-4DB2-BD59-A6C34878D82A}">
                    <a16:rowId xmlns:a16="http://schemas.microsoft.com/office/drawing/2014/main" val="232827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11.9355 %</a:t>
                      </a:r>
                    </a:p>
                  </a:txBody>
                  <a:tcPr/>
                </a:tc>
                <a:extLst>
                  <a:ext uri="{0D108BD9-81ED-4DB2-BD59-A6C34878D82A}">
                    <a16:rowId xmlns:a16="http://schemas.microsoft.com/office/drawing/2014/main" val="4018290829"/>
                  </a:ext>
                </a:extLst>
              </a:tr>
            </a:tbl>
          </a:graphicData>
        </a:graphic>
      </p:graphicFrame>
      <p:sp>
        <p:nvSpPr>
          <p:cNvPr id="4" name="Text Placeholder 3">
            <a:extLst>
              <a:ext uri="{FF2B5EF4-FFF2-40B4-BE49-F238E27FC236}">
                <a16:creationId xmlns:a16="http://schemas.microsoft.com/office/drawing/2014/main" id="{5740EB7D-3F28-4FC6-BA49-3B415E672BC5}"/>
              </a:ext>
            </a:extLst>
          </p:cNvPr>
          <p:cNvSpPr>
            <a:spLocks noGrp="1"/>
          </p:cNvSpPr>
          <p:nvPr>
            <p:ph type="body" sz="quarter" idx="14"/>
          </p:nvPr>
        </p:nvSpPr>
        <p:spPr/>
        <p:txBody>
          <a:bodyPr/>
          <a:lstStyle/>
          <a:p>
            <a:r>
              <a:rPr lang="en-US"/>
              <a:t>01.08.2020 - 30.09.2020</a:t>
            </a:r>
          </a:p>
        </p:txBody>
      </p:sp>
    </p:spTree>
    <p:extLst>
      <p:ext uri="{BB962C8B-B14F-4D97-AF65-F5344CB8AC3E}">
        <p14:creationId xmlns:p14="http://schemas.microsoft.com/office/powerpoint/2010/main" val="1325985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1AD1-DA5C-4A85-87A1-DE9F6BEF5650}"/>
              </a:ext>
            </a:extLst>
          </p:cNvPr>
          <p:cNvSpPr>
            <a:spLocks noGrp="1"/>
          </p:cNvSpPr>
          <p:nvPr>
            <p:ph type="title"/>
          </p:nvPr>
        </p:nvSpPr>
        <p:spPr/>
        <p:txBody>
          <a:bodyPr/>
          <a:lstStyle/>
          <a:p>
            <a:r>
              <a:rPr lang="en-US"/>
              <a:t>Facebook Key Metrics by Month | All Pages - 2 of 2</a:t>
            </a:r>
          </a:p>
        </p:txBody>
      </p:sp>
      <p:graphicFrame>
        <p:nvGraphicFramePr>
          <p:cNvPr id="5" name="Table Placeholder 4">
            <a:extLst>
              <a:ext uri="{FF2B5EF4-FFF2-40B4-BE49-F238E27FC236}">
                <a16:creationId xmlns:a16="http://schemas.microsoft.com/office/drawing/2014/main" id="{48144FAD-966F-4D06-913F-85C7B0F22A8E}"/>
              </a:ext>
            </a:extLst>
          </p:cNvPr>
          <p:cNvGraphicFramePr>
            <a:graphicFrameLocks noGrp="1"/>
          </p:cNvGraphicFramePr>
          <p:nvPr>
            <p:ph type="tbl" sz="quarter" idx="13"/>
            <p:extLst>
              <p:ext uri="{D42A27DB-BD31-4B8C-83A1-F6EECF244321}">
                <p14:modId xmlns:p14="http://schemas.microsoft.com/office/powerpoint/2010/main" val="118443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43275532"/>
                    </a:ext>
                  </a:extLst>
                </a:gridCol>
                <a:gridCol w="905256">
                  <a:extLst>
                    <a:ext uri="{9D8B030D-6E8A-4147-A177-3AD203B41FA5}">
                      <a16:colId xmlns:a16="http://schemas.microsoft.com/office/drawing/2014/main" val="476500338"/>
                    </a:ext>
                  </a:extLst>
                </a:gridCol>
                <a:gridCol w="576072">
                  <a:extLst>
                    <a:ext uri="{9D8B030D-6E8A-4147-A177-3AD203B41FA5}">
                      <a16:colId xmlns:a16="http://schemas.microsoft.com/office/drawing/2014/main" val="3991912015"/>
                    </a:ext>
                  </a:extLst>
                </a:gridCol>
                <a:gridCol w="576072">
                  <a:extLst>
                    <a:ext uri="{9D8B030D-6E8A-4147-A177-3AD203B41FA5}">
                      <a16:colId xmlns:a16="http://schemas.microsoft.com/office/drawing/2014/main" val="2889065244"/>
                    </a:ext>
                  </a:extLst>
                </a:gridCol>
                <a:gridCol w="576072">
                  <a:extLst>
                    <a:ext uri="{9D8B030D-6E8A-4147-A177-3AD203B41FA5}">
                      <a16:colId xmlns:a16="http://schemas.microsoft.com/office/drawing/2014/main" val="1085289794"/>
                    </a:ext>
                  </a:extLst>
                </a:gridCol>
                <a:gridCol w="576072">
                  <a:extLst>
                    <a:ext uri="{9D8B030D-6E8A-4147-A177-3AD203B41FA5}">
                      <a16:colId xmlns:a16="http://schemas.microsoft.com/office/drawing/2014/main" val="1824912169"/>
                    </a:ext>
                  </a:extLst>
                </a:gridCol>
                <a:gridCol w="576072">
                  <a:extLst>
                    <a:ext uri="{9D8B030D-6E8A-4147-A177-3AD203B41FA5}">
                      <a16:colId xmlns:a16="http://schemas.microsoft.com/office/drawing/2014/main" val="2791822977"/>
                    </a:ext>
                  </a:extLst>
                </a:gridCol>
                <a:gridCol w="576072">
                  <a:extLst>
                    <a:ext uri="{9D8B030D-6E8A-4147-A177-3AD203B41FA5}">
                      <a16:colId xmlns:a16="http://schemas.microsoft.com/office/drawing/2014/main" val="2859684892"/>
                    </a:ext>
                  </a:extLst>
                </a:gridCol>
                <a:gridCol w="576072">
                  <a:extLst>
                    <a:ext uri="{9D8B030D-6E8A-4147-A177-3AD203B41FA5}">
                      <a16:colId xmlns:a16="http://schemas.microsoft.com/office/drawing/2014/main" val="1219649034"/>
                    </a:ext>
                  </a:extLst>
                </a:gridCol>
                <a:gridCol w="576072">
                  <a:extLst>
                    <a:ext uri="{9D8B030D-6E8A-4147-A177-3AD203B41FA5}">
                      <a16:colId xmlns:a16="http://schemas.microsoft.com/office/drawing/2014/main" val="60938802"/>
                    </a:ext>
                  </a:extLst>
                </a:gridCol>
                <a:gridCol w="576072">
                  <a:extLst>
                    <a:ext uri="{9D8B030D-6E8A-4147-A177-3AD203B41FA5}">
                      <a16:colId xmlns:a16="http://schemas.microsoft.com/office/drawing/2014/main" val="826882411"/>
                    </a:ext>
                  </a:extLst>
                </a:gridCol>
                <a:gridCol w="576072">
                  <a:extLst>
                    <a:ext uri="{9D8B030D-6E8A-4147-A177-3AD203B41FA5}">
                      <a16:colId xmlns:a16="http://schemas.microsoft.com/office/drawing/2014/main" val="584079592"/>
                    </a:ext>
                  </a:extLst>
                </a:gridCol>
                <a:gridCol w="576072">
                  <a:extLst>
                    <a:ext uri="{9D8B030D-6E8A-4147-A177-3AD203B41FA5}">
                      <a16:colId xmlns:a16="http://schemas.microsoft.com/office/drawing/2014/main" val="29291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27212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10.1802 %</a:t>
                      </a:r>
                    </a:p>
                  </a:txBody>
                  <a:tcPr/>
                </a:tc>
                <a:extLst>
                  <a:ext uri="{0D108BD9-81ED-4DB2-BD59-A6C34878D82A}">
                    <a16:rowId xmlns:a16="http://schemas.microsoft.com/office/drawing/2014/main" val="323399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11.2894 %</a:t>
                      </a:r>
                    </a:p>
                  </a:txBody>
                  <a:tcPr/>
                </a:tc>
                <a:extLst>
                  <a:ext uri="{0D108BD9-81ED-4DB2-BD59-A6C34878D82A}">
                    <a16:rowId xmlns:a16="http://schemas.microsoft.com/office/drawing/2014/main" val="405464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10.3605 %</a:t>
                      </a:r>
                    </a:p>
                  </a:txBody>
                  <a:tcPr/>
                </a:tc>
                <a:extLst>
                  <a:ext uri="{0D108BD9-81ED-4DB2-BD59-A6C34878D82A}">
                    <a16:rowId xmlns:a16="http://schemas.microsoft.com/office/drawing/2014/main" val="18844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10.1075 %</a:t>
                      </a:r>
                    </a:p>
                  </a:txBody>
                  <a:tcPr/>
                </a:tc>
                <a:extLst>
                  <a:ext uri="{0D108BD9-81ED-4DB2-BD59-A6C34878D82A}">
                    <a16:rowId xmlns:a16="http://schemas.microsoft.com/office/drawing/2014/main" val="246061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6.1882 %</a:t>
                      </a:r>
                    </a:p>
                  </a:txBody>
                  <a:tcPr/>
                </a:tc>
                <a:extLst>
                  <a:ext uri="{0D108BD9-81ED-4DB2-BD59-A6C34878D82A}">
                    <a16:rowId xmlns:a16="http://schemas.microsoft.com/office/drawing/2014/main" val="54178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6.9399 %</a:t>
                      </a:r>
                    </a:p>
                  </a:txBody>
                  <a:tcPr/>
                </a:tc>
                <a:extLst>
                  <a:ext uri="{0D108BD9-81ED-4DB2-BD59-A6C34878D82A}">
                    <a16:rowId xmlns:a16="http://schemas.microsoft.com/office/drawing/2014/main" val="2304991634"/>
                  </a:ext>
                </a:extLst>
              </a:tr>
            </a:tbl>
          </a:graphicData>
        </a:graphic>
      </p:graphicFrame>
      <p:sp>
        <p:nvSpPr>
          <p:cNvPr id="4" name="Text Placeholder 3">
            <a:extLst>
              <a:ext uri="{FF2B5EF4-FFF2-40B4-BE49-F238E27FC236}">
                <a16:creationId xmlns:a16="http://schemas.microsoft.com/office/drawing/2014/main" id="{62EFCB63-A649-432D-9B82-C1F452627A94}"/>
              </a:ext>
            </a:extLst>
          </p:cNvPr>
          <p:cNvSpPr>
            <a:spLocks noGrp="1"/>
          </p:cNvSpPr>
          <p:nvPr>
            <p:ph type="body" sz="quarter" idx="14"/>
          </p:nvPr>
        </p:nvSpPr>
        <p:spPr/>
        <p:txBody>
          <a:bodyPr/>
          <a:lstStyle/>
          <a:p>
            <a:r>
              <a:rPr lang="en-US"/>
              <a:t>01.08.2020 - 30.09.2020</a:t>
            </a:r>
          </a:p>
        </p:txBody>
      </p:sp>
    </p:spTree>
    <p:extLst>
      <p:ext uri="{BB962C8B-B14F-4D97-AF65-F5344CB8AC3E}">
        <p14:creationId xmlns:p14="http://schemas.microsoft.com/office/powerpoint/2010/main" val="737071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5B9D3-7F2C-4302-B79D-25C63552928E}"/>
              </a:ext>
            </a:extLst>
          </p:cNvPr>
          <p:cNvSpPr>
            <a:spLocks noGrp="1"/>
          </p:cNvSpPr>
          <p:nvPr>
            <p:ph type="title"/>
          </p:nvPr>
        </p:nvSpPr>
        <p:spPr/>
        <p:txBody>
          <a:bodyPr/>
          <a:lstStyle/>
          <a:p>
            <a:r>
              <a:rPr lang="en-US"/>
              <a:t>Facebook Fans Table | All Pages</a:t>
            </a:r>
          </a:p>
        </p:txBody>
      </p:sp>
      <p:graphicFrame>
        <p:nvGraphicFramePr>
          <p:cNvPr id="5" name="Table Placeholder 4">
            <a:extLst>
              <a:ext uri="{FF2B5EF4-FFF2-40B4-BE49-F238E27FC236}">
                <a16:creationId xmlns:a16="http://schemas.microsoft.com/office/drawing/2014/main" id="{A5CE5A10-CD31-43FD-9185-4A4D6C119921}"/>
              </a:ext>
            </a:extLst>
          </p:cNvPr>
          <p:cNvGraphicFramePr>
            <a:graphicFrameLocks noGrp="1"/>
          </p:cNvGraphicFramePr>
          <p:nvPr>
            <p:ph type="tbl" sz="quarter" idx="13"/>
            <p:extLst>
              <p:ext uri="{D42A27DB-BD31-4B8C-83A1-F6EECF244321}">
                <p14:modId xmlns:p14="http://schemas.microsoft.com/office/powerpoint/2010/main" val="220689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5828865"/>
                    </a:ext>
                  </a:extLst>
                </a:gridCol>
                <a:gridCol w="1234440">
                  <a:extLst>
                    <a:ext uri="{9D8B030D-6E8A-4147-A177-3AD203B41FA5}">
                      <a16:colId xmlns:a16="http://schemas.microsoft.com/office/drawing/2014/main" val="3155260051"/>
                    </a:ext>
                  </a:extLst>
                </a:gridCol>
                <a:gridCol w="822960">
                  <a:extLst>
                    <a:ext uri="{9D8B030D-6E8A-4147-A177-3AD203B41FA5}">
                      <a16:colId xmlns:a16="http://schemas.microsoft.com/office/drawing/2014/main" val="2347326167"/>
                    </a:ext>
                  </a:extLst>
                </a:gridCol>
                <a:gridCol w="822960">
                  <a:extLst>
                    <a:ext uri="{9D8B030D-6E8A-4147-A177-3AD203B41FA5}">
                      <a16:colId xmlns:a16="http://schemas.microsoft.com/office/drawing/2014/main" val="2963712479"/>
                    </a:ext>
                  </a:extLst>
                </a:gridCol>
                <a:gridCol w="822960">
                  <a:extLst>
                    <a:ext uri="{9D8B030D-6E8A-4147-A177-3AD203B41FA5}">
                      <a16:colId xmlns:a16="http://schemas.microsoft.com/office/drawing/2014/main" val="1740236684"/>
                    </a:ext>
                  </a:extLst>
                </a:gridCol>
                <a:gridCol w="822960">
                  <a:extLst>
                    <a:ext uri="{9D8B030D-6E8A-4147-A177-3AD203B41FA5}">
                      <a16:colId xmlns:a16="http://schemas.microsoft.com/office/drawing/2014/main" val="3520959277"/>
                    </a:ext>
                  </a:extLst>
                </a:gridCol>
                <a:gridCol w="822960">
                  <a:extLst>
                    <a:ext uri="{9D8B030D-6E8A-4147-A177-3AD203B41FA5}">
                      <a16:colId xmlns:a16="http://schemas.microsoft.com/office/drawing/2014/main" val="813869397"/>
                    </a:ext>
                  </a:extLst>
                </a:gridCol>
                <a:gridCol w="822960">
                  <a:extLst>
                    <a:ext uri="{9D8B030D-6E8A-4147-A177-3AD203B41FA5}">
                      <a16:colId xmlns:a16="http://schemas.microsoft.com/office/drawing/2014/main" val="28885858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97077548"/>
                  </a:ext>
                </a:extLst>
              </a:tr>
              <a:tr h="370840">
                <a:tc>
                  <a:txBody>
                    <a:bodyPr/>
                    <a:lstStyle/>
                    <a:p>
                      <a:r>
                        <a:rPr lang="en-US" sz="1000"/>
                        <a:t>BR - Bayerischer Rundfunk</a:t>
                      </a:r>
                    </a:p>
                  </a:txBody>
                  <a:tcPr/>
                </a:tc>
                <a:tc>
                  <a:txBody>
                    <a:bodyPr/>
                    <a:lstStyle/>
                    <a:p>
                      <a:r>
                        <a:rPr lang="en-US" sz="1000"/>
                        <a:t>173043</a:t>
                      </a:r>
                    </a:p>
                  </a:txBody>
                  <a:tcPr/>
                </a:tc>
                <a:tc>
                  <a:txBody>
                    <a:bodyPr/>
                    <a:lstStyle/>
                    <a:p>
                      <a:r>
                        <a:rPr lang="en-US" sz="1000"/>
                        <a:t>685</a:t>
                      </a:r>
                    </a:p>
                  </a:txBody>
                  <a:tcPr/>
                </a:tc>
                <a:tc>
                  <a:txBody>
                    <a:bodyPr/>
                    <a:lstStyle/>
                    <a:p>
                      <a:r>
                        <a:rPr lang="en-US" sz="1000"/>
                        <a:t>0.4 %</a:t>
                      </a:r>
                    </a:p>
                  </a:txBody>
                  <a:tcPr/>
                </a:tc>
                <a:tc>
                  <a:txBody>
                    <a:bodyPr/>
                    <a:lstStyle/>
                    <a:p>
                      <a:r>
                        <a:rPr lang="en-US" sz="1000"/>
                        <a:t>1901</a:t>
                      </a:r>
                    </a:p>
                  </a:txBody>
                  <a:tcPr/>
                </a:tc>
                <a:tc>
                  <a:txBody>
                    <a:bodyPr/>
                    <a:lstStyle/>
                    <a:p>
                      <a:r>
                        <a:rPr lang="en-US" sz="1000"/>
                        <a:t>1.1 %</a:t>
                      </a:r>
                    </a:p>
                  </a:txBody>
                  <a:tcPr/>
                </a:tc>
                <a:tc>
                  <a:txBody>
                    <a:bodyPr/>
                    <a:lstStyle/>
                    <a:p>
                      <a:r>
                        <a:rPr lang="en-US" sz="1000"/>
                        <a:t>3995</a:t>
                      </a:r>
                    </a:p>
                  </a:txBody>
                  <a:tcPr/>
                </a:tc>
                <a:tc>
                  <a:txBody>
                    <a:bodyPr/>
                    <a:lstStyle/>
                    <a:p>
                      <a:r>
                        <a:rPr lang="en-US" sz="1000"/>
                        <a:t>2.4 %</a:t>
                      </a:r>
                    </a:p>
                  </a:txBody>
                  <a:tcPr/>
                </a:tc>
                <a:extLst>
                  <a:ext uri="{0D108BD9-81ED-4DB2-BD59-A6C34878D82A}">
                    <a16:rowId xmlns:a16="http://schemas.microsoft.com/office/drawing/2014/main" val="696411452"/>
                  </a:ext>
                </a:extLst>
              </a:tr>
              <a:tr h="370840">
                <a:tc>
                  <a:txBody>
                    <a:bodyPr/>
                    <a:lstStyle/>
                    <a:p>
                      <a:r>
                        <a:rPr lang="en-US" sz="1000"/>
                        <a:t>BR Franken</a:t>
                      </a:r>
                    </a:p>
                  </a:txBody>
                  <a:tcPr/>
                </a:tc>
                <a:tc>
                  <a:txBody>
                    <a:bodyPr/>
                    <a:lstStyle/>
                    <a:p>
                      <a:r>
                        <a:rPr lang="en-US" sz="1000"/>
                        <a:t>87267</a:t>
                      </a:r>
                    </a:p>
                  </a:txBody>
                  <a:tcPr/>
                </a:tc>
                <a:tc>
                  <a:txBody>
                    <a:bodyPr/>
                    <a:lstStyle/>
                    <a:p>
                      <a:r>
                        <a:rPr lang="en-US" sz="1000"/>
                        <a:t>45</a:t>
                      </a:r>
                    </a:p>
                  </a:txBody>
                  <a:tcPr/>
                </a:tc>
                <a:tc>
                  <a:txBody>
                    <a:bodyPr/>
                    <a:lstStyle/>
                    <a:p>
                      <a:r>
                        <a:rPr lang="en-US" sz="1000"/>
                        <a:t>0.1 %</a:t>
                      </a:r>
                    </a:p>
                  </a:txBody>
                  <a:tcPr/>
                </a:tc>
                <a:tc>
                  <a:txBody>
                    <a:bodyPr/>
                    <a:lstStyle/>
                    <a:p>
                      <a:r>
                        <a:rPr lang="en-US" sz="1000"/>
                        <a:t>130</a:t>
                      </a:r>
                    </a:p>
                  </a:txBody>
                  <a:tcPr/>
                </a:tc>
                <a:tc>
                  <a:txBody>
                    <a:bodyPr/>
                    <a:lstStyle/>
                    <a:p>
                      <a:r>
                        <a:rPr lang="en-US" sz="1000"/>
                        <a:t>0.1 %</a:t>
                      </a:r>
                    </a:p>
                  </a:txBody>
                  <a:tcPr/>
                </a:tc>
                <a:tc>
                  <a:txBody>
                    <a:bodyPr/>
                    <a:lstStyle/>
                    <a:p>
                      <a:r>
                        <a:rPr lang="en-US" sz="1000"/>
                        <a:t>726</a:t>
                      </a:r>
                    </a:p>
                  </a:txBody>
                  <a:tcPr/>
                </a:tc>
                <a:tc>
                  <a:txBody>
                    <a:bodyPr/>
                    <a:lstStyle/>
                    <a:p>
                      <a:r>
                        <a:rPr lang="en-US" sz="1000"/>
                        <a:t>0.8 %</a:t>
                      </a:r>
                    </a:p>
                  </a:txBody>
                  <a:tcPr/>
                </a:tc>
                <a:extLst>
                  <a:ext uri="{0D108BD9-81ED-4DB2-BD59-A6C34878D82A}">
                    <a16:rowId xmlns:a16="http://schemas.microsoft.com/office/drawing/2014/main" val="2424510868"/>
                  </a:ext>
                </a:extLst>
              </a:tr>
              <a:tr h="370840">
                <a:tc>
                  <a:txBody>
                    <a:bodyPr/>
                    <a:lstStyle/>
                    <a:p>
                      <a:r>
                        <a:rPr lang="en-US" sz="1000"/>
                        <a:t>BR-KLASSIK</a:t>
                      </a:r>
                    </a:p>
                  </a:txBody>
                  <a:tcPr/>
                </a:tc>
                <a:tc>
                  <a:txBody>
                    <a:bodyPr/>
                    <a:lstStyle/>
                    <a:p>
                      <a:r>
                        <a:rPr lang="en-US" sz="1000"/>
                        <a:t>76440</a:t>
                      </a:r>
                    </a:p>
                  </a:txBody>
                  <a:tcPr/>
                </a:tc>
                <a:tc>
                  <a:txBody>
                    <a:bodyPr/>
                    <a:lstStyle/>
                    <a:p>
                      <a:r>
                        <a:rPr lang="en-US" sz="1000"/>
                        <a:t>49</a:t>
                      </a:r>
                    </a:p>
                  </a:txBody>
                  <a:tcPr/>
                </a:tc>
                <a:tc>
                  <a:txBody>
                    <a:bodyPr/>
                    <a:lstStyle/>
                    <a:p>
                      <a:r>
                        <a:rPr lang="en-US" sz="1000"/>
                        <a:t>0.1 %</a:t>
                      </a:r>
                    </a:p>
                  </a:txBody>
                  <a:tcPr/>
                </a:tc>
                <a:tc>
                  <a:txBody>
                    <a:bodyPr/>
                    <a:lstStyle/>
                    <a:p>
                      <a:r>
                        <a:rPr lang="en-US" sz="1000"/>
                        <a:t>74</a:t>
                      </a:r>
                    </a:p>
                  </a:txBody>
                  <a:tcPr/>
                </a:tc>
                <a:tc>
                  <a:txBody>
                    <a:bodyPr/>
                    <a:lstStyle/>
                    <a:p>
                      <a:r>
                        <a:rPr lang="en-US" sz="1000"/>
                        <a:t>0.1 %</a:t>
                      </a:r>
                    </a:p>
                  </a:txBody>
                  <a:tcPr/>
                </a:tc>
                <a:tc>
                  <a:txBody>
                    <a:bodyPr/>
                    <a:lstStyle/>
                    <a:p>
                      <a:r>
                        <a:rPr lang="en-US" sz="1000"/>
                        <a:t>534</a:t>
                      </a:r>
                    </a:p>
                  </a:txBody>
                  <a:tcPr/>
                </a:tc>
                <a:tc>
                  <a:txBody>
                    <a:bodyPr/>
                    <a:lstStyle/>
                    <a:p>
                      <a:r>
                        <a:rPr lang="en-US" sz="1000"/>
                        <a:t>0.7 %</a:t>
                      </a:r>
                    </a:p>
                  </a:txBody>
                  <a:tcPr/>
                </a:tc>
                <a:extLst>
                  <a:ext uri="{0D108BD9-81ED-4DB2-BD59-A6C34878D82A}">
                    <a16:rowId xmlns:a16="http://schemas.microsoft.com/office/drawing/2014/main" val="3809158511"/>
                  </a:ext>
                </a:extLst>
              </a:tr>
              <a:tr h="370840">
                <a:tc>
                  <a:txBody>
                    <a:bodyPr/>
                    <a:lstStyle/>
                    <a:p>
                      <a:r>
                        <a:rPr lang="en-US" sz="1000"/>
                        <a:t>quer</a:t>
                      </a:r>
                    </a:p>
                  </a:txBody>
                  <a:tcPr/>
                </a:tc>
                <a:tc>
                  <a:txBody>
                    <a:bodyPr/>
                    <a:lstStyle/>
                    <a:p>
                      <a:r>
                        <a:rPr lang="en-US" sz="1000"/>
                        <a:t>322574</a:t>
                      </a:r>
                    </a:p>
                  </a:txBody>
                  <a:tcPr/>
                </a:tc>
                <a:tc>
                  <a:txBody>
                    <a:bodyPr/>
                    <a:lstStyle/>
                    <a:p>
                      <a:r>
                        <a:rPr lang="en-US" sz="1000"/>
                        <a:t>190</a:t>
                      </a:r>
                    </a:p>
                  </a:txBody>
                  <a:tcPr/>
                </a:tc>
                <a:tc>
                  <a:txBody>
                    <a:bodyPr/>
                    <a:lstStyle/>
                    <a:p>
                      <a:r>
                        <a:rPr lang="en-US" sz="1000"/>
                        <a:t>0.1 %</a:t>
                      </a:r>
                    </a:p>
                  </a:txBody>
                  <a:tcPr/>
                </a:tc>
                <a:tc>
                  <a:txBody>
                    <a:bodyPr/>
                    <a:lstStyle/>
                    <a:p>
                      <a:r>
                        <a:rPr lang="en-US" sz="1000"/>
                        <a:t>280</a:t>
                      </a:r>
                    </a:p>
                  </a:txBody>
                  <a:tcPr/>
                </a:tc>
                <a:tc>
                  <a:txBody>
                    <a:bodyPr/>
                    <a:lstStyle/>
                    <a:p>
                      <a:r>
                        <a:rPr lang="en-US" sz="1000"/>
                        <a:t>0.1 %</a:t>
                      </a:r>
                    </a:p>
                  </a:txBody>
                  <a:tcPr/>
                </a:tc>
                <a:tc>
                  <a:txBody>
                    <a:bodyPr/>
                    <a:lstStyle/>
                    <a:p>
                      <a:r>
                        <a:rPr lang="en-US" sz="1000"/>
                        <a:t>1725</a:t>
                      </a:r>
                    </a:p>
                  </a:txBody>
                  <a:tcPr/>
                </a:tc>
                <a:tc>
                  <a:txBody>
                    <a:bodyPr/>
                    <a:lstStyle/>
                    <a:p>
                      <a:r>
                        <a:rPr lang="en-US" sz="1000"/>
                        <a:t>0.5 %</a:t>
                      </a:r>
                    </a:p>
                  </a:txBody>
                  <a:tcPr/>
                </a:tc>
                <a:extLst>
                  <a:ext uri="{0D108BD9-81ED-4DB2-BD59-A6C34878D82A}">
                    <a16:rowId xmlns:a16="http://schemas.microsoft.com/office/drawing/2014/main" val="2524945975"/>
                  </a:ext>
                </a:extLst>
              </a:tr>
              <a:tr h="370840">
                <a:tc>
                  <a:txBody>
                    <a:bodyPr/>
                    <a:lstStyle/>
                    <a:p>
                      <a:r>
                        <a:rPr lang="en-US" sz="1000"/>
                        <a:t>BR24</a:t>
                      </a:r>
                    </a:p>
                  </a:txBody>
                  <a:tcPr/>
                </a:tc>
                <a:tc>
                  <a:txBody>
                    <a:bodyPr/>
                    <a:lstStyle/>
                    <a:p>
                      <a:r>
                        <a:rPr lang="en-US" sz="1000"/>
                        <a:t>295167</a:t>
                      </a:r>
                    </a:p>
                  </a:txBody>
                  <a:tcPr/>
                </a:tc>
                <a:tc>
                  <a:txBody>
                    <a:bodyPr/>
                    <a:lstStyle/>
                    <a:p>
                      <a:r>
                        <a:rPr lang="en-US" sz="1000"/>
                        <a:t>81</a:t>
                      </a:r>
                    </a:p>
                  </a:txBody>
                  <a:tcPr/>
                </a:tc>
                <a:tc>
                  <a:txBody>
                    <a:bodyPr/>
                    <a:lstStyle/>
                    <a:p>
                      <a:r>
                        <a:rPr lang="en-US" sz="1000"/>
                        <a:t>0.0 %</a:t>
                      </a:r>
                    </a:p>
                  </a:txBody>
                  <a:tcPr/>
                </a:tc>
                <a:tc>
                  <a:txBody>
                    <a:bodyPr/>
                    <a:lstStyle/>
                    <a:p>
                      <a:r>
                        <a:rPr lang="en-US" sz="1000"/>
                        <a:t>222</a:t>
                      </a:r>
                    </a:p>
                  </a:txBody>
                  <a:tcPr/>
                </a:tc>
                <a:tc>
                  <a:txBody>
                    <a:bodyPr/>
                    <a:lstStyle/>
                    <a:p>
                      <a:r>
                        <a:rPr lang="en-US" sz="1000"/>
                        <a:t>0.1 %</a:t>
                      </a:r>
                    </a:p>
                  </a:txBody>
                  <a:tcPr/>
                </a:tc>
                <a:tc>
                  <a:txBody>
                    <a:bodyPr/>
                    <a:lstStyle/>
                    <a:p>
                      <a:r>
                        <a:rPr lang="en-US" sz="1000"/>
                        <a:t>1556</a:t>
                      </a:r>
                    </a:p>
                  </a:txBody>
                  <a:tcPr/>
                </a:tc>
                <a:tc>
                  <a:txBody>
                    <a:bodyPr/>
                    <a:lstStyle/>
                    <a:p>
                      <a:r>
                        <a:rPr lang="en-US" sz="1000"/>
                        <a:t>0.5 %</a:t>
                      </a:r>
                    </a:p>
                  </a:txBody>
                  <a:tcPr/>
                </a:tc>
                <a:extLst>
                  <a:ext uri="{0D108BD9-81ED-4DB2-BD59-A6C34878D82A}">
                    <a16:rowId xmlns:a16="http://schemas.microsoft.com/office/drawing/2014/main" val="2312416498"/>
                  </a:ext>
                </a:extLst>
              </a:tr>
              <a:tr h="370840">
                <a:tc>
                  <a:txBody>
                    <a:bodyPr/>
                    <a:lstStyle/>
                    <a:p>
                      <a:r>
                        <a:rPr lang="en-US" sz="1000"/>
                        <a:t>PULS</a:t>
                      </a:r>
                    </a:p>
                  </a:txBody>
                  <a:tcPr/>
                </a:tc>
                <a:tc>
                  <a:txBody>
                    <a:bodyPr/>
                    <a:lstStyle/>
                    <a:p>
                      <a:r>
                        <a:rPr lang="en-US" sz="1000"/>
                        <a:t>287601</a:t>
                      </a:r>
                    </a:p>
                  </a:txBody>
                  <a:tcPr/>
                </a:tc>
                <a:tc>
                  <a:txBody>
                    <a:bodyPr/>
                    <a:lstStyle/>
                    <a:p>
                      <a:r>
                        <a:rPr lang="en-US" sz="1000"/>
                        <a:t>128</a:t>
                      </a:r>
                    </a:p>
                  </a:txBody>
                  <a:tcPr/>
                </a:tc>
                <a:tc>
                  <a:txBody>
                    <a:bodyPr/>
                    <a:lstStyle/>
                    <a:p>
                      <a:r>
                        <a:rPr lang="en-US" sz="1000"/>
                        <a:t>0.0 %</a:t>
                      </a:r>
                    </a:p>
                  </a:txBody>
                  <a:tcPr/>
                </a:tc>
                <a:tc>
                  <a:txBody>
                    <a:bodyPr/>
                    <a:lstStyle/>
                    <a:p>
                      <a:r>
                        <a:rPr lang="en-US" sz="1000"/>
                        <a:t>243</a:t>
                      </a:r>
                    </a:p>
                  </a:txBody>
                  <a:tcPr/>
                </a:tc>
                <a:tc>
                  <a:txBody>
                    <a:bodyPr/>
                    <a:lstStyle/>
                    <a:p>
                      <a:r>
                        <a:rPr lang="en-US" sz="1000"/>
                        <a:t>0.1 %</a:t>
                      </a:r>
                    </a:p>
                  </a:txBody>
                  <a:tcPr/>
                </a:tc>
                <a:tc>
                  <a:txBody>
                    <a:bodyPr/>
                    <a:lstStyle/>
                    <a:p>
                      <a:r>
                        <a:rPr lang="en-US" sz="1000"/>
                        <a:t>1160</a:t>
                      </a:r>
                    </a:p>
                  </a:txBody>
                  <a:tcPr/>
                </a:tc>
                <a:tc>
                  <a:txBody>
                    <a:bodyPr/>
                    <a:lstStyle/>
                    <a:p>
                      <a:r>
                        <a:rPr lang="en-US" sz="1000"/>
                        <a:t>0.4 %</a:t>
                      </a:r>
                    </a:p>
                  </a:txBody>
                  <a:tcPr/>
                </a:tc>
                <a:extLst>
                  <a:ext uri="{0D108BD9-81ED-4DB2-BD59-A6C34878D82A}">
                    <a16:rowId xmlns:a16="http://schemas.microsoft.com/office/drawing/2014/main" val="807698058"/>
                  </a:ext>
                </a:extLst>
              </a:tr>
              <a:tr h="370840">
                <a:tc>
                  <a:txBody>
                    <a:bodyPr/>
                    <a:lstStyle/>
                    <a:p>
                      <a:r>
                        <a:rPr lang="en-US" sz="1000"/>
                        <a:t>BAYERN 1</a:t>
                      </a:r>
                    </a:p>
                  </a:txBody>
                  <a:tcPr/>
                </a:tc>
                <a:tc>
                  <a:txBody>
                    <a:bodyPr/>
                    <a:lstStyle/>
                    <a:p>
                      <a:r>
                        <a:rPr lang="en-US" sz="1000"/>
                        <a:t>398697</a:t>
                      </a:r>
                    </a:p>
                  </a:txBody>
                  <a:tcPr/>
                </a:tc>
                <a:tc>
                  <a:txBody>
                    <a:bodyPr/>
                    <a:lstStyle/>
                    <a:p>
                      <a:r>
                        <a:rPr lang="en-US" sz="1000"/>
                        <a:t>40</a:t>
                      </a:r>
                    </a:p>
                  </a:txBody>
                  <a:tcPr/>
                </a:tc>
                <a:tc>
                  <a:txBody>
                    <a:bodyPr/>
                    <a:lstStyle/>
                    <a:p>
                      <a:r>
                        <a:rPr lang="en-US" sz="1000"/>
                        <a:t>0.0 %</a:t>
                      </a:r>
                    </a:p>
                  </a:txBody>
                  <a:tcPr/>
                </a:tc>
                <a:tc>
                  <a:txBody>
                    <a:bodyPr/>
                    <a:lstStyle/>
                    <a:p>
                      <a:r>
                        <a:rPr lang="en-US" sz="1000"/>
                        <a:t>116</a:t>
                      </a:r>
                    </a:p>
                  </a:txBody>
                  <a:tcPr/>
                </a:tc>
                <a:tc>
                  <a:txBody>
                    <a:bodyPr/>
                    <a:lstStyle/>
                    <a:p>
                      <a:r>
                        <a:rPr lang="en-US" sz="1000"/>
                        <a:t>0.0 %</a:t>
                      </a:r>
                    </a:p>
                  </a:txBody>
                  <a:tcPr/>
                </a:tc>
                <a:tc>
                  <a:txBody>
                    <a:bodyPr/>
                    <a:lstStyle/>
                    <a:p>
                      <a:r>
                        <a:rPr lang="en-US" sz="1000"/>
                        <a:t>518</a:t>
                      </a:r>
                    </a:p>
                  </a:txBody>
                  <a:tcPr/>
                </a:tc>
                <a:tc>
                  <a:txBody>
                    <a:bodyPr/>
                    <a:lstStyle/>
                    <a:p>
                      <a:r>
                        <a:rPr lang="en-US" sz="1000"/>
                        <a:t>0.1 %</a:t>
                      </a:r>
                    </a:p>
                  </a:txBody>
                  <a:tcPr/>
                </a:tc>
                <a:extLst>
                  <a:ext uri="{0D108BD9-81ED-4DB2-BD59-A6C34878D82A}">
                    <a16:rowId xmlns:a16="http://schemas.microsoft.com/office/drawing/2014/main" val="1970923934"/>
                  </a:ext>
                </a:extLst>
              </a:tr>
            </a:tbl>
          </a:graphicData>
        </a:graphic>
      </p:graphicFrame>
      <p:sp>
        <p:nvSpPr>
          <p:cNvPr id="4" name="Text Placeholder 3">
            <a:extLst>
              <a:ext uri="{FF2B5EF4-FFF2-40B4-BE49-F238E27FC236}">
                <a16:creationId xmlns:a16="http://schemas.microsoft.com/office/drawing/2014/main" id="{C67064C9-FEF3-4B6C-8599-7B139EAA0E5A}"/>
              </a:ext>
            </a:extLst>
          </p:cNvPr>
          <p:cNvSpPr>
            <a:spLocks noGrp="1"/>
          </p:cNvSpPr>
          <p:nvPr>
            <p:ph type="body" sz="quarter" idx="14"/>
          </p:nvPr>
        </p:nvSpPr>
        <p:spPr/>
        <p:txBody>
          <a:bodyPr/>
          <a:lstStyle/>
          <a:p>
            <a:r>
              <a:rPr lang="en-US"/>
              <a:t>10.08.2020 - 09.09.2020</a:t>
            </a:r>
          </a:p>
        </p:txBody>
      </p:sp>
    </p:spTree>
    <p:extLst>
      <p:ext uri="{BB962C8B-B14F-4D97-AF65-F5344CB8AC3E}">
        <p14:creationId xmlns:p14="http://schemas.microsoft.com/office/powerpoint/2010/main" val="1764681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7DAA4-08B5-4219-9487-0C47BFBB672A}"/>
              </a:ext>
            </a:extLst>
          </p:cNvPr>
          <p:cNvSpPr>
            <a:spLocks noGrp="1"/>
          </p:cNvSpPr>
          <p:nvPr>
            <p:ph type="title"/>
          </p:nvPr>
        </p:nvSpPr>
        <p:spPr/>
        <p:txBody>
          <a:bodyPr/>
          <a:lstStyle/>
          <a:p>
            <a:r>
              <a:rPr lang="de-DE"/>
              <a:t>Facebook Entwicklung potenzielle Reichweite | All Pages</a:t>
            </a:r>
            <a:endParaRPr lang="en-US"/>
          </a:p>
        </p:txBody>
      </p:sp>
      <p:graphicFrame>
        <p:nvGraphicFramePr>
          <p:cNvPr id="6" name="Chart Placeholder 5">
            <a:extLst>
              <a:ext uri="{FF2B5EF4-FFF2-40B4-BE49-F238E27FC236}">
                <a16:creationId xmlns:a16="http://schemas.microsoft.com/office/drawing/2014/main" id="{D025040D-11A2-4F20-99F0-4B6A951CDB36}"/>
              </a:ext>
            </a:extLst>
          </p:cNvPr>
          <p:cNvGraphicFramePr>
            <a:graphicFrameLocks noGrp="1"/>
          </p:cNvGraphicFramePr>
          <p:nvPr>
            <p:ph type="chart" sz="quarter" idx="13"/>
            <p:extLst>
              <p:ext uri="{D42A27DB-BD31-4B8C-83A1-F6EECF244321}">
                <p14:modId xmlns:p14="http://schemas.microsoft.com/office/powerpoint/2010/main" val="194791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756A01-2411-4F44-836E-80E3778E3E30}"/>
              </a:ext>
            </a:extLst>
          </p:cNvPr>
          <p:cNvSpPr>
            <a:spLocks noGrp="1"/>
          </p:cNvSpPr>
          <p:nvPr>
            <p:ph type="body" sz="quarter" idx="14"/>
          </p:nvPr>
        </p:nvSpPr>
        <p:spPr/>
        <p:txBody>
          <a:bodyPr/>
          <a:lstStyle/>
          <a:p>
            <a:r>
              <a:rPr lang="en-US"/>
              <a:t>26.08.2020 - 09.09.2020</a:t>
            </a:r>
          </a:p>
        </p:txBody>
      </p:sp>
      <p:sp>
        <p:nvSpPr>
          <p:cNvPr id="5" name="Footer Placeholder 4">
            <a:extLst>
              <a:ext uri="{FF2B5EF4-FFF2-40B4-BE49-F238E27FC236}">
                <a16:creationId xmlns:a16="http://schemas.microsoft.com/office/drawing/2014/main" id="{000C9E96-C56D-4B3A-B1A8-94290A00F8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58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328A7-540E-4A48-886E-937120CE9784}"/>
              </a:ext>
            </a:extLst>
          </p:cNvPr>
          <p:cNvSpPr>
            <a:spLocks noGrp="1"/>
          </p:cNvSpPr>
          <p:nvPr>
            <p:ph type="title"/>
          </p:nvPr>
        </p:nvSpPr>
        <p:spPr/>
        <p:txBody>
          <a:bodyPr/>
          <a:lstStyle/>
          <a:p>
            <a:r>
              <a:rPr lang="de-DE"/>
              <a:t>Facebook Hitliste Posts nach Interaktionen | All Pages - 1 of 26</a:t>
            </a:r>
            <a:endParaRPr lang="en-US"/>
          </a:p>
        </p:txBody>
      </p:sp>
      <p:graphicFrame>
        <p:nvGraphicFramePr>
          <p:cNvPr id="5" name="Table Placeholder 4">
            <a:extLst>
              <a:ext uri="{FF2B5EF4-FFF2-40B4-BE49-F238E27FC236}">
                <a16:creationId xmlns:a16="http://schemas.microsoft.com/office/drawing/2014/main" id="{9939DF53-2196-4562-8934-76917D581C56}"/>
              </a:ext>
            </a:extLst>
          </p:cNvPr>
          <p:cNvGraphicFramePr>
            <a:graphicFrameLocks noGrp="1"/>
          </p:cNvGraphicFramePr>
          <p:nvPr>
            <p:ph type="tbl" sz="quarter" idx="13"/>
            <p:extLst>
              <p:ext uri="{D42A27DB-BD31-4B8C-83A1-F6EECF244321}">
                <p14:modId xmlns:p14="http://schemas.microsoft.com/office/powerpoint/2010/main" val="3370003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38557061"/>
                    </a:ext>
                  </a:extLst>
                </a:gridCol>
                <a:gridCol w="987552">
                  <a:extLst>
                    <a:ext uri="{9D8B030D-6E8A-4147-A177-3AD203B41FA5}">
                      <a16:colId xmlns:a16="http://schemas.microsoft.com/office/drawing/2014/main" val="3946062715"/>
                    </a:ext>
                  </a:extLst>
                </a:gridCol>
                <a:gridCol w="658368">
                  <a:extLst>
                    <a:ext uri="{9D8B030D-6E8A-4147-A177-3AD203B41FA5}">
                      <a16:colId xmlns:a16="http://schemas.microsoft.com/office/drawing/2014/main" val="480112838"/>
                    </a:ext>
                  </a:extLst>
                </a:gridCol>
                <a:gridCol w="329184">
                  <a:extLst>
                    <a:ext uri="{9D8B030D-6E8A-4147-A177-3AD203B41FA5}">
                      <a16:colId xmlns:a16="http://schemas.microsoft.com/office/drawing/2014/main" val="2770857972"/>
                    </a:ext>
                  </a:extLst>
                </a:gridCol>
                <a:gridCol w="329184">
                  <a:extLst>
                    <a:ext uri="{9D8B030D-6E8A-4147-A177-3AD203B41FA5}">
                      <a16:colId xmlns:a16="http://schemas.microsoft.com/office/drawing/2014/main" val="835554399"/>
                    </a:ext>
                  </a:extLst>
                </a:gridCol>
                <a:gridCol w="329184">
                  <a:extLst>
                    <a:ext uri="{9D8B030D-6E8A-4147-A177-3AD203B41FA5}">
                      <a16:colId xmlns:a16="http://schemas.microsoft.com/office/drawing/2014/main" val="96661844"/>
                    </a:ext>
                  </a:extLst>
                </a:gridCol>
                <a:gridCol w="329184">
                  <a:extLst>
                    <a:ext uri="{9D8B030D-6E8A-4147-A177-3AD203B41FA5}">
                      <a16:colId xmlns:a16="http://schemas.microsoft.com/office/drawing/2014/main" val="377519307"/>
                    </a:ext>
                  </a:extLst>
                </a:gridCol>
                <a:gridCol w="329184">
                  <a:extLst>
                    <a:ext uri="{9D8B030D-6E8A-4147-A177-3AD203B41FA5}">
                      <a16:colId xmlns:a16="http://schemas.microsoft.com/office/drawing/2014/main" val="141688580"/>
                    </a:ext>
                  </a:extLst>
                </a:gridCol>
                <a:gridCol w="329184">
                  <a:extLst>
                    <a:ext uri="{9D8B030D-6E8A-4147-A177-3AD203B41FA5}">
                      <a16:colId xmlns:a16="http://schemas.microsoft.com/office/drawing/2014/main" val="2710646357"/>
                    </a:ext>
                  </a:extLst>
                </a:gridCol>
                <a:gridCol w="329184">
                  <a:extLst>
                    <a:ext uri="{9D8B030D-6E8A-4147-A177-3AD203B41FA5}">
                      <a16:colId xmlns:a16="http://schemas.microsoft.com/office/drawing/2014/main" val="659603210"/>
                    </a:ext>
                  </a:extLst>
                </a:gridCol>
                <a:gridCol w="329184">
                  <a:extLst>
                    <a:ext uri="{9D8B030D-6E8A-4147-A177-3AD203B41FA5}">
                      <a16:colId xmlns:a16="http://schemas.microsoft.com/office/drawing/2014/main" val="152807704"/>
                    </a:ext>
                  </a:extLst>
                </a:gridCol>
                <a:gridCol w="329184">
                  <a:extLst>
                    <a:ext uri="{9D8B030D-6E8A-4147-A177-3AD203B41FA5}">
                      <a16:colId xmlns:a16="http://schemas.microsoft.com/office/drawing/2014/main" val="3771836810"/>
                    </a:ext>
                  </a:extLst>
                </a:gridCol>
                <a:gridCol w="329184">
                  <a:extLst>
                    <a:ext uri="{9D8B030D-6E8A-4147-A177-3AD203B41FA5}">
                      <a16:colId xmlns:a16="http://schemas.microsoft.com/office/drawing/2014/main" val="2715746324"/>
                    </a:ext>
                  </a:extLst>
                </a:gridCol>
                <a:gridCol w="329184">
                  <a:extLst>
                    <a:ext uri="{9D8B030D-6E8A-4147-A177-3AD203B41FA5}">
                      <a16:colId xmlns:a16="http://schemas.microsoft.com/office/drawing/2014/main" val="1233729433"/>
                    </a:ext>
                  </a:extLst>
                </a:gridCol>
                <a:gridCol w="329184">
                  <a:extLst>
                    <a:ext uri="{9D8B030D-6E8A-4147-A177-3AD203B41FA5}">
                      <a16:colId xmlns:a16="http://schemas.microsoft.com/office/drawing/2014/main" val="158003790"/>
                    </a:ext>
                  </a:extLst>
                </a:gridCol>
                <a:gridCol w="329184">
                  <a:extLst>
                    <a:ext uri="{9D8B030D-6E8A-4147-A177-3AD203B41FA5}">
                      <a16:colId xmlns:a16="http://schemas.microsoft.com/office/drawing/2014/main" val="1224651636"/>
                    </a:ext>
                  </a:extLst>
                </a:gridCol>
                <a:gridCol w="329184">
                  <a:extLst>
                    <a:ext uri="{9D8B030D-6E8A-4147-A177-3AD203B41FA5}">
                      <a16:colId xmlns:a16="http://schemas.microsoft.com/office/drawing/2014/main" val="203700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29942363"/>
                  </a:ext>
                </a:extLst>
              </a:tr>
            </a:tbl>
          </a:graphicData>
        </a:graphic>
      </p:graphicFrame>
      <p:sp>
        <p:nvSpPr>
          <p:cNvPr id="4" name="Text Placeholder 3">
            <a:extLst>
              <a:ext uri="{FF2B5EF4-FFF2-40B4-BE49-F238E27FC236}">
                <a16:creationId xmlns:a16="http://schemas.microsoft.com/office/drawing/2014/main" id="{18DFBAE4-3E69-42B9-9FA9-2E057973B71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392307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388EE-75BE-4CE2-98C2-D33EFE1ECDDC}"/>
              </a:ext>
            </a:extLst>
          </p:cNvPr>
          <p:cNvSpPr>
            <a:spLocks noGrp="1"/>
          </p:cNvSpPr>
          <p:nvPr>
            <p:ph type="title"/>
          </p:nvPr>
        </p:nvSpPr>
        <p:spPr/>
        <p:txBody>
          <a:bodyPr/>
          <a:lstStyle/>
          <a:p>
            <a:r>
              <a:rPr lang="de-DE"/>
              <a:t>Facebook Hitliste Posts nach Interaktionen | All Pages - 2 of 26</a:t>
            </a:r>
            <a:endParaRPr lang="en-US"/>
          </a:p>
        </p:txBody>
      </p:sp>
      <p:graphicFrame>
        <p:nvGraphicFramePr>
          <p:cNvPr id="5" name="Table Placeholder 4">
            <a:extLst>
              <a:ext uri="{FF2B5EF4-FFF2-40B4-BE49-F238E27FC236}">
                <a16:creationId xmlns:a16="http://schemas.microsoft.com/office/drawing/2014/main" id="{BF24440C-4615-4736-8C71-878CBF0C0DAC}"/>
              </a:ext>
            </a:extLst>
          </p:cNvPr>
          <p:cNvGraphicFramePr>
            <a:graphicFrameLocks noGrp="1"/>
          </p:cNvGraphicFramePr>
          <p:nvPr>
            <p:ph type="tbl" sz="quarter" idx="13"/>
            <p:extLst>
              <p:ext uri="{D42A27DB-BD31-4B8C-83A1-F6EECF244321}">
                <p14:modId xmlns:p14="http://schemas.microsoft.com/office/powerpoint/2010/main" val="4191152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24930373"/>
                    </a:ext>
                  </a:extLst>
                </a:gridCol>
                <a:gridCol w="987552">
                  <a:extLst>
                    <a:ext uri="{9D8B030D-6E8A-4147-A177-3AD203B41FA5}">
                      <a16:colId xmlns:a16="http://schemas.microsoft.com/office/drawing/2014/main" val="2483423408"/>
                    </a:ext>
                  </a:extLst>
                </a:gridCol>
                <a:gridCol w="658368">
                  <a:extLst>
                    <a:ext uri="{9D8B030D-6E8A-4147-A177-3AD203B41FA5}">
                      <a16:colId xmlns:a16="http://schemas.microsoft.com/office/drawing/2014/main" val="4264725593"/>
                    </a:ext>
                  </a:extLst>
                </a:gridCol>
                <a:gridCol w="329184">
                  <a:extLst>
                    <a:ext uri="{9D8B030D-6E8A-4147-A177-3AD203B41FA5}">
                      <a16:colId xmlns:a16="http://schemas.microsoft.com/office/drawing/2014/main" val="833585547"/>
                    </a:ext>
                  </a:extLst>
                </a:gridCol>
                <a:gridCol w="329184">
                  <a:extLst>
                    <a:ext uri="{9D8B030D-6E8A-4147-A177-3AD203B41FA5}">
                      <a16:colId xmlns:a16="http://schemas.microsoft.com/office/drawing/2014/main" val="3351629592"/>
                    </a:ext>
                  </a:extLst>
                </a:gridCol>
                <a:gridCol w="329184">
                  <a:extLst>
                    <a:ext uri="{9D8B030D-6E8A-4147-A177-3AD203B41FA5}">
                      <a16:colId xmlns:a16="http://schemas.microsoft.com/office/drawing/2014/main" val="46954247"/>
                    </a:ext>
                  </a:extLst>
                </a:gridCol>
                <a:gridCol w="329184">
                  <a:extLst>
                    <a:ext uri="{9D8B030D-6E8A-4147-A177-3AD203B41FA5}">
                      <a16:colId xmlns:a16="http://schemas.microsoft.com/office/drawing/2014/main" val="2543905910"/>
                    </a:ext>
                  </a:extLst>
                </a:gridCol>
                <a:gridCol w="329184">
                  <a:extLst>
                    <a:ext uri="{9D8B030D-6E8A-4147-A177-3AD203B41FA5}">
                      <a16:colId xmlns:a16="http://schemas.microsoft.com/office/drawing/2014/main" val="1846601438"/>
                    </a:ext>
                  </a:extLst>
                </a:gridCol>
                <a:gridCol w="329184">
                  <a:extLst>
                    <a:ext uri="{9D8B030D-6E8A-4147-A177-3AD203B41FA5}">
                      <a16:colId xmlns:a16="http://schemas.microsoft.com/office/drawing/2014/main" val="2313954046"/>
                    </a:ext>
                  </a:extLst>
                </a:gridCol>
                <a:gridCol w="329184">
                  <a:extLst>
                    <a:ext uri="{9D8B030D-6E8A-4147-A177-3AD203B41FA5}">
                      <a16:colId xmlns:a16="http://schemas.microsoft.com/office/drawing/2014/main" val="391477898"/>
                    </a:ext>
                  </a:extLst>
                </a:gridCol>
                <a:gridCol w="329184">
                  <a:extLst>
                    <a:ext uri="{9D8B030D-6E8A-4147-A177-3AD203B41FA5}">
                      <a16:colId xmlns:a16="http://schemas.microsoft.com/office/drawing/2014/main" val="3074275017"/>
                    </a:ext>
                  </a:extLst>
                </a:gridCol>
                <a:gridCol w="329184">
                  <a:extLst>
                    <a:ext uri="{9D8B030D-6E8A-4147-A177-3AD203B41FA5}">
                      <a16:colId xmlns:a16="http://schemas.microsoft.com/office/drawing/2014/main" val="3666527298"/>
                    </a:ext>
                  </a:extLst>
                </a:gridCol>
                <a:gridCol w="329184">
                  <a:extLst>
                    <a:ext uri="{9D8B030D-6E8A-4147-A177-3AD203B41FA5}">
                      <a16:colId xmlns:a16="http://schemas.microsoft.com/office/drawing/2014/main" val="3129300981"/>
                    </a:ext>
                  </a:extLst>
                </a:gridCol>
                <a:gridCol w="329184">
                  <a:extLst>
                    <a:ext uri="{9D8B030D-6E8A-4147-A177-3AD203B41FA5}">
                      <a16:colId xmlns:a16="http://schemas.microsoft.com/office/drawing/2014/main" val="2362679558"/>
                    </a:ext>
                  </a:extLst>
                </a:gridCol>
                <a:gridCol w="329184">
                  <a:extLst>
                    <a:ext uri="{9D8B030D-6E8A-4147-A177-3AD203B41FA5}">
                      <a16:colId xmlns:a16="http://schemas.microsoft.com/office/drawing/2014/main" val="3344680345"/>
                    </a:ext>
                  </a:extLst>
                </a:gridCol>
                <a:gridCol w="329184">
                  <a:extLst>
                    <a:ext uri="{9D8B030D-6E8A-4147-A177-3AD203B41FA5}">
                      <a16:colId xmlns:a16="http://schemas.microsoft.com/office/drawing/2014/main" val="3000025512"/>
                    </a:ext>
                  </a:extLst>
                </a:gridCol>
                <a:gridCol w="329184">
                  <a:extLst>
                    <a:ext uri="{9D8B030D-6E8A-4147-A177-3AD203B41FA5}">
                      <a16:colId xmlns:a16="http://schemas.microsoft.com/office/drawing/2014/main" val="728128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0589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- 2020-09-04 17:04:00</a:t>
                      </a:r>
                      <a:r>
                        <a:rPr kumimoji="0" lang="de-DE" sz="1000" b="0" i="0" u="none" strike="noStrike" kern="1200" cap="none" spc="0" normalizeH="0" baseline="0" noProof="0">
                          <a:ln>
                            <a:noFill/>
                          </a:ln>
                          <a:solidFill>
                            <a:prstClr val="black"/>
                          </a:solidFill>
                          <a:effectLst/>
                          <a:uLnTx/>
                          <a:uFillTx/>
                          <a:latin typeface="+mn-lt"/>
                          <a:ea typeface="+mn-ea"/>
                          <a:cs typeface="+mn-cs"/>
                        </a:rPr>
                        <a:t>
 Ein wahrhaft himmlischer Klassiker: Engel Aloisius soll den lieben langen Tag frohlocken und Hosianna singen 👼 - doch so hat der "Münchner im Himmel" sich das Leben nach dem Tod nicht vorgestellt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https://scontent-iad3-1.xx.fbcdn.net/v/t15.5256-10/p720x720/118787953_910474276025666_4257524436855504589_n.jpg?_nc_cat=1&amp;_nc_sid=ad6a45&amp;_nc_ohc=mKMDcyPdCNsAX-Zfl8A&amp;_nc_ht=scontent-iad3-1.xx&amp;oh=35cd4270fca0d9d3b69d18bc8cf223bb&amp;oe=5F80D43A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6532375"/>
                  </a:ext>
                </a:extLst>
              </a:tr>
            </a:tbl>
          </a:graphicData>
        </a:graphic>
      </p:graphicFrame>
      <p:sp>
        <p:nvSpPr>
          <p:cNvPr id="4" name="Text Placeholder 3">
            <a:extLst>
              <a:ext uri="{FF2B5EF4-FFF2-40B4-BE49-F238E27FC236}">
                <a16:creationId xmlns:a16="http://schemas.microsoft.com/office/drawing/2014/main" id="{66109A0E-6351-4826-A917-C119001501E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341071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9DC5C-9015-4E72-8009-D27A9F8F43CF}"/>
              </a:ext>
            </a:extLst>
          </p:cNvPr>
          <p:cNvSpPr>
            <a:spLocks noGrp="1"/>
          </p:cNvSpPr>
          <p:nvPr>
            <p:ph type="title"/>
          </p:nvPr>
        </p:nvSpPr>
        <p:spPr/>
        <p:txBody>
          <a:bodyPr/>
          <a:lstStyle/>
          <a:p>
            <a:r>
              <a:rPr lang="de-DE"/>
              <a:t>Facebook Hitliste Posts nach Interaktionen | All Pages - 3 of 26</a:t>
            </a:r>
            <a:endParaRPr lang="en-US"/>
          </a:p>
        </p:txBody>
      </p:sp>
      <p:graphicFrame>
        <p:nvGraphicFramePr>
          <p:cNvPr id="5" name="Table Placeholder 4">
            <a:extLst>
              <a:ext uri="{FF2B5EF4-FFF2-40B4-BE49-F238E27FC236}">
                <a16:creationId xmlns:a16="http://schemas.microsoft.com/office/drawing/2014/main" id="{A32717A0-CA64-438D-A1FB-EE2F266F2263}"/>
              </a:ext>
            </a:extLst>
          </p:cNvPr>
          <p:cNvGraphicFramePr>
            <a:graphicFrameLocks noGrp="1"/>
          </p:cNvGraphicFramePr>
          <p:nvPr>
            <p:ph type="tbl" sz="quarter" idx="13"/>
            <p:extLst>
              <p:ext uri="{D42A27DB-BD31-4B8C-83A1-F6EECF244321}">
                <p14:modId xmlns:p14="http://schemas.microsoft.com/office/powerpoint/2010/main" val="419704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0259048"/>
                    </a:ext>
                  </a:extLst>
                </a:gridCol>
                <a:gridCol w="987552">
                  <a:extLst>
                    <a:ext uri="{9D8B030D-6E8A-4147-A177-3AD203B41FA5}">
                      <a16:colId xmlns:a16="http://schemas.microsoft.com/office/drawing/2014/main" val="251072751"/>
                    </a:ext>
                  </a:extLst>
                </a:gridCol>
                <a:gridCol w="658368">
                  <a:extLst>
                    <a:ext uri="{9D8B030D-6E8A-4147-A177-3AD203B41FA5}">
                      <a16:colId xmlns:a16="http://schemas.microsoft.com/office/drawing/2014/main" val="2301572144"/>
                    </a:ext>
                  </a:extLst>
                </a:gridCol>
                <a:gridCol w="329184">
                  <a:extLst>
                    <a:ext uri="{9D8B030D-6E8A-4147-A177-3AD203B41FA5}">
                      <a16:colId xmlns:a16="http://schemas.microsoft.com/office/drawing/2014/main" val="489815413"/>
                    </a:ext>
                  </a:extLst>
                </a:gridCol>
                <a:gridCol w="329184">
                  <a:extLst>
                    <a:ext uri="{9D8B030D-6E8A-4147-A177-3AD203B41FA5}">
                      <a16:colId xmlns:a16="http://schemas.microsoft.com/office/drawing/2014/main" val="3046880124"/>
                    </a:ext>
                  </a:extLst>
                </a:gridCol>
                <a:gridCol w="329184">
                  <a:extLst>
                    <a:ext uri="{9D8B030D-6E8A-4147-A177-3AD203B41FA5}">
                      <a16:colId xmlns:a16="http://schemas.microsoft.com/office/drawing/2014/main" val="3569723395"/>
                    </a:ext>
                  </a:extLst>
                </a:gridCol>
                <a:gridCol w="329184">
                  <a:extLst>
                    <a:ext uri="{9D8B030D-6E8A-4147-A177-3AD203B41FA5}">
                      <a16:colId xmlns:a16="http://schemas.microsoft.com/office/drawing/2014/main" val="1683131987"/>
                    </a:ext>
                  </a:extLst>
                </a:gridCol>
                <a:gridCol w="329184">
                  <a:extLst>
                    <a:ext uri="{9D8B030D-6E8A-4147-A177-3AD203B41FA5}">
                      <a16:colId xmlns:a16="http://schemas.microsoft.com/office/drawing/2014/main" val="3960649689"/>
                    </a:ext>
                  </a:extLst>
                </a:gridCol>
                <a:gridCol w="329184">
                  <a:extLst>
                    <a:ext uri="{9D8B030D-6E8A-4147-A177-3AD203B41FA5}">
                      <a16:colId xmlns:a16="http://schemas.microsoft.com/office/drawing/2014/main" val="1470562179"/>
                    </a:ext>
                  </a:extLst>
                </a:gridCol>
                <a:gridCol w="329184">
                  <a:extLst>
                    <a:ext uri="{9D8B030D-6E8A-4147-A177-3AD203B41FA5}">
                      <a16:colId xmlns:a16="http://schemas.microsoft.com/office/drawing/2014/main" val="1780807856"/>
                    </a:ext>
                  </a:extLst>
                </a:gridCol>
                <a:gridCol w="329184">
                  <a:extLst>
                    <a:ext uri="{9D8B030D-6E8A-4147-A177-3AD203B41FA5}">
                      <a16:colId xmlns:a16="http://schemas.microsoft.com/office/drawing/2014/main" val="3875170329"/>
                    </a:ext>
                  </a:extLst>
                </a:gridCol>
                <a:gridCol w="329184">
                  <a:extLst>
                    <a:ext uri="{9D8B030D-6E8A-4147-A177-3AD203B41FA5}">
                      <a16:colId xmlns:a16="http://schemas.microsoft.com/office/drawing/2014/main" val="2511975026"/>
                    </a:ext>
                  </a:extLst>
                </a:gridCol>
                <a:gridCol w="329184">
                  <a:extLst>
                    <a:ext uri="{9D8B030D-6E8A-4147-A177-3AD203B41FA5}">
                      <a16:colId xmlns:a16="http://schemas.microsoft.com/office/drawing/2014/main" val="2889520161"/>
                    </a:ext>
                  </a:extLst>
                </a:gridCol>
                <a:gridCol w="329184">
                  <a:extLst>
                    <a:ext uri="{9D8B030D-6E8A-4147-A177-3AD203B41FA5}">
                      <a16:colId xmlns:a16="http://schemas.microsoft.com/office/drawing/2014/main" val="1111656737"/>
                    </a:ext>
                  </a:extLst>
                </a:gridCol>
                <a:gridCol w="329184">
                  <a:extLst>
                    <a:ext uri="{9D8B030D-6E8A-4147-A177-3AD203B41FA5}">
                      <a16:colId xmlns:a16="http://schemas.microsoft.com/office/drawing/2014/main" val="714452611"/>
                    </a:ext>
                  </a:extLst>
                </a:gridCol>
                <a:gridCol w="329184">
                  <a:extLst>
                    <a:ext uri="{9D8B030D-6E8A-4147-A177-3AD203B41FA5}">
                      <a16:colId xmlns:a16="http://schemas.microsoft.com/office/drawing/2014/main" val="439120021"/>
                    </a:ext>
                  </a:extLst>
                </a:gridCol>
                <a:gridCol w="329184">
                  <a:extLst>
                    <a:ext uri="{9D8B030D-6E8A-4147-A177-3AD203B41FA5}">
                      <a16:colId xmlns:a16="http://schemas.microsoft.com/office/drawing/2014/main" val="71629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3115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- 2020-08-31 11:22:36</a:t>
                      </a:r>
                      <a:r>
                        <a:rPr kumimoji="0" lang="de-DE" sz="1000" b="0" i="0" u="none" strike="noStrike" kern="1200" cap="none" spc="0" normalizeH="0" baseline="0" noProof="0">
                          <a:ln>
                            <a:noFill/>
                          </a:ln>
                          <a:solidFill>
                            <a:prstClr val="black"/>
                          </a:solidFill>
                          <a:effectLst/>
                          <a:uLnTx/>
                          <a:uFillTx/>
                          <a:latin typeface="+mn-lt"/>
                          <a:ea typeface="+mn-ea"/>
                          <a:cs typeface="+mn-cs"/>
                        </a:rPr>
                        <a:t>
 Ein lautes Dankeschön an die Leisen.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https://scontent-iad3-1.xx.fbcdn.net/v/t1.0-9/p720x720/118693873_10157066201815728_799379635720603196_o.png?_nc_cat=105&amp;_nc_sid=2d5d41&amp;_nc_ohc=LLxVSnqCNHAAX-OwPNh&amp;_nc_ht=scontent-iad3-1.xx&amp;oh=c5c08df22e5db3165cf4e474286201e9&amp;oe=5F813C50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0524730"/>
                  </a:ext>
                </a:extLst>
              </a:tr>
            </a:tbl>
          </a:graphicData>
        </a:graphic>
      </p:graphicFrame>
      <p:sp>
        <p:nvSpPr>
          <p:cNvPr id="4" name="Text Placeholder 3">
            <a:extLst>
              <a:ext uri="{FF2B5EF4-FFF2-40B4-BE49-F238E27FC236}">
                <a16:creationId xmlns:a16="http://schemas.microsoft.com/office/drawing/2014/main" id="{39DBBB78-A501-4B2F-9F32-5622BA2C467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896515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EEBBD-E3B1-44E8-A41E-3FD923B59E5E}"/>
              </a:ext>
            </a:extLst>
          </p:cNvPr>
          <p:cNvSpPr>
            <a:spLocks noGrp="1"/>
          </p:cNvSpPr>
          <p:nvPr>
            <p:ph type="title"/>
          </p:nvPr>
        </p:nvSpPr>
        <p:spPr/>
        <p:txBody>
          <a:bodyPr/>
          <a:lstStyle/>
          <a:p>
            <a:r>
              <a:rPr lang="de-DE"/>
              <a:t>Facebook Hitliste Posts nach Interaktionen | All Pages - 4 of 26</a:t>
            </a:r>
            <a:endParaRPr lang="en-US"/>
          </a:p>
        </p:txBody>
      </p:sp>
      <p:graphicFrame>
        <p:nvGraphicFramePr>
          <p:cNvPr id="5" name="Table Placeholder 4">
            <a:extLst>
              <a:ext uri="{FF2B5EF4-FFF2-40B4-BE49-F238E27FC236}">
                <a16:creationId xmlns:a16="http://schemas.microsoft.com/office/drawing/2014/main" id="{12337369-67F6-403C-9277-EDA129D74B9A}"/>
              </a:ext>
            </a:extLst>
          </p:cNvPr>
          <p:cNvGraphicFramePr>
            <a:graphicFrameLocks noGrp="1"/>
          </p:cNvGraphicFramePr>
          <p:nvPr>
            <p:ph type="tbl" sz="quarter" idx="13"/>
            <p:extLst>
              <p:ext uri="{D42A27DB-BD31-4B8C-83A1-F6EECF244321}">
                <p14:modId xmlns:p14="http://schemas.microsoft.com/office/powerpoint/2010/main" val="279530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99723740"/>
                    </a:ext>
                  </a:extLst>
                </a:gridCol>
                <a:gridCol w="987552">
                  <a:extLst>
                    <a:ext uri="{9D8B030D-6E8A-4147-A177-3AD203B41FA5}">
                      <a16:colId xmlns:a16="http://schemas.microsoft.com/office/drawing/2014/main" val="2670265406"/>
                    </a:ext>
                  </a:extLst>
                </a:gridCol>
                <a:gridCol w="658368">
                  <a:extLst>
                    <a:ext uri="{9D8B030D-6E8A-4147-A177-3AD203B41FA5}">
                      <a16:colId xmlns:a16="http://schemas.microsoft.com/office/drawing/2014/main" val="2068466349"/>
                    </a:ext>
                  </a:extLst>
                </a:gridCol>
                <a:gridCol w="329184">
                  <a:extLst>
                    <a:ext uri="{9D8B030D-6E8A-4147-A177-3AD203B41FA5}">
                      <a16:colId xmlns:a16="http://schemas.microsoft.com/office/drawing/2014/main" val="1981704579"/>
                    </a:ext>
                  </a:extLst>
                </a:gridCol>
                <a:gridCol w="329184">
                  <a:extLst>
                    <a:ext uri="{9D8B030D-6E8A-4147-A177-3AD203B41FA5}">
                      <a16:colId xmlns:a16="http://schemas.microsoft.com/office/drawing/2014/main" val="272044223"/>
                    </a:ext>
                  </a:extLst>
                </a:gridCol>
                <a:gridCol w="329184">
                  <a:extLst>
                    <a:ext uri="{9D8B030D-6E8A-4147-A177-3AD203B41FA5}">
                      <a16:colId xmlns:a16="http://schemas.microsoft.com/office/drawing/2014/main" val="2660036747"/>
                    </a:ext>
                  </a:extLst>
                </a:gridCol>
                <a:gridCol w="329184">
                  <a:extLst>
                    <a:ext uri="{9D8B030D-6E8A-4147-A177-3AD203B41FA5}">
                      <a16:colId xmlns:a16="http://schemas.microsoft.com/office/drawing/2014/main" val="852168910"/>
                    </a:ext>
                  </a:extLst>
                </a:gridCol>
                <a:gridCol w="329184">
                  <a:extLst>
                    <a:ext uri="{9D8B030D-6E8A-4147-A177-3AD203B41FA5}">
                      <a16:colId xmlns:a16="http://schemas.microsoft.com/office/drawing/2014/main" val="2584755086"/>
                    </a:ext>
                  </a:extLst>
                </a:gridCol>
                <a:gridCol w="329184">
                  <a:extLst>
                    <a:ext uri="{9D8B030D-6E8A-4147-A177-3AD203B41FA5}">
                      <a16:colId xmlns:a16="http://schemas.microsoft.com/office/drawing/2014/main" val="1636922987"/>
                    </a:ext>
                  </a:extLst>
                </a:gridCol>
                <a:gridCol w="329184">
                  <a:extLst>
                    <a:ext uri="{9D8B030D-6E8A-4147-A177-3AD203B41FA5}">
                      <a16:colId xmlns:a16="http://schemas.microsoft.com/office/drawing/2014/main" val="1313929141"/>
                    </a:ext>
                  </a:extLst>
                </a:gridCol>
                <a:gridCol w="329184">
                  <a:extLst>
                    <a:ext uri="{9D8B030D-6E8A-4147-A177-3AD203B41FA5}">
                      <a16:colId xmlns:a16="http://schemas.microsoft.com/office/drawing/2014/main" val="3258584561"/>
                    </a:ext>
                  </a:extLst>
                </a:gridCol>
                <a:gridCol w="329184">
                  <a:extLst>
                    <a:ext uri="{9D8B030D-6E8A-4147-A177-3AD203B41FA5}">
                      <a16:colId xmlns:a16="http://schemas.microsoft.com/office/drawing/2014/main" val="1148723063"/>
                    </a:ext>
                  </a:extLst>
                </a:gridCol>
                <a:gridCol w="329184">
                  <a:extLst>
                    <a:ext uri="{9D8B030D-6E8A-4147-A177-3AD203B41FA5}">
                      <a16:colId xmlns:a16="http://schemas.microsoft.com/office/drawing/2014/main" val="7257235"/>
                    </a:ext>
                  </a:extLst>
                </a:gridCol>
                <a:gridCol w="329184">
                  <a:extLst>
                    <a:ext uri="{9D8B030D-6E8A-4147-A177-3AD203B41FA5}">
                      <a16:colId xmlns:a16="http://schemas.microsoft.com/office/drawing/2014/main" val="2919282968"/>
                    </a:ext>
                  </a:extLst>
                </a:gridCol>
                <a:gridCol w="329184">
                  <a:extLst>
                    <a:ext uri="{9D8B030D-6E8A-4147-A177-3AD203B41FA5}">
                      <a16:colId xmlns:a16="http://schemas.microsoft.com/office/drawing/2014/main" val="36879327"/>
                    </a:ext>
                  </a:extLst>
                </a:gridCol>
                <a:gridCol w="329184">
                  <a:extLst>
                    <a:ext uri="{9D8B030D-6E8A-4147-A177-3AD203B41FA5}">
                      <a16:colId xmlns:a16="http://schemas.microsoft.com/office/drawing/2014/main" val="4010741429"/>
                    </a:ext>
                  </a:extLst>
                </a:gridCol>
                <a:gridCol w="329184">
                  <a:extLst>
                    <a:ext uri="{9D8B030D-6E8A-4147-A177-3AD203B41FA5}">
                      <a16:colId xmlns:a16="http://schemas.microsoft.com/office/drawing/2014/main" val="343608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0062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- 2020-09-05 09:39:00</a:t>
                      </a:r>
                      <a:r>
                        <a:rPr kumimoji="0" lang="de-DE" sz="1000" b="0" i="0" u="none" strike="noStrike" kern="1200" cap="none" spc="0" normalizeH="0" baseline="0" noProof="0">
                          <a:ln>
                            <a:noFill/>
                          </a:ln>
                          <a:solidFill>
                            <a:prstClr val="black"/>
                          </a:solidFill>
                          <a:effectLst/>
                          <a:uLnTx/>
                          <a:uFillTx/>
                          <a:latin typeface="+mn-lt"/>
                          <a:ea typeface="+mn-ea"/>
                          <a:cs typeface="+mn-cs"/>
                        </a:rPr>
                        <a:t>
 Am 31. Oktober soll der BER aber endlich offiziell den Betrieb aufnehmen!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https://scontent-iad3-1.xx.fbcdn.net/v/t1.0-9/p720x720/109164867_10156972367830728_7774366325101053408_o.png?_nc_cat=110&amp;_nc_sid=8024bb&amp;_nc_ohc=GBsuyejtMK4AX_HzlIb&amp;_nc_ht=scontent-iad3-1.xx&amp;oh=dccbfa997610ec116e6913c803a939dd&amp;oe=5F7DD2AE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53969924"/>
                  </a:ext>
                </a:extLst>
              </a:tr>
            </a:tbl>
          </a:graphicData>
        </a:graphic>
      </p:graphicFrame>
      <p:sp>
        <p:nvSpPr>
          <p:cNvPr id="4" name="Text Placeholder 3">
            <a:extLst>
              <a:ext uri="{FF2B5EF4-FFF2-40B4-BE49-F238E27FC236}">
                <a16:creationId xmlns:a16="http://schemas.microsoft.com/office/drawing/2014/main" id="{62DF708D-21C1-4981-A4BA-6E24FA8025B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777686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87E2-E44E-465C-8CCF-CD0696508CB1}"/>
              </a:ext>
            </a:extLst>
          </p:cNvPr>
          <p:cNvSpPr>
            <a:spLocks noGrp="1"/>
          </p:cNvSpPr>
          <p:nvPr>
            <p:ph type="title"/>
          </p:nvPr>
        </p:nvSpPr>
        <p:spPr/>
        <p:txBody>
          <a:bodyPr/>
          <a:lstStyle/>
          <a:p>
            <a:r>
              <a:rPr lang="de-DE"/>
              <a:t>Facebook Hitliste Posts nach Interaktionen | All Pages - 5 of 26</a:t>
            </a:r>
            <a:endParaRPr lang="en-US"/>
          </a:p>
        </p:txBody>
      </p:sp>
      <p:graphicFrame>
        <p:nvGraphicFramePr>
          <p:cNvPr id="5" name="Table Placeholder 4">
            <a:extLst>
              <a:ext uri="{FF2B5EF4-FFF2-40B4-BE49-F238E27FC236}">
                <a16:creationId xmlns:a16="http://schemas.microsoft.com/office/drawing/2014/main" id="{78EA184F-3BB3-4B26-AD4A-7D069CE0D03F}"/>
              </a:ext>
            </a:extLst>
          </p:cNvPr>
          <p:cNvGraphicFramePr>
            <a:graphicFrameLocks noGrp="1"/>
          </p:cNvGraphicFramePr>
          <p:nvPr>
            <p:ph type="tbl" sz="quarter" idx="13"/>
            <p:extLst>
              <p:ext uri="{D42A27DB-BD31-4B8C-83A1-F6EECF244321}">
                <p14:modId xmlns:p14="http://schemas.microsoft.com/office/powerpoint/2010/main" val="3043056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5100029"/>
                    </a:ext>
                  </a:extLst>
                </a:gridCol>
                <a:gridCol w="987552">
                  <a:extLst>
                    <a:ext uri="{9D8B030D-6E8A-4147-A177-3AD203B41FA5}">
                      <a16:colId xmlns:a16="http://schemas.microsoft.com/office/drawing/2014/main" val="457979116"/>
                    </a:ext>
                  </a:extLst>
                </a:gridCol>
                <a:gridCol w="658368">
                  <a:extLst>
                    <a:ext uri="{9D8B030D-6E8A-4147-A177-3AD203B41FA5}">
                      <a16:colId xmlns:a16="http://schemas.microsoft.com/office/drawing/2014/main" val="4194309564"/>
                    </a:ext>
                  </a:extLst>
                </a:gridCol>
                <a:gridCol w="329184">
                  <a:extLst>
                    <a:ext uri="{9D8B030D-6E8A-4147-A177-3AD203B41FA5}">
                      <a16:colId xmlns:a16="http://schemas.microsoft.com/office/drawing/2014/main" val="2586549706"/>
                    </a:ext>
                  </a:extLst>
                </a:gridCol>
                <a:gridCol w="329184">
                  <a:extLst>
                    <a:ext uri="{9D8B030D-6E8A-4147-A177-3AD203B41FA5}">
                      <a16:colId xmlns:a16="http://schemas.microsoft.com/office/drawing/2014/main" val="598767933"/>
                    </a:ext>
                  </a:extLst>
                </a:gridCol>
                <a:gridCol w="329184">
                  <a:extLst>
                    <a:ext uri="{9D8B030D-6E8A-4147-A177-3AD203B41FA5}">
                      <a16:colId xmlns:a16="http://schemas.microsoft.com/office/drawing/2014/main" val="1154159990"/>
                    </a:ext>
                  </a:extLst>
                </a:gridCol>
                <a:gridCol w="329184">
                  <a:extLst>
                    <a:ext uri="{9D8B030D-6E8A-4147-A177-3AD203B41FA5}">
                      <a16:colId xmlns:a16="http://schemas.microsoft.com/office/drawing/2014/main" val="1170653433"/>
                    </a:ext>
                  </a:extLst>
                </a:gridCol>
                <a:gridCol w="329184">
                  <a:extLst>
                    <a:ext uri="{9D8B030D-6E8A-4147-A177-3AD203B41FA5}">
                      <a16:colId xmlns:a16="http://schemas.microsoft.com/office/drawing/2014/main" val="757260577"/>
                    </a:ext>
                  </a:extLst>
                </a:gridCol>
                <a:gridCol w="329184">
                  <a:extLst>
                    <a:ext uri="{9D8B030D-6E8A-4147-A177-3AD203B41FA5}">
                      <a16:colId xmlns:a16="http://schemas.microsoft.com/office/drawing/2014/main" val="1739616860"/>
                    </a:ext>
                  </a:extLst>
                </a:gridCol>
                <a:gridCol w="329184">
                  <a:extLst>
                    <a:ext uri="{9D8B030D-6E8A-4147-A177-3AD203B41FA5}">
                      <a16:colId xmlns:a16="http://schemas.microsoft.com/office/drawing/2014/main" val="2861678723"/>
                    </a:ext>
                  </a:extLst>
                </a:gridCol>
                <a:gridCol w="329184">
                  <a:extLst>
                    <a:ext uri="{9D8B030D-6E8A-4147-A177-3AD203B41FA5}">
                      <a16:colId xmlns:a16="http://schemas.microsoft.com/office/drawing/2014/main" val="1425831769"/>
                    </a:ext>
                  </a:extLst>
                </a:gridCol>
                <a:gridCol w="329184">
                  <a:extLst>
                    <a:ext uri="{9D8B030D-6E8A-4147-A177-3AD203B41FA5}">
                      <a16:colId xmlns:a16="http://schemas.microsoft.com/office/drawing/2014/main" val="4216105470"/>
                    </a:ext>
                  </a:extLst>
                </a:gridCol>
                <a:gridCol w="329184">
                  <a:extLst>
                    <a:ext uri="{9D8B030D-6E8A-4147-A177-3AD203B41FA5}">
                      <a16:colId xmlns:a16="http://schemas.microsoft.com/office/drawing/2014/main" val="3368446138"/>
                    </a:ext>
                  </a:extLst>
                </a:gridCol>
                <a:gridCol w="329184">
                  <a:extLst>
                    <a:ext uri="{9D8B030D-6E8A-4147-A177-3AD203B41FA5}">
                      <a16:colId xmlns:a16="http://schemas.microsoft.com/office/drawing/2014/main" val="3070672681"/>
                    </a:ext>
                  </a:extLst>
                </a:gridCol>
                <a:gridCol w="329184">
                  <a:extLst>
                    <a:ext uri="{9D8B030D-6E8A-4147-A177-3AD203B41FA5}">
                      <a16:colId xmlns:a16="http://schemas.microsoft.com/office/drawing/2014/main" val="3864472230"/>
                    </a:ext>
                  </a:extLst>
                </a:gridCol>
                <a:gridCol w="329184">
                  <a:extLst>
                    <a:ext uri="{9D8B030D-6E8A-4147-A177-3AD203B41FA5}">
                      <a16:colId xmlns:a16="http://schemas.microsoft.com/office/drawing/2014/main" val="900218489"/>
                    </a:ext>
                  </a:extLst>
                </a:gridCol>
                <a:gridCol w="329184">
                  <a:extLst>
                    <a:ext uri="{9D8B030D-6E8A-4147-A177-3AD203B41FA5}">
                      <a16:colId xmlns:a16="http://schemas.microsoft.com/office/drawing/2014/main" val="2898698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7513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- 2020-09-09 17:51:39</a:t>
                      </a:r>
                      <a:r>
                        <a:rPr kumimoji="0" lang="de-DE" sz="1000" b="0" i="0" u="none" strike="noStrike" kern="1200" cap="none" spc="0" normalizeH="0" baseline="0" noProof="0">
                          <a:ln>
                            <a:noFill/>
                          </a:ln>
                          <a:solidFill>
                            <a:prstClr val="black"/>
                          </a:solidFill>
                          <a:effectLst/>
                          <a:uLnTx/>
                          <a:uFillTx/>
                          <a:latin typeface="+mn-lt"/>
                          <a:ea typeface="+mn-ea"/>
                          <a:cs typeface="+mn-cs"/>
                        </a:rPr>
                        <a:t>
 Wer wird gerettet? Wer wird nicht gerettet? Wer muss überhaupt gerettet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https://scontent-iad3-1.xx.fbcdn.net/v/t1.0-9/p720x720/119037814_10157085757495728_8178752789004574699_o.png?_nc_cat=1&amp;_nc_sid=8024bb&amp;_nc_ohc=XDjEj6uvFlMAX-iBsVN&amp;_nc_ht=scontent-iad3-1.xx&amp;oh=c63c1796fe99a76a4e4faeaa06c455ba&amp;oe=5F80A015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74191707"/>
                  </a:ext>
                </a:extLst>
              </a:tr>
            </a:tbl>
          </a:graphicData>
        </a:graphic>
      </p:graphicFrame>
      <p:sp>
        <p:nvSpPr>
          <p:cNvPr id="4" name="Text Placeholder 3">
            <a:extLst>
              <a:ext uri="{FF2B5EF4-FFF2-40B4-BE49-F238E27FC236}">
                <a16:creationId xmlns:a16="http://schemas.microsoft.com/office/drawing/2014/main" id="{45E0C36B-B31B-4AA5-8C63-DCA6A052066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401778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AFAC5-E494-44E5-BC1F-B4367A1D3C8E}"/>
              </a:ext>
            </a:extLst>
          </p:cNvPr>
          <p:cNvSpPr>
            <a:spLocks noGrp="1"/>
          </p:cNvSpPr>
          <p:nvPr>
            <p:ph type="title"/>
          </p:nvPr>
        </p:nvSpPr>
        <p:spPr/>
        <p:txBody>
          <a:bodyPr/>
          <a:lstStyle/>
          <a:p>
            <a:r>
              <a:rPr lang="de-DE"/>
              <a:t>Facebook Hitliste Posts nach Interaktionen | All Pages - 6 of 26</a:t>
            </a:r>
            <a:endParaRPr lang="en-US"/>
          </a:p>
        </p:txBody>
      </p:sp>
      <p:graphicFrame>
        <p:nvGraphicFramePr>
          <p:cNvPr id="5" name="Table Placeholder 4">
            <a:extLst>
              <a:ext uri="{FF2B5EF4-FFF2-40B4-BE49-F238E27FC236}">
                <a16:creationId xmlns:a16="http://schemas.microsoft.com/office/drawing/2014/main" id="{1719C5FA-38F9-486F-86A1-B765B6FF840A}"/>
              </a:ext>
            </a:extLst>
          </p:cNvPr>
          <p:cNvGraphicFramePr>
            <a:graphicFrameLocks noGrp="1"/>
          </p:cNvGraphicFramePr>
          <p:nvPr>
            <p:ph type="tbl" sz="quarter" idx="13"/>
            <p:extLst>
              <p:ext uri="{D42A27DB-BD31-4B8C-83A1-F6EECF244321}">
                <p14:modId xmlns:p14="http://schemas.microsoft.com/office/powerpoint/2010/main" val="884432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3602992"/>
                    </a:ext>
                  </a:extLst>
                </a:gridCol>
                <a:gridCol w="987552">
                  <a:extLst>
                    <a:ext uri="{9D8B030D-6E8A-4147-A177-3AD203B41FA5}">
                      <a16:colId xmlns:a16="http://schemas.microsoft.com/office/drawing/2014/main" val="607740014"/>
                    </a:ext>
                  </a:extLst>
                </a:gridCol>
                <a:gridCol w="658368">
                  <a:extLst>
                    <a:ext uri="{9D8B030D-6E8A-4147-A177-3AD203B41FA5}">
                      <a16:colId xmlns:a16="http://schemas.microsoft.com/office/drawing/2014/main" val="225414547"/>
                    </a:ext>
                  </a:extLst>
                </a:gridCol>
                <a:gridCol w="329184">
                  <a:extLst>
                    <a:ext uri="{9D8B030D-6E8A-4147-A177-3AD203B41FA5}">
                      <a16:colId xmlns:a16="http://schemas.microsoft.com/office/drawing/2014/main" val="1323846723"/>
                    </a:ext>
                  </a:extLst>
                </a:gridCol>
                <a:gridCol w="329184">
                  <a:extLst>
                    <a:ext uri="{9D8B030D-6E8A-4147-A177-3AD203B41FA5}">
                      <a16:colId xmlns:a16="http://schemas.microsoft.com/office/drawing/2014/main" val="2738692122"/>
                    </a:ext>
                  </a:extLst>
                </a:gridCol>
                <a:gridCol w="329184">
                  <a:extLst>
                    <a:ext uri="{9D8B030D-6E8A-4147-A177-3AD203B41FA5}">
                      <a16:colId xmlns:a16="http://schemas.microsoft.com/office/drawing/2014/main" val="310504663"/>
                    </a:ext>
                  </a:extLst>
                </a:gridCol>
                <a:gridCol w="329184">
                  <a:extLst>
                    <a:ext uri="{9D8B030D-6E8A-4147-A177-3AD203B41FA5}">
                      <a16:colId xmlns:a16="http://schemas.microsoft.com/office/drawing/2014/main" val="518217036"/>
                    </a:ext>
                  </a:extLst>
                </a:gridCol>
                <a:gridCol w="329184">
                  <a:extLst>
                    <a:ext uri="{9D8B030D-6E8A-4147-A177-3AD203B41FA5}">
                      <a16:colId xmlns:a16="http://schemas.microsoft.com/office/drawing/2014/main" val="504397336"/>
                    </a:ext>
                  </a:extLst>
                </a:gridCol>
                <a:gridCol w="329184">
                  <a:extLst>
                    <a:ext uri="{9D8B030D-6E8A-4147-A177-3AD203B41FA5}">
                      <a16:colId xmlns:a16="http://schemas.microsoft.com/office/drawing/2014/main" val="3703172836"/>
                    </a:ext>
                  </a:extLst>
                </a:gridCol>
                <a:gridCol w="329184">
                  <a:extLst>
                    <a:ext uri="{9D8B030D-6E8A-4147-A177-3AD203B41FA5}">
                      <a16:colId xmlns:a16="http://schemas.microsoft.com/office/drawing/2014/main" val="3495091222"/>
                    </a:ext>
                  </a:extLst>
                </a:gridCol>
                <a:gridCol w="329184">
                  <a:extLst>
                    <a:ext uri="{9D8B030D-6E8A-4147-A177-3AD203B41FA5}">
                      <a16:colId xmlns:a16="http://schemas.microsoft.com/office/drawing/2014/main" val="1449740399"/>
                    </a:ext>
                  </a:extLst>
                </a:gridCol>
                <a:gridCol w="329184">
                  <a:extLst>
                    <a:ext uri="{9D8B030D-6E8A-4147-A177-3AD203B41FA5}">
                      <a16:colId xmlns:a16="http://schemas.microsoft.com/office/drawing/2014/main" val="856971143"/>
                    </a:ext>
                  </a:extLst>
                </a:gridCol>
                <a:gridCol w="329184">
                  <a:extLst>
                    <a:ext uri="{9D8B030D-6E8A-4147-A177-3AD203B41FA5}">
                      <a16:colId xmlns:a16="http://schemas.microsoft.com/office/drawing/2014/main" val="1637714367"/>
                    </a:ext>
                  </a:extLst>
                </a:gridCol>
                <a:gridCol w="329184">
                  <a:extLst>
                    <a:ext uri="{9D8B030D-6E8A-4147-A177-3AD203B41FA5}">
                      <a16:colId xmlns:a16="http://schemas.microsoft.com/office/drawing/2014/main" val="2777033226"/>
                    </a:ext>
                  </a:extLst>
                </a:gridCol>
                <a:gridCol w="329184">
                  <a:extLst>
                    <a:ext uri="{9D8B030D-6E8A-4147-A177-3AD203B41FA5}">
                      <a16:colId xmlns:a16="http://schemas.microsoft.com/office/drawing/2014/main" val="591036971"/>
                    </a:ext>
                  </a:extLst>
                </a:gridCol>
                <a:gridCol w="329184">
                  <a:extLst>
                    <a:ext uri="{9D8B030D-6E8A-4147-A177-3AD203B41FA5}">
                      <a16:colId xmlns:a16="http://schemas.microsoft.com/office/drawing/2014/main" val="1845336068"/>
                    </a:ext>
                  </a:extLst>
                </a:gridCol>
                <a:gridCol w="329184">
                  <a:extLst>
                    <a:ext uri="{9D8B030D-6E8A-4147-A177-3AD203B41FA5}">
                      <a16:colId xmlns:a16="http://schemas.microsoft.com/office/drawing/2014/main" val="315273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7711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- 2020-09-08 15:17:00</a:t>
                      </a:r>
                      <a:r>
                        <a:rPr kumimoji="0" lang="de-DE" sz="1000" b="0" i="0" u="none" strike="noStrike" kern="1200" cap="none" spc="0" normalizeH="0" baseline="0" noProof="0">
                          <a:ln>
                            <a:noFill/>
                          </a:ln>
                          <a:solidFill>
                            <a:prstClr val="black"/>
                          </a:solidFill>
                          <a:effectLst/>
                          <a:uLnTx/>
                          <a:uFillTx/>
                          <a:latin typeface="+mn-lt"/>
                          <a:ea typeface="+mn-ea"/>
                          <a:cs typeface="+mn-cs"/>
                        </a:rPr>
                        <a:t>
 Wenn es Ihnen schlecht geht, kaufen Sie sich doch einfach was Schönes. Ein neues Auto zum Beispiel...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https://scontent-iad3-1.xx.fbcdn.net/v/t1.0-9/p720x720/118999719_10157083340220728_4214028523397507506_o.jpg?_nc_cat=102&amp;_nc_sid=8024bb&amp;_nc_ohc=Vf--nw8guXYAX_iPuZG&amp;_nc_ht=scontent-iad3-1.xx&amp;tp=6&amp;oh=f7ff28f7e709f0c8f80e7b6108e39897&amp;oe=5F7E3DA4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64593737"/>
                  </a:ext>
                </a:extLst>
              </a:tr>
            </a:tbl>
          </a:graphicData>
        </a:graphic>
      </p:graphicFrame>
      <p:sp>
        <p:nvSpPr>
          <p:cNvPr id="4" name="Text Placeholder 3">
            <a:extLst>
              <a:ext uri="{FF2B5EF4-FFF2-40B4-BE49-F238E27FC236}">
                <a16:creationId xmlns:a16="http://schemas.microsoft.com/office/drawing/2014/main" id="{0B7CAB66-1D07-4F22-8EEE-66755523150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251172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78A9-708B-4B57-BBFA-E853B9500426}"/>
              </a:ext>
            </a:extLst>
          </p:cNvPr>
          <p:cNvSpPr>
            <a:spLocks noGrp="1"/>
          </p:cNvSpPr>
          <p:nvPr>
            <p:ph type="title"/>
          </p:nvPr>
        </p:nvSpPr>
        <p:spPr/>
        <p:txBody>
          <a:bodyPr/>
          <a:lstStyle/>
          <a:p>
            <a:r>
              <a:rPr lang="de-DE"/>
              <a:t>Facebook Hitliste Posts nach Interaktionen | All Pages - 7 of 26</a:t>
            </a:r>
            <a:endParaRPr lang="en-US"/>
          </a:p>
        </p:txBody>
      </p:sp>
      <p:graphicFrame>
        <p:nvGraphicFramePr>
          <p:cNvPr id="5" name="Table Placeholder 4">
            <a:extLst>
              <a:ext uri="{FF2B5EF4-FFF2-40B4-BE49-F238E27FC236}">
                <a16:creationId xmlns:a16="http://schemas.microsoft.com/office/drawing/2014/main" id="{5BFEA00C-D6F0-4AE0-9370-8D37C9ADCD69}"/>
              </a:ext>
            </a:extLst>
          </p:cNvPr>
          <p:cNvGraphicFramePr>
            <a:graphicFrameLocks noGrp="1"/>
          </p:cNvGraphicFramePr>
          <p:nvPr>
            <p:ph type="tbl" sz="quarter" idx="13"/>
            <p:extLst>
              <p:ext uri="{D42A27DB-BD31-4B8C-83A1-F6EECF244321}">
                <p14:modId xmlns:p14="http://schemas.microsoft.com/office/powerpoint/2010/main" val="343025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55424967"/>
                    </a:ext>
                  </a:extLst>
                </a:gridCol>
                <a:gridCol w="987552">
                  <a:extLst>
                    <a:ext uri="{9D8B030D-6E8A-4147-A177-3AD203B41FA5}">
                      <a16:colId xmlns:a16="http://schemas.microsoft.com/office/drawing/2014/main" val="2515977587"/>
                    </a:ext>
                  </a:extLst>
                </a:gridCol>
                <a:gridCol w="658368">
                  <a:extLst>
                    <a:ext uri="{9D8B030D-6E8A-4147-A177-3AD203B41FA5}">
                      <a16:colId xmlns:a16="http://schemas.microsoft.com/office/drawing/2014/main" val="612482033"/>
                    </a:ext>
                  </a:extLst>
                </a:gridCol>
                <a:gridCol w="329184">
                  <a:extLst>
                    <a:ext uri="{9D8B030D-6E8A-4147-A177-3AD203B41FA5}">
                      <a16:colId xmlns:a16="http://schemas.microsoft.com/office/drawing/2014/main" val="3502727239"/>
                    </a:ext>
                  </a:extLst>
                </a:gridCol>
                <a:gridCol w="329184">
                  <a:extLst>
                    <a:ext uri="{9D8B030D-6E8A-4147-A177-3AD203B41FA5}">
                      <a16:colId xmlns:a16="http://schemas.microsoft.com/office/drawing/2014/main" val="323000519"/>
                    </a:ext>
                  </a:extLst>
                </a:gridCol>
                <a:gridCol w="329184">
                  <a:extLst>
                    <a:ext uri="{9D8B030D-6E8A-4147-A177-3AD203B41FA5}">
                      <a16:colId xmlns:a16="http://schemas.microsoft.com/office/drawing/2014/main" val="4060559444"/>
                    </a:ext>
                  </a:extLst>
                </a:gridCol>
                <a:gridCol w="329184">
                  <a:extLst>
                    <a:ext uri="{9D8B030D-6E8A-4147-A177-3AD203B41FA5}">
                      <a16:colId xmlns:a16="http://schemas.microsoft.com/office/drawing/2014/main" val="3468580762"/>
                    </a:ext>
                  </a:extLst>
                </a:gridCol>
                <a:gridCol w="329184">
                  <a:extLst>
                    <a:ext uri="{9D8B030D-6E8A-4147-A177-3AD203B41FA5}">
                      <a16:colId xmlns:a16="http://schemas.microsoft.com/office/drawing/2014/main" val="3952810762"/>
                    </a:ext>
                  </a:extLst>
                </a:gridCol>
                <a:gridCol w="329184">
                  <a:extLst>
                    <a:ext uri="{9D8B030D-6E8A-4147-A177-3AD203B41FA5}">
                      <a16:colId xmlns:a16="http://schemas.microsoft.com/office/drawing/2014/main" val="1630226942"/>
                    </a:ext>
                  </a:extLst>
                </a:gridCol>
                <a:gridCol w="329184">
                  <a:extLst>
                    <a:ext uri="{9D8B030D-6E8A-4147-A177-3AD203B41FA5}">
                      <a16:colId xmlns:a16="http://schemas.microsoft.com/office/drawing/2014/main" val="3077059243"/>
                    </a:ext>
                  </a:extLst>
                </a:gridCol>
                <a:gridCol w="329184">
                  <a:extLst>
                    <a:ext uri="{9D8B030D-6E8A-4147-A177-3AD203B41FA5}">
                      <a16:colId xmlns:a16="http://schemas.microsoft.com/office/drawing/2014/main" val="1571357056"/>
                    </a:ext>
                  </a:extLst>
                </a:gridCol>
                <a:gridCol w="329184">
                  <a:extLst>
                    <a:ext uri="{9D8B030D-6E8A-4147-A177-3AD203B41FA5}">
                      <a16:colId xmlns:a16="http://schemas.microsoft.com/office/drawing/2014/main" val="191627685"/>
                    </a:ext>
                  </a:extLst>
                </a:gridCol>
                <a:gridCol w="329184">
                  <a:extLst>
                    <a:ext uri="{9D8B030D-6E8A-4147-A177-3AD203B41FA5}">
                      <a16:colId xmlns:a16="http://schemas.microsoft.com/office/drawing/2014/main" val="2012119730"/>
                    </a:ext>
                  </a:extLst>
                </a:gridCol>
                <a:gridCol w="329184">
                  <a:extLst>
                    <a:ext uri="{9D8B030D-6E8A-4147-A177-3AD203B41FA5}">
                      <a16:colId xmlns:a16="http://schemas.microsoft.com/office/drawing/2014/main" val="1424673951"/>
                    </a:ext>
                  </a:extLst>
                </a:gridCol>
                <a:gridCol w="329184">
                  <a:extLst>
                    <a:ext uri="{9D8B030D-6E8A-4147-A177-3AD203B41FA5}">
                      <a16:colId xmlns:a16="http://schemas.microsoft.com/office/drawing/2014/main" val="1435441630"/>
                    </a:ext>
                  </a:extLst>
                </a:gridCol>
                <a:gridCol w="329184">
                  <a:extLst>
                    <a:ext uri="{9D8B030D-6E8A-4147-A177-3AD203B41FA5}">
                      <a16:colId xmlns:a16="http://schemas.microsoft.com/office/drawing/2014/main" val="1963456960"/>
                    </a:ext>
                  </a:extLst>
                </a:gridCol>
                <a:gridCol w="329184">
                  <a:extLst>
                    <a:ext uri="{9D8B030D-6E8A-4147-A177-3AD203B41FA5}">
                      <a16:colId xmlns:a16="http://schemas.microsoft.com/office/drawing/2014/main" val="157230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8354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- 2020-09-07 16:22:43</a:t>
                      </a:r>
                      <a:r>
                        <a:rPr kumimoji="0" lang="de-DE" sz="1000" b="0" i="0" u="none" strike="noStrike" kern="1200" cap="none" spc="0" normalizeH="0" baseline="0" noProof="0">
                          <a:ln>
                            <a:noFill/>
                          </a:ln>
                          <a:solidFill>
                            <a:prstClr val="black"/>
                          </a:solidFill>
                          <a:effectLst/>
                          <a:uLnTx/>
                          <a:uFillTx/>
                          <a:latin typeface="+mn-lt"/>
                          <a:ea typeface="+mn-ea"/>
                          <a:cs typeface="+mn-cs"/>
                        </a:rPr>
                        <a:t>
 Nach wie vor wird in Deutschland 23 Prozent der Energie aus Braunkohle gewonnen. Das ist viel Kohle, sehr viel Kohle. 
Quellen: 
Anteil Braunkohlestrom: Statistisches Bundesamt: https://www.destatis.de/DE/Themen/Branchen-Unternehmen/Energie/Erzeugung/_inhalt.html
Höhe der Braunkohleförderung: Energiestudie 2019, Seite 159     https://www.bgr.bund.de/DE/Themen/Energie/Downloads/energiestudie_2019.pdf?__blob=publicationFile&amp;v=3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https://scontent-iad3-1.xx.fbcdn.net/v/t1.0-9/p720x720/118999103_10157081397720728_841913756231813855_o.jpg?_nc_cat=103&amp;_nc_sid=8024bb&amp;_nc_ohc=1RMm_mKQuHQAX8kH0EN&amp;_nc_ht=scontent-iad3-1.xx&amp;tp=6&amp;oh=f8dc922310ba8759d0a64227b3c0d76d&amp;oe=5F8073F3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49388499"/>
                  </a:ext>
                </a:extLst>
              </a:tr>
            </a:tbl>
          </a:graphicData>
        </a:graphic>
      </p:graphicFrame>
      <p:sp>
        <p:nvSpPr>
          <p:cNvPr id="4" name="Text Placeholder 3">
            <a:extLst>
              <a:ext uri="{FF2B5EF4-FFF2-40B4-BE49-F238E27FC236}">
                <a16:creationId xmlns:a16="http://schemas.microsoft.com/office/drawing/2014/main" id="{E10985DD-1EB6-42E1-BE46-8B3BE2DE4EAB}"/>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45583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B2A39-2E7F-4279-A763-D88FBAC1E89A}"/>
              </a:ext>
            </a:extLst>
          </p:cNvPr>
          <p:cNvSpPr>
            <a:spLocks noGrp="1"/>
          </p:cNvSpPr>
          <p:nvPr>
            <p:ph type="title"/>
          </p:nvPr>
        </p:nvSpPr>
        <p:spPr/>
        <p:txBody>
          <a:bodyPr/>
          <a:lstStyle/>
          <a:p>
            <a:r>
              <a:rPr lang="de-DE"/>
              <a:t>Facebook Hitliste Posts nach Interaktionen | All Pages - 8 of 26</a:t>
            </a:r>
            <a:endParaRPr lang="en-US"/>
          </a:p>
        </p:txBody>
      </p:sp>
      <p:graphicFrame>
        <p:nvGraphicFramePr>
          <p:cNvPr id="5" name="Table Placeholder 4">
            <a:extLst>
              <a:ext uri="{FF2B5EF4-FFF2-40B4-BE49-F238E27FC236}">
                <a16:creationId xmlns:a16="http://schemas.microsoft.com/office/drawing/2014/main" id="{4DAB53E8-43A4-4301-9EC0-6C57399B9C19}"/>
              </a:ext>
            </a:extLst>
          </p:cNvPr>
          <p:cNvGraphicFramePr>
            <a:graphicFrameLocks noGrp="1"/>
          </p:cNvGraphicFramePr>
          <p:nvPr>
            <p:ph type="tbl" sz="quarter" idx="13"/>
            <p:extLst>
              <p:ext uri="{D42A27DB-BD31-4B8C-83A1-F6EECF244321}">
                <p14:modId xmlns:p14="http://schemas.microsoft.com/office/powerpoint/2010/main" val="1223441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15382141"/>
                    </a:ext>
                  </a:extLst>
                </a:gridCol>
                <a:gridCol w="987552">
                  <a:extLst>
                    <a:ext uri="{9D8B030D-6E8A-4147-A177-3AD203B41FA5}">
                      <a16:colId xmlns:a16="http://schemas.microsoft.com/office/drawing/2014/main" val="583926514"/>
                    </a:ext>
                  </a:extLst>
                </a:gridCol>
                <a:gridCol w="658368">
                  <a:extLst>
                    <a:ext uri="{9D8B030D-6E8A-4147-A177-3AD203B41FA5}">
                      <a16:colId xmlns:a16="http://schemas.microsoft.com/office/drawing/2014/main" val="2501521889"/>
                    </a:ext>
                  </a:extLst>
                </a:gridCol>
                <a:gridCol w="329184">
                  <a:extLst>
                    <a:ext uri="{9D8B030D-6E8A-4147-A177-3AD203B41FA5}">
                      <a16:colId xmlns:a16="http://schemas.microsoft.com/office/drawing/2014/main" val="3281157040"/>
                    </a:ext>
                  </a:extLst>
                </a:gridCol>
                <a:gridCol w="329184">
                  <a:extLst>
                    <a:ext uri="{9D8B030D-6E8A-4147-A177-3AD203B41FA5}">
                      <a16:colId xmlns:a16="http://schemas.microsoft.com/office/drawing/2014/main" val="4015699870"/>
                    </a:ext>
                  </a:extLst>
                </a:gridCol>
                <a:gridCol w="329184">
                  <a:extLst>
                    <a:ext uri="{9D8B030D-6E8A-4147-A177-3AD203B41FA5}">
                      <a16:colId xmlns:a16="http://schemas.microsoft.com/office/drawing/2014/main" val="3995541306"/>
                    </a:ext>
                  </a:extLst>
                </a:gridCol>
                <a:gridCol w="329184">
                  <a:extLst>
                    <a:ext uri="{9D8B030D-6E8A-4147-A177-3AD203B41FA5}">
                      <a16:colId xmlns:a16="http://schemas.microsoft.com/office/drawing/2014/main" val="3937328626"/>
                    </a:ext>
                  </a:extLst>
                </a:gridCol>
                <a:gridCol w="329184">
                  <a:extLst>
                    <a:ext uri="{9D8B030D-6E8A-4147-A177-3AD203B41FA5}">
                      <a16:colId xmlns:a16="http://schemas.microsoft.com/office/drawing/2014/main" val="2392217178"/>
                    </a:ext>
                  </a:extLst>
                </a:gridCol>
                <a:gridCol w="329184">
                  <a:extLst>
                    <a:ext uri="{9D8B030D-6E8A-4147-A177-3AD203B41FA5}">
                      <a16:colId xmlns:a16="http://schemas.microsoft.com/office/drawing/2014/main" val="2816472807"/>
                    </a:ext>
                  </a:extLst>
                </a:gridCol>
                <a:gridCol w="329184">
                  <a:extLst>
                    <a:ext uri="{9D8B030D-6E8A-4147-A177-3AD203B41FA5}">
                      <a16:colId xmlns:a16="http://schemas.microsoft.com/office/drawing/2014/main" val="3680651243"/>
                    </a:ext>
                  </a:extLst>
                </a:gridCol>
                <a:gridCol w="329184">
                  <a:extLst>
                    <a:ext uri="{9D8B030D-6E8A-4147-A177-3AD203B41FA5}">
                      <a16:colId xmlns:a16="http://schemas.microsoft.com/office/drawing/2014/main" val="1464075990"/>
                    </a:ext>
                  </a:extLst>
                </a:gridCol>
                <a:gridCol w="329184">
                  <a:extLst>
                    <a:ext uri="{9D8B030D-6E8A-4147-A177-3AD203B41FA5}">
                      <a16:colId xmlns:a16="http://schemas.microsoft.com/office/drawing/2014/main" val="2515068690"/>
                    </a:ext>
                  </a:extLst>
                </a:gridCol>
                <a:gridCol w="329184">
                  <a:extLst>
                    <a:ext uri="{9D8B030D-6E8A-4147-A177-3AD203B41FA5}">
                      <a16:colId xmlns:a16="http://schemas.microsoft.com/office/drawing/2014/main" val="2337817427"/>
                    </a:ext>
                  </a:extLst>
                </a:gridCol>
                <a:gridCol w="329184">
                  <a:extLst>
                    <a:ext uri="{9D8B030D-6E8A-4147-A177-3AD203B41FA5}">
                      <a16:colId xmlns:a16="http://schemas.microsoft.com/office/drawing/2014/main" val="3449865431"/>
                    </a:ext>
                  </a:extLst>
                </a:gridCol>
                <a:gridCol w="329184">
                  <a:extLst>
                    <a:ext uri="{9D8B030D-6E8A-4147-A177-3AD203B41FA5}">
                      <a16:colId xmlns:a16="http://schemas.microsoft.com/office/drawing/2014/main" val="1629175912"/>
                    </a:ext>
                  </a:extLst>
                </a:gridCol>
                <a:gridCol w="329184">
                  <a:extLst>
                    <a:ext uri="{9D8B030D-6E8A-4147-A177-3AD203B41FA5}">
                      <a16:colId xmlns:a16="http://schemas.microsoft.com/office/drawing/2014/main" val="395359386"/>
                    </a:ext>
                  </a:extLst>
                </a:gridCol>
                <a:gridCol w="329184">
                  <a:extLst>
                    <a:ext uri="{9D8B030D-6E8A-4147-A177-3AD203B41FA5}">
                      <a16:colId xmlns:a16="http://schemas.microsoft.com/office/drawing/2014/main" val="4246348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3616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- 2020-09-02 14:39:19</a:t>
                      </a:r>
                      <a:r>
                        <a:rPr kumimoji="0" lang="de-DE" sz="1000" b="0" i="0" u="none" strike="noStrike" kern="1200" cap="none" spc="0" normalizeH="0" baseline="0" noProof="0">
                          <a:ln>
                            <a:noFill/>
                          </a:ln>
                          <a:solidFill>
                            <a:prstClr val="black"/>
                          </a:solidFill>
                          <a:effectLst/>
                          <a:uLnTx/>
                          <a:uFillTx/>
                          <a:latin typeface="+mn-lt"/>
                          <a:ea typeface="+mn-ea"/>
                          <a:cs typeface="+mn-cs"/>
                        </a:rPr>
                        <a:t>
 Wer die Schlagzeilen liest könnte meinen, im letzten Jahrhundert gelandet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https://scontent-iad3-1.xx.fbcdn.net/v/t1.0-9/p720x720/118788534_10157070365240728_1794740480625834376_o.jpg?_nc_cat=100&amp;_nc_sid=2d5d41&amp;_nc_ohc=8kUAx4OV21EAX_bJ7OJ&amp;_nc_ht=scontent-iad3-1.xx&amp;tp=6&amp;oh=3c14d4d9475b38ba2142f14c307d5c38&amp;oe=5F7FFC64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03:03:25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5178506"/>
                  </a:ext>
                </a:extLst>
              </a:tr>
            </a:tbl>
          </a:graphicData>
        </a:graphic>
      </p:graphicFrame>
      <p:sp>
        <p:nvSpPr>
          <p:cNvPr id="4" name="Text Placeholder 3">
            <a:extLst>
              <a:ext uri="{FF2B5EF4-FFF2-40B4-BE49-F238E27FC236}">
                <a16:creationId xmlns:a16="http://schemas.microsoft.com/office/drawing/2014/main" id="{E4F5550D-651E-4421-B9A9-B22770042A6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720415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0596F-820C-4217-B0FA-64DCE02C2254}"/>
              </a:ext>
            </a:extLst>
          </p:cNvPr>
          <p:cNvSpPr>
            <a:spLocks noGrp="1"/>
          </p:cNvSpPr>
          <p:nvPr>
            <p:ph type="title"/>
          </p:nvPr>
        </p:nvSpPr>
        <p:spPr/>
        <p:txBody>
          <a:bodyPr/>
          <a:lstStyle/>
          <a:p>
            <a:r>
              <a:rPr lang="de-DE"/>
              <a:t>Facebook Hitliste Posts nach Interaktionen | All Pages - 9 of 26</a:t>
            </a:r>
            <a:endParaRPr lang="en-US"/>
          </a:p>
        </p:txBody>
      </p:sp>
      <p:graphicFrame>
        <p:nvGraphicFramePr>
          <p:cNvPr id="5" name="Table Placeholder 4">
            <a:extLst>
              <a:ext uri="{FF2B5EF4-FFF2-40B4-BE49-F238E27FC236}">
                <a16:creationId xmlns:a16="http://schemas.microsoft.com/office/drawing/2014/main" id="{CA0DCE06-5757-42AA-8AE8-4DDD8EA31506}"/>
              </a:ext>
            </a:extLst>
          </p:cNvPr>
          <p:cNvGraphicFramePr>
            <a:graphicFrameLocks noGrp="1"/>
          </p:cNvGraphicFramePr>
          <p:nvPr>
            <p:ph type="tbl" sz="quarter" idx="13"/>
            <p:extLst>
              <p:ext uri="{D42A27DB-BD31-4B8C-83A1-F6EECF244321}">
                <p14:modId xmlns:p14="http://schemas.microsoft.com/office/powerpoint/2010/main" val="196913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33797427"/>
                    </a:ext>
                  </a:extLst>
                </a:gridCol>
                <a:gridCol w="987552">
                  <a:extLst>
                    <a:ext uri="{9D8B030D-6E8A-4147-A177-3AD203B41FA5}">
                      <a16:colId xmlns:a16="http://schemas.microsoft.com/office/drawing/2014/main" val="437563545"/>
                    </a:ext>
                  </a:extLst>
                </a:gridCol>
                <a:gridCol w="658368">
                  <a:extLst>
                    <a:ext uri="{9D8B030D-6E8A-4147-A177-3AD203B41FA5}">
                      <a16:colId xmlns:a16="http://schemas.microsoft.com/office/drawing/2014/main" val="1919515542"/>
                    </a:ext>
                  </a:extLst>
                </a:gridCol>
                <a:gridCol w="329184">
                  <a:extLst>
                    <a:ext uri="{9D8B030D-6E8A-4147-A177-3AD203B41FA5}">
                      <a16:colId xmlns:a16="http://schemas.microsoft.com/office/drawing/2014/main" val="2454144440"/>
                    </a:ext>
                  </a:extLst>
                </a:gridCol>
                <a:gridCol w="329184">
                  <a:extLst>
                    <a:ext uri="{9D8B030D-6E8A-4147-A177-3AD203B41FA5}">
                      <a16:colId xmlns:a16="http://schemas.microsoft.com/office/drawing/2014/main" val="1255228533"/>
                    </a:ext>
                  </a:extLst>
                </a:gridCol>
                <a:gridCol w="329184">
                  <a:extLst>
                    <a:ext uri="{9D8B030D-6E8A-4147-A177-3AD203B41FA5}">
                      <a16:colId xmlns:a16="http://schemas.microsoft.com/office/drawing/2014/main" val="841074568"/>
                    </a:ext>
                  </a:extLst>
                </a:gridCol>
                <a:gridCol w="329184">
                  <a:extLst>
                    <a:ext uri="{9D8B030D-6E8A-4147-A177-3AD203B41FA5}">
                      <a16:colId xmlns:a16="http://schemas.microsoft.com/office/drawing/2014/main" val="599103119"/>
                    </a:ext>
                  </a:extLst>
                </a:gridCol>
                <a:gridCol w="329184">
                  <a:extLst>
                    <a:ext uri="{9D8B030D-6E8A-4147-A177-3AD203B41FA5}">
                      <a16:colId xmlns:a16="http://schemas.microsoft.com/office/drawing/2014/main" val="1030596152"/>
                    </a:ext>
                  </a:extLst>
                </a:gridCol>
                <a:gridCol w="329184">
                  <a:extLst>
                    <a:ext uri="{9D8B030D-6E8A-4147-A177-3AD203B41FA5}">
                      <a16:colId xmlns:a16="http://schemas.microsoft.com/office/drawing/2014/main" val="2788845614"/>
                    </a:ext>
                  </a:extLst>
                </a:gridCol>
                <a:gridCol w="329184">
                  <a:extLst>
                    <a:ext uri="{9D8B030D-6E8A-4147-A177-3AD203B41FA5}">
                      <a16:colId xmlns:a16="http://schemas.microsoft.com/office/drawing/2014/main" val="1597688002"/>
                    </a:ext>
                  </a:extLst>
                </a:gridCol>
                <a:gridCol w="329184">
                  <a:extLst>
                    <a:ext uri="{9D8B030D-6E8A-4147-A177-3AD203B41FA5}">
                      <a16:colId xmlns:a16="http://schemas.microsoft.com/office/drawing/2014/main" val="658147151"/>
                    </a:ext>
                  </a:extLst>
                </a:gridCol>
                <a:gridCol w="329184">
                  <a:extLst>
                    <a:ext uri="{9D8B030D-6E8A-4147-A177-3AD203B41FA5}">
                      <a16:colId xmlns:a16="http://schemas.microsoft.com/office/drawing/2014/main" val="2056837329"/>
                    </a:ext>
                  </a:extLst>
                </a:gridCol>
                <a:gridCol w="329184">
                  <a:extLst>
                    <a:ext uri="{9D8B030D-6E8A-4147-A177-3AD203B41FA5}">
                      <a16:colId xmlns:a16="http://schemas.microsoft.com/office/drawing/2014/main" val="1580849431"/>
                    </a:ext>
                  </a:extLst>
                </a:gridCol>
                <a:gridCol w="329184">
                  <a:extLst>
                    <a:ext uri="{9D8B030D-6E8A-4147-A177-3AD203B41FA5}">
                      <a16:colId xmlns:a16="http://schemas.microsoft.com/office/drawing/2014/main" val="1562917451"/>
                    </a:ext>
                  </a:extLst>
                </a:gridCol>
                <a:gridCol w="329184">
                  <a:extLst>
                    <a:ext uri="{9D8B030D-6E8A-4147-A177-3AD203B41FA5}">
                      <a16:colId xmlns:a16="http://schemas.microsoft.com/office/drawing/2014/main" val="368690934"/>
                    </a:ext>
                  </a:extLst>
                </a:gridCol>
                <a:gridCol w="329184">
                  <a:extLst>
                    <a:ext uri="{9D8B030D-6E8A-4147-A177-3AD203B41FA5}">
                      <a16:colId xmlns:a16="http://schemas.microsoft.com/office/drawing/2014/main" val="3052517973"/>
                    </a:ext>
                  </a:extLst>
                </a:gridCol>
                <a:gridCol w="329184">
                  <a:extLst>
                    <a:ext uri="{9D8B030D-6E8A-4147-A177-3AD203B41FA5}">
                      <a16:colId xmlns:a16="http://schemas.microsoft.com/office/drawing/2014/main" val="242804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4704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- 2020-09-01 16:44:00</a:t>
                      </a:r>
                      <a:r>
                        <a:rPr kumimoji="0" lang="de-DE" sz="1000" b="0" i="0" u="none" strike="noStrike" kern="1200" cap="none" spc="0" normalizeH="0" baseline="0" noProof="0">
                          <a:ln>
                            <a:noFill/>
                          </a:ln>
                          <a:solidFill>
                            <a:prstClr val="black"/>
                          </a:solidFill>
                          <a:effectLst/>
                          <a:uLnTx/>
                          <a:uFillTx/>
                          <a:latin typeface="+mn-lt"/>
                          <a:ea typeface="+mn-ea"/>
                          <a:cs typeface="+mn-cs"/>
                        </a:rPr>
                        <a:t>
 Bäume scheinen unverrückbar, sie sind ein Symbol für Beständigkeit. Doch ab und zu stehen sie in unseren modernen Zeiten dann buchstäblich doch im Weg. Eine alte Linde aus einem kleinen Dorf bei Feuchtwangen in Mittelfranken musste deshalb zum Beispiel umziehen. 🌳
Mehr aus der Reihe "Zwischen Spessart und Karwendel": br.de/spessart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https://scontent-iad3-1.xx.fbcdn.net/v/t15.5256-10/s720x720/118531585_376444487090097_7410896284862358790_n.jpg?_nc_cat=111&amp;_nc_sid=ad6a45&amp;_nc_ohc=Byyi3tDLUZUAX-pq08m&amp;_nc_ht=scontent-iad3-1.xx&amp;oh=160c6a2dbee82f652d3ad5eb95510893&amp;oe=5F8079D3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29565642"/>
                  </a:ext>
                </a:extLst>
              </a:tr>
            </a:tbl>
          </a:graphicData>
        </a:graphic>
      </p:graphicFrame>
      <p:sp>
        <p:nvSpPr>
          <p:cNvPr id="4" name="Text Placeholder 3">
            <a:extLst>
              <a:ext uri="{FF2B5EF4-FFF2-40B4-BE49-F238E27FC236}">
                <a16:creationId xmlns:a16="http://schemas.microsoft.com/office/drawing/2014/main" id="{67B434C7-3693-49A1-902C-339D22D9563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711347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018A2-A7BF-4CDC-8878-B2978345DA63}"/>
              </a:ext>
            </a:extLst>
          </p:cNvPr>
          <p:cNvSpPr>
            <a:spLocks noGrp="1"/>
          </p:cNvSpPr>
          <p:nvPr>
            <p:ph type="title"/>
          </p:nvPr>
        </p:nvSpPr>
        <p:spPr/>
        <p:txBody>
          <a:bodyPr/>
          <a:lstStyle/>
          <a:p>
            <a:r>
              <a:rPr lang="de-DE"/>
              <a:t>Facebook Hitliste Posts nach Interaktionen | All Pages - 10 of 26</a:t>
            </a:r>
            <a:endParaRPr lang="en-US"/>
          </a:p>
        </p:txBody>
      </p:sp>
      <p:graphicFrame>
        <p:nvGraphicFramePr>
          <p:cNvPr id="5" name="Table Placeholder 4">
            <a:extLst>
              <a:ext uri="{FF2B5EF4-FFF2-40B4-BE49-F238E27FC236}">
                <a16:creationId xmlns:a16="http://schemas.microsoft.com/office/drawing/2014/main" id="{2C321185-9E45-439A-ABEA-448F021ADCB4}"/>
              </a:ext>
            </a:extLst>
          </p:cNvPr>
          <p:cNvGraphicFramePr>
            <a:graphicFrameLocks noGrp="1"/>
          </p:cNvGraphicFramePr>
          <p:nvPr>
            <p:ph type="tbl" sz="quarter" idx="13"/>
            <p:extLst>
              <p:ext uri="{D42A27DB-BD31-4B8C-83A1-F6EECF244321}">
                <p14:modId xmlns:p14="http://schemas.microsoft.com/office/powerpoint/2010/main" val="171813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29021806"/>
                    </a:ext>
                  </a:extLst>
                </a:gridCol>
                <a:gridCol w="987552">
                  <a:extLst>
                    <a:ext uri="{9D8B030D-6E8A-4147-A177-3AD203B41FA5}">
                      <a16:colId xmlns:a16="http://schemas.microsoft.com/office/drawing/2014/main" val="1651211883"/>
                    </a:ext>
                  </a:extLst>
                </a:gridCol>
                <a:gridCol w="658368">
                  <a:extLst>
                    <a:ext uri="{9D8B030D-6E8A-4147-A177-3AD203B41FA5}">
                      <a16:colId xmlns:a16="http://schemas.microsoft.com/office/drawing/2014/main" val="2209326128"/>
                    </a:ext>
                  </a:extLst>
                </a:gridCol>
                <a:gridCol w="329184">
                  <a:extLst>
                    <a:ext uri="{9D8B030D-6E8A-4147-A177-3AD203B41FA5}">
                      <a16:colId xmlns:a16="http://schemas.microsoft.com/office/drawing/2014/main" val="2401566460"/>
                    </a:ext>
                  </a:extLst>
                </a:gridCol>
                <a:gridCol w="329184">
                  <a:extLst>
                    <a:ext uri="{9D8B030D-6E8A-4147-A177-3AD203B41FA5}">
                      <a16:colId xmlns:a16="http://schemas.microsoft.com/office/drawing/2014/main" val="1831480749"/>
                    </a:ext>
                  </a:extLst>
                </a:gridCol>
                <a:gridCol w="329184">
                  <a:extLst>
                    <a:ext uri="{9D8B030D-6E8A-4147-A177-3AD203B41FA5}">
                      <a16:colId xmlns:a16="http://schemas.microsoft.com/office/drawing/2014/main" val="3975398715"/>
                    </a:ext>
                  </a:extLst>
                </a:gridCol>
                <a:gridCol w="329184">
                  <a:extLst>
                    <a:ext uri="{9D8B030D-6E8A-4147-A177-3AD203B41FA5}">
                      <a16:colId xmlns:a16="http://schemas.microsoft.com/office/drawing/2014/main" val="3383302116"/>
                    </a:ext>
                  </a:extLst>
                </a:gridCol>
                <a:gridCol w="329184">
                  <a:extLst>
                    <a:ext uri="{9D8B030D-6E8A-4147-A177-3AD203B41FA5}">
                      <a16:colId xmlns:a16="http://schemas.microsoft.com/office/drawing/2014/main" val="1013363532"/>
                    </a:ext>
                  </a:extLst>
                </a:gridCol>
                <a:gridCol w="329184">
                  <a:extLst>
                    <a:ext uri="{9D8B030D-6E8A-4147-A177-3AD203B41FA5}">
                      <a16:colId xmlns:a16="http://schemas.microsoft.com/office/drawing/2014/main" val="1125332608"/>
                    </a:ext>
                  </a:extLst>
                </a:gridCol>
                <a:gridCol w="329184">
                  <a:extLst>
                    <a:ext uri="{9D8B030D-6E8A-4147-A177-3AD203B41FA5}">
                      <a16:colId xmlns:a16="http://schemas.microsoft.com/office/drawing/2014/main" val="3561439539"/>
                    </a:ext>
                  </a:extLst>
                </a:gridCol>
                <a:gridCol w="329184">
                  <a:extLst>
                    <a:ext uri="{9D8B030D-6E8A-4147-A177-3AD203B41FA5}">
                      <a16:colId xmlns:a16="http://schemas.microsoft.com/office/drawing/2014/main" val="226324285"/>
                    </a:ext>
                  </a:extLst>
                </a:gridCol>
                <a:gridCol w="329184">
                  <a:extLst>
                    <a:ext uri="{9D8B030D-6E8A-4147-A177-3AD203B41FA5}">
                      <a16:colId xmlns:a16="http://schemas.microsoft.com/office/drawing/2014/main" val="3958143579"/>
                    </a:ext>
                  </a:extLst>
                </a:gridCol>
                <a:gridCol w="329184">
                  <a:extLst>
                    <a:ext uri="{9D8B030D-6E8A-4147-A177-3AD203B41FA5}">
                      <a16:colId xmlns:a16="http://schemas.microsoft.com/office/drawing/2014/main" val="3984843376"/>
                    </a:ext>
                  </a:extLst>
                </a:gridCol>
                <a:gridCol w="329184">
                  <a:extLst>
                    <a:ext uri="{9D8B030D-6E8A-4147-A177-3AD203B41FA5}">
                      <a16:colId xmlns:a16="http://schemas.microsoft.com/office/drawing/2014/main" val="2841851965"/>
                    </a:ext>
                  </a:extLst>
                </a:gridCol>
                <a:gridCol w="329184">
                  <a:extLst>
                    <a:ext uri="{9D8B030D-6E8A-4147-A177-3AD203B41FA5}">
                      <a16:colId xmlns:a16="http://schemas.microsoft.com/office/drawing/2014/main" val="4230496211"/>
                    </a:ext>
                  </a:extLst>
                </a:gridCol>
                <a:gridCol w="329184">
                  <a:extLst>
                    <a:ext uri="{9D8B030D-6E8A-4147-A177-3AD203B41FA5}">
                      <a16:colId xmlns:a16="http://schemas.microsoft.com/office/drawing/2014/main" val="240734849"/>
                    </a:ext>
                  </a:extLst>
                </a:gridCol>
                <a:gridCol w="329184">
                  <a:extLst>
                    <a:ext uri="{9D8B030D-6E8A-4147-A177-3AD203B41FA5}">
                      <a16:colId xmlns:a16="http://schemas.microsoft.com/office/drawing/2014/main" val="1233591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5457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- 2020-08-26 10:19:05</a:t>
                      </a:r>
                      <a:r>
                        <a:rPr kumimoji="0" lang="de-DE" sz="1000" b="0" i="0" u="none" strike="noStrike" kern="1200" cap="none" spc="0" normalizeH="0" baseline="0" noProof="0">
                          <a:ln>
                            <a:noFill/>
                          </a:ln>
                          <a:solidFill>
                            <a:prstClr val="black"/>
                          </a:solidFill>
                          <a:effectLst/>
                          <a:uLnTx/>
                          <a:uFillTx/>
                          <a:latin typeface="+mn-lt"/>
                          <a:ea typeface="+mn-ea"/>
                          <a:cs typeface="+mn-cs"/>
                        </a:rPr>
                        <a:t>
 "Bayern, die sich als Bayern bezeichnen und Franken", wäre auch noch 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https://scontent-iad3-1.xx.fbcdn.net/v/t1.0-9/s720x720/118384239_10157054488100728_529863190800356893_n.jpg?_nc_cat=102&amp;_nc_sid=2d5d41&amp;_nc_ohc=LAhKK9GBlo0AX-USvcp&amp;_nc_ht=scontent-iad3-1.xx&amp;tp=7&amp;oh=db78dd5feb6e96e5359d71abb61f3456&amp;oe=5F7E93FE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03:01:35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8813893"/>
                  </a:ext>
                </a:extLst>
              </a:tr>
            </a:tbl>
          </a:graphicData>
        </a:graphic>
      </p:graphicFrame>
      <p:sp>
        <p:nvSpPr>
          <p:cNvPr id="4" name="Text Placeholder 3">
            <a:extLst>
              <a:ext uri="{FF2B5EF4-FFF2-40B4-BE49-F238E27FC236}">
                <a16:creationId xmlns:a16="http://schemas.microsoft.com/office/drawing/2014/main" id="{9CB0B959-8762-4313-BC71-30946F38AABB}"/>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1296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F53FF-C58B-49EE-8A4B-DDACD2FF4E59}"/>
              </a:ext>
            </a:extLst>
          </p:cNvPr>
          <p:cNvSpPr>
            <a:spLocks noGrp="1"/>
          </p:cNvSpPr>
          <p:nvPr>
            <p:ph type="title"/>
          </p:nvPr>
        </p:nvSpPr>
        <p:spPr/>
        <p:txBody>
          <a:bodyPr/>
          <a:lstStyle/>
          <a:p>
            <a:r>
              <a:rPr lang="de-DE"/>
              <a:t>Facebook Hitliste Posts nach Interaktionen | All Pages - 11 of 26</a:t>
            </a:r>
            <a:endParaRPr lang="en-US"/>
          </a:p>
        </p:txBody>
      </p:sp>
      <p:graphicFrame>
        <p:nvGraphicFramePr>
          <p:cNvPr id="5" name="Table Placeholder 4">
            <a:extLst>
              <a:ext uri="{FF2B5EF4-FFF2-40B4-BE49-F238E27FC236}">
                <a16:creationId xmlns:a16="http://schemas.microsoft.com/office/drawing/2014/main" id="{3166E286-9E5B-45C5-A951-C5082D74807A}"/>
              </a:ext>
            </a:extLst>
          </p:cNvPr>
          <p:cNvGraphicFramePr>
            <a:graphicFrameLocks noGrp="1"/>
          </p:cNvGraphicFramePr>
          <p:nvPr>
            <p:ph type="tbl" sz="quarter" idx="13"/>
            <p:extLst>
              <p:ext uri="{D42A27DB-BD31-4B8C-83A1-F6EECF244321}">
                <p14:modId xmlns:p14="http://schemas.microsoft.com/office/powerpoint/2010/main" val="95984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25200503"/>
                    </a:ext>
                  </a:extLst>
                </a:gridCol>
                <a:gridCol w="987552">
                  <a:extLst>
                    <a:ext uri="{9D8B030D-6E8A-4147-A177-3AD203B41FA5}">
                      <a16:colId xmlns:a16="http://schemas.microsoft.com/office/drawing/2014/main" val="3880788377"/>
                    </a:ext>
                  </a:extLst>
                </a:gridCol>
                <a:gridCol w="658368">
                  <a:extLst>
                    <a:ext uri="{9D8B030D-6E8A-4147-A177-3AD203B41FA5}">
                      <a16:colId xmlns:a16="http://schemas.microsoft.com/office/drawing/2014/main" val="1425234991"/>
                    </a:ext>
                  </a:extLst>
                </a:gridCol>
                <a:gridCol w="329184">
                  <a:extLst>
                    <a:ext uri="{9D8B030D-6E8A-4147-A177-3AD203B41FA5}">
                      <a16:colId xmlns:a16="http://schemas.microsoft.com/office/drawing/2014/main" val="4124647261"/>
                    </a:ext>
                  </a:extLst>
                </a:gridCol>
                <a:gridCol w="329184">
                  <a:extLst>
                    <a:ext uri="{9D8B030D-6E8A-4147-A177-3AD203B41FA5}">
                      <a16:colId xmlns:a16="http://schemas.microsoft.com/office/drawing/2014/main" val="2929094608"/>
                    </a:ext>
                  </a:extLst>
                </a:gridCol>
                <a:gridCol w="329184">
                  <a:extLst>
                    <a:ext uri="{9D8B030D-6E8A-4147-A177-3AD203B41FA5}">
                      <a16:colId xmlns:a16="http://schemas.microsoft.com/office/drawing/2014/main" val="1502851951"/>
                    </a:ext>
                  </a:extLst>
                </a:gridCol>
                <a:gridCol w="329184">
                  <a:extLst>
                    <a:ext uri="{9D8B030D-6E8A-4147-A177-3AD203B41FA5}">
                      <a16:colId xmlns:a16="http://schemas.microsoft.com/office/drawing/2014/main" val="2287602012"/>
                    </a:ext>
                  </a:extLst>
                </a:gridCol>
                <a:gridCol w="329184">
                  <a:extLst>
                    <a:ext uri="{9D8B030D-6E8A-4147-A177-3AD203B41FA5}">
                      <a16:colId xmlns:a16="http://schemas.microsoft.com/office/drawing/2014/main" val="872057340"/>
                    </a:ext>
                  </a:extLst>
                </a:gridCol>
                <a:gridCol w="329184">
                  <a:extLst>
                    <a:ext uri="{9D8B030D-6E8A-4147-A177-3AD203B41FA5}">
                      <a16:colId xmlns:a16="http://schemas.microsoft.com/office/drawing/2014/main" val="3888432135"/>
                    </a:ext>
                  </a:extLst>
                </a:gridCol>
                <a:gridCol w="329184">
                  <a:extLst>
                    <a:ext uri="{9D8B030D-6E8A-4147-A177-3AD203B41FA5}">
                      <a16:colId xmlns:a16="http://schemas.microsoft.com/office/drawing/2014/main" val="1846554835"/>
                    </a:ext>
                  </a:extLst>
                </a:gridCol>
                <a:gridCol w="329184">
                  <a:extLst>
                    <a:ext uri="{9D8B030D-6E8A-4147-A177-3AD203B41FA5}">
                      <a16:colId xmlns:a16="http://schemas.microsoft.com/office/drawing/2014/main" val="1626618953"/>
                    </a:ext>
                  </a:extLst>
                </a:gridCol>
                <a:gridCol w="329184">
                  <a:extLst>
                    <a:ext uri="{9D8B030D-6E8A-4147-A177-3AD203B41FA5}">
                      <a16:colId xmlns:a16="http://schemas.microsoft.com/office/drawing/2014/main" val="3206880283"/>
                    </a:ext>
                  </a:extLst>
                </a:gridCol>
                <a:gridCol w="329184">
                  <a:extLst>
                    <a:ext uri="{9D8B030D-6E8A-4147-A177-3AD203B41FA5}">
                      <a16:colId xmlns:a16="http://schemas.microsoft.com/office/drawing/2014/main" val="3208647348"/>
                    </a:ext>
                  </a:extLst>
                </a:gridCol>
                <a:gridCol w="329184">
                  <a:extLst>
                    <a:ext uri="{9D8B030D-6E8A-4147-A177-3AD203B41FA5}">
                      <a16:colId xmlns:a16="http://schemas.microsoft.com/office/drawing/2014/main" val="2936354529"/>
                    </a:ext>
                  </a:extLst>
                </a:gridCol>
                <a:gridCol w="329184">
                  <a:extLst>
                    <a:ext uri="{9D8B030D-6E8A-4147-A177-3AD203B41FA5}">
                      <a16:colId xmlns:a16="http://schemas.microsoft.com/office/drawing/2014/main" val="1523187672"/>
                    </a:ext>
                  </a:extLst>
                </a:gridCol>
                <a:gridCol w="329184">
                  <a:extLst>
                    <a:ext uri="{9D8B030D-6E8A-4147-A177-3AD203B41FA5}">
                      <a16:colId xmlns:a16="http://schemas.microsoft.com/office/drawing/2014/main" val="808865420"/>
                    </a:ext>
                  </a:extLst>
                </a:gridCol>
                <a:gridCol w="329184">
                  <a:extLst>
                    <a:ext uri="{9D8B030D-6E8A-4147-A177-3AD203B41FA5}">
                      <a16:colId xmlns:a16="http://schemas.microsoft.com/office/drawing/2014/main" val="133989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9662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- 2020-09-08 10:52:56</a:t>
                      </a:r>
                      <a:r>
                        <a:rPr kumimoji="0" lang="de-DE" sz="1000" b="0" i="0" u="none" strike="noStrike" kern="1200" cap="none" spc="0" normalizeH="0" baseline="0" noProof="0">
                          <a:ln>
                            <a:noFill/>
                          </a:ln>
                          <a:solidFill>
                            <a:prstClr val="black"/>
                          </a:solidFill>
                          <a:effectLst/>
                          <a:uLnTx/>
                          <a:uFillTx/>
                          <a:latin typeface="+mn-lt"/>
                          <a:ea typeface="+mn-ea"/>
                          <a:cs typeface="+mn-cs"/>
                        </a:rPr>
                        <a:t>
 Ja, ja der "Autohass" ist eines der drängenden Probleme in unserer Gesellschaft.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https://scontent-iad3-1.xx.fbcdn.net/v/t1.0-9/p720x720/119003312_10157083193445728_1769541020655001470_o.jpg?_nc_cat=100&amp;_nc_sid=8024bb&amp;_nc_ohc=WnLBIea7WkEAX85aPAc&amp;_nc_ht=scontent-iad3-1.xx&amp;tp=6&amp;oh=e685a0ad3edfea4363e4253b31cae2f1&amp;oe=5F80FA18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41488933"/>
                  </a:ext>
                </a:extLst>
              </a:tr>
            </a:tbl>
          </a:graphicData>
        </a:graphic>
      </p:graphicFrame>
      <p:sp>
        <p:nvSpPr>
          <p:cNvPr id="4" name="Text Placeholder 3">
            <a:extLst>
              <a:ext uri="{FF2B5EF4-FFF2-40B4-BE49-F238E27FC236}">
                <a16:creationId xmlns:a16="http://schemas.microsoft.com/office/drawing/2014/main" id="{59FC37EC-0277-48EB-BA91-A442F580D248}"/>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486191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BE25D-5B38-4048-92C8-75A1F8DFF863}"/>
              </a:ext>
            </a:extLst>
          </p:cNvPr>
          <p:cNvSpPr>
            <a:spLocks noGrp="1"/>
          </p:cNvSpPr>
          <p:nvPr>
            <p:ph type="title"/>
          </p:nvPr>
        </p:nvSpPr>
        <p:spPr/>
        <p:txBody>
          <a:bodyPr/>
          <a:lstStyle/>
          <a:p>
            <a:r>
              <a:rPr lang="de-DE"/>
              <a:t>Facebook Hitliste Posts nach Interaktionen | All Pages - 12 of 26</a:t>
            </a:r>
            <a:endParaRPr lang="en-US"/>
          </a:p>
        </p:txBody>
      </p:sp>
      <p:graphicFrame>
        <p:nvGraphicFramePr>
          <p:cNvPr id="5" name="Table Placeholder 4">
            <a:extLst>
              <a:ext uri="{FF2B5EF4-FFF2-40B4-BE49-F238E27FC236}">
                <a16:creationId xmlns:a16="http://schemas.microsoft.com/office/drawing/2014/main" id="{6DCABF6A-D3EA-4289-9470-91B9BAA416A3}"/>
              </a:ext>
            </a:extLst>
          </p:cNvPr>
          <p:cNvGraphicFramePr>
            <a:graphicFrameLocks noGrp="1"/>
          </p:cNvGraphicFramePr>
          <p:nvPr>
            <p:ph type="tbl" sz="quarter" idx="13"/>
            <p:extLst>
              <p:ext uri="{D42A27DB-BD31-4B8C-83A1-F6EECF244321}">
                <p14:modId xmlns:p14="http://schemas.microsoft.com/office/powerpoint/2010/main" val="397819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17386404"/>
                    </a:ext>
                  </a:extLst>
                </a:gridCol>
                <a:gridCol w="987552">
                  <a:extLst>
                    <a:ext uri="{9D8B030D-6E8A-4147-A177-3AD203B41FA5}">
                      <a16:colId xmlns:a16="http://schemas.microsoft.com/office/drawing/2014/main" val="4168379497"/>
                    </a:ext>
                  </a:extLst>
                </a:gridCol>
                <a:gridCol w="658368">
                  <a:extLst>
                    <a:ext uri="{9D8B030D-6E8A-4147-A177-3AD203B41FA5}">
                      <a16:colId xmlns:a16="http://schemas.microsoft.com/office/drawing/2014/main" val="4073817620"/>
                    </a:ext>
                  </a:extLst>
                </a:gridCol>
                <a:gridCol w="329184">
                  <a:extLst>
                    <a:ext uri="{9D8B030D-6E8A-4147-A177-3AD203B41FA5}">
                      <a16:colId xmlns:a16="http://schemas.microsoft.com/office/drawing/2014/main" val="784283021"/>
                    </a:ext>
                  </a:extLst>
                </a:gridCol>
                <a:gridCol w="329184">
                  <a:extLst>
                    <a:ext uri="{9D8B030D-6E8A-4147-A177-3AD203B41FA5}">
                      <a16:colId xmlns:a16="http://schemas.microsoft.com/office/drawing/2014/main" val="1881137763"/>
                    </a:ext>
                  </a:extLst>
                </a:gridCol>
                <a:gridCol w="329184">
                  <a:extLst>
                    <a:ext uri="{9D8B030D-6E8A-4147-A177-3AD203B41FA5}">
                      <a16:colId xmlns:a16="http://schemas.microsoft.com/office/drawing/2014/main" val="3079772992"/>
                    </a:ext>
                  </a:extLst>
                </a:gridCol>
                <a:gridCol w="329184">
                  <a:extLst>
                    <a:ext uri="{9D8B030D-6E8A-4147-A177-3AD203B41FA5}">
                      <a16:colId xmlns:a16="http://schemas.microsoft.com/office/drawing/2014/main" val="2736668927"/>
                    </a:ext>
                  </a:extLst>
                </a:gridCol>
                <a:gridCol w="329184">
                  <a:extLst>
                    <a:ext uri="{9D8B030D-6E8A-4147-A177-3AD203B41FA5}">
                      <a16:colId xmlns:a16="http://schemas.microsoft.com/office/drawing/2014/main" val="1353425356"/>
                    </a:ext>
                  </a:extLst>
                </a:gridCol>
                <a:gridCol w="329184">
                  <a:extLst>
                    <a:ext uri="{9D8B030D-6E8A-4147-A177-3AD203B41FA5}">
                      <a16:colId xmlns:a16="http://schemas.microsoft.com/office/drawing/2014/main" val="3414108869"/>
                    </a:ext>
                  </a:extLst>
                </a:gridCol>
                <a:gridCol w="329184">
                  <a:extLst>
                    <a:ext uri="{9D8B030D-6E8A-4147-A177-3AD203B41FA5}">
                      <a16:colId xmlns:a16="http://schemas.microsoft.com/office/drawing/2014/main" val="2395133539"/>
                    </a:ext>
                  </a:extLst>
                </a:gridCol>
                <a:gridCol w="329184">
                  <a:extLst>
                    <a:ext uri="{9D8B030D-6E8A-4147-A177-3AD203B41FA5}">
                      <a16:colId xmlns:a16="http://schemas.microsoft.com/office/drawing/2014/main" val="578249451"/>
                    </a:ext>
                  </a:extLst>
                </a:gridCol>
                <a:gridCol w="329184">
                  <a:extLst>
                    <a:ext uri="{9D8B030D-6E8A-4147-A177-3AD203B41FA5}">
                      <a16:colId xmlns:a16="http://schemas.microsoft.com/office/drawing/2014/main" val="1695289279"/>
                    </a:ext>
                  </a:extLst>
                </a:gridCol>
                <a:gridCol w="329184">
                  <a:extLst>
                    <a:ext uri="{9D8B030D-6E8A-4147-A177-3AD203B41FA5}">
                      <a16:colId xmlns:a16="http://schemas.microsoft.com/office/drawing/2014/main" val="744994330"/>
                    </a:ext>
                  </a:extLst>
                </a:gridCol>
                <a:gridCol w="329184">
                  <a:extLst>
                    <a:ext uri="{9D8B030D-6E8A-4147-A177-3AD203B41FA5}">
                      <a16:colId xmlns:a16="http://schemas.microsoft.com/office/drawing/2014/main" val="474682181"/>
                    </a:ext>
                  </a:extLst>
                </a:gridCol>
                <a:gridCol w="329184">
                  <a:extLst>
                    <a:ext uri="{9D8B030D-6E8A-4147-A177-3AD203B41FA5}">
                      <a16:colId xmlns:a16="http://schemas.microsoft.com/office/drawing/2014/main" val="2620966364"/>
                    </a:ext>
                  </a:extLst>
                </a:gridCol>
                <a:gridCol w="329184">
                  <a:extLst>
                    <a:ext uri="{9D8B030D-6E8A-4147-A177-3AD203B41FA5}">
                      <a16:colId xmlns:a16="http://schemas.microsoft.com/office/drawing/2014/main" val="3444265076"/>
                    </a:ext>
                  </a:extLst>
                </a:gridCol>
                <a:gridCol w="329184">
                  <a:extLst>
                    <a:ext uri="{9D8B030D-6E8A-4147-A177-3AD203B41FA5}">
                      <a16:colId xmlns:a16="http://schemas.microsoft.com/office/drawing/2014/main" val="282523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4974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- 2020-09-03 12:05:38</a:t>
                      </a:r>
                      <a:r>
                        <a:rPr kumimoji="0" lang="de-DE" sz="1000" b="0" i="0" u="none" strike="noStrike" kern="1200" cap="none" spc="0" normalizeH="0" baseline="0" noProof="0">
                          <a:ln>
                            <a:noFill/>
                          </a:ln>
                          <a:solidFill>
                            <a:prstClr val="black"/>
                          </a:solidFill>
                          <a:effectLst/>
                          <a:uLnTx/>
                          <a:uFillTx/>
                          <a:latin typeface="+mn-lt"/>
                          <a:ea typeface="+mn-ea"/>
                          <a:cs typeface="+mn-cs"/>
                        </a:rPr>
                        <a:t>
 Die Berta konn scho a rechte Kratzbürschtn sei - aber eine zum Gernhaben. ❤ Anno 1983 haben wir ihr einen Film gewidmet. Wer von euch kennt diesen - speziell bayerischen - Typ Wirtshaus-Bedienung?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https://scontent-iad3-1.xx.fbcdn.net/v/t15.5256-10/p720x720/59613930_328707814505748_4421551673114099712_n.jpg?_nc_cat=107&amp;_nc_sid=ad6a45&amp;_nc_ohc=DZ_B0pAACtEAX8kx1M6&amp;_nc_ht=scontent-iad3-1.xx&amp;oh=95dcd7ff30538cde946eeecec2fdd546&amp;oe=5F812A24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9336136"/>
                  </a:ext>
                </a:extLst>
              </a:tr>
            </a:tbl>
          </a:graphicData>
        </a:graphic>
      </p:graphicFrame>
      <p:sp>
        <p:nvSpPr>
          <p:cNvPr id="4" name="Text Placeholder 3">
            <a:extLst>
              <a:ext uri="{FF2B5EF4-FFF2-40B4-BE49-F238E27FC236}">
                <a16:creationId xmlns:a16="http://schemas.microsoft.com/office/drawing/2014/main" id="{E976F59F-7497-4B3F-AB89-BFB1D88D1FB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258816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E5E4-36F7-4A67-BB5C-B85272D3DB0F}"/>
              </a:ext>
            </a:extLst>
          </p:cNvPr>
          <p:cNvSpPr>
            <a:spLocks noGrp="1"/>
          </p:cNvSpPr>
          <p:nvPr>
            <p:ph type="title"/>
          </p:nvPr>
        </p:nvSpPr>
        <p:spPr/>
        <p:txBody>
          <a:bodyPr/>
          <a:lstStyle/>
          <a:p>
            <a:r>
              <a:rPr lang="de-DE"/>
              <a:t>Facebook Hitliste Posts nach Interaktionen | All Pages - 13 of 26</a:t>
            </a:r>
            <a:endParaRPr lang="en-US"/>
          </a:p>
        </p:txBody>
      </p:sp>
      <p:graphicFrame>
        <p:nvGraphicFramePr>
          <p:cNvPr id="5" name="Table Placeholder 4">
            <a:extLst>
              <a:ext uri="{FF2B5EF4-FFF2-40B4-BE49-F238E27FC236}">
                <a16:creationId xmlns:a16="http://schemas.microsoft.com/office/drawing/2014/main" id="{BC172595-AC14-4A75-BC3A-276DB8B9069B}"/>
              </a:ext>
            </a:extLst>
          </p:cNvPr>
          <p:cNvGraphicFramePr>
            <a:graphicFrameLocks noGrp="1"/>
          </p:cNvGraphicFramePr>
          <p:nvPr>
            <p:ph type="tbl" sz="quarter" idx="13"/>
            <p:extLst>
              <p:ext uri="{D42A27DB-BD31-4B8C-83A1-F6EECF244321}">
                <p14:modId xmlns:p14="http://schemas.microsoft.com/office/powerpoint/2010/main" val="101380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49275650"/>
                    </a:ext>
                  </a:extLst>
                </a:gridCol>
                <a:gridCol w="987552">
                  <a:extLst>
                    <a:ext uri="{9D8B030D-6E8A-4147-A177-3AD203B41FA5}">
                      <a16:colId xmlns:a16="http://schemas.microsoft.com/office/drawing/2014/main" val="613426313"/>
                    </a:ext>
                  </a:extLst>
                </a:gridCol>
                <a:gridCol w="658368">
                  <a:extLst>
                    <a:ext uri="{9D8B030D-6E8A-4147-A177-3AD203B41FA5}">
                      <a16:colId xmlns:a16="http://schemas.microsoft.com/office/drawing/2014/main" val="1828335591"/>
                    </a:ext>
                  </a:extLst>
                </a:gridCol>
                <a:gridCol w="329184">
                  <a:extLst>
                    <a:ext uri="{9D8B030D-6E8A-4147-A177-3AD203B41FA5}">
                      <a16:colId xmlns:a16="http://schemas.microsoft.com/office/drawing/2014/main" val="4197848600"/>
                    </a:ext>
                  </a:extLst>
                </a:gridCol>
                <a:gridCol w="329184">
                  <a:extLst>
                    <a:ext uri="{9D8B030D-6E8A-4147-A177-3AD203B41FA5}">
                      <a16:colId xmlns:a16="http://schemas.microsoft.com/office/drawing/2014/main" val="1647363504"/>
                    </a:ext>
                  </a:extLst>
                </a:gridCol>
                <a:gridCol w="329184">
                  <a:extLst>
                    <a:ext uri="{9D8B030D-6E8A-4147-A177-3AD203B41FA5}">
                      <a16:colId xmlns:a16="http://schemas.microsoft.com/office/drawing/2014/main" val="1029836866"/>
                    </a:ext>
                  </a:extLst>
                </a:gridCol>
                <a:gridCol w="329184">
                  <a:extLst>
                    <a:ext uri="{9D8B030D-6E8A-4147-A177-3AD203B41FA5}">
                      <a16:colId xmlns:a16="http://schemas.microsoft.com/office/drawing/2014/main" val="3096409175"/>
                    </a:ext>
                  </a:extLst>
                </a:gridCol>
                <a:gridCol w="329184">
                  <a:extLst>
                    <a:ext uri="{9D8B030D-6E8A-4147-A177-3AD203B41FA5}">
                      <a16:colId xmlns:a16="http://schemas.microsoft.com/office/drawing/2014/main" val="2245908035"/>
                    </a:ext>
                  </a:extLst>
                </a:gridCol>
                <a:gridCol w="329184">
                  <a:extLst>
                    <a:ext uri="{9D8B030D-6E8A-4147-A177-3AD203B41FA5}">
                      <a16:colId xmlns:a16="http://schemas.microsoft.com/office/drawing/2014/main" val="2459574632"/>
                    </a:ext>
                  </a:extLst>
                </a:gridCol>
                <a:gridCol w="329184">
                  <a:extLst>
                    <a:ext uri="{9D8B030D-6E8A-4147-A177-3AD203B41FA5}">
                      <a16:colId xmlns:a16="http://schemas.microsoft.com/office/drawing/2014/main" val="1611581699"/>
                    </a:ext>
                  </a:extLst>
                </a:gridCol>
                <a:gridCol w="329184">
                  <a:extLst>
                    <a:ext uri="{9D8B030D-6E8A-4147-A177-3AD203B41FA5}">
                      <a16:colId xmlns:a16="http://schemas.microsoft.com/office/drawing/2014/main" val="2068458361"/>
                    </a:ext>
                  </a:extLst>
                </a:gridCol>
                <a:gridCol w="329184">
                  <a:extLst>
                    <a:ext uri="{9D8B030D-6E8A-4147-A177-3AD203B41FA5}">
                      <a16:colId xmlns:a16="http://schemas.microsoft.com/office/drawing/2014/main" val="4110150478"/>
                    </a:ext>
                  </a:extLst>
                </a:gridCol>
                <a:gridCol w="329184">
                  <a:extLst>
                    <a:ext uri="{9D8B030D-6E8A-4147-A177-3AD203B41FA5}">
                      <a16:colId xmlns:a16="http://schemas.microsoft.com/office/drawing/2014/main" val="2455717485"/>
                    </a:ext>
                  </a:extLst>
                </a:gridCol>
                <a:gridCol w="329184">
                  <a:extLst>
                    <a:ext uri="{9D8B030D-6E8A-4147-A177-3AD203B41FA5}">
                      <a16:colId xmlns:a16="http://schemas.microsoft.com/office/drawing/2014/main" val="700556095"/>
                    </a:ext>
                  </a:extLst>
                </a:gridCol>
                <a:gridCol w="329184">
                  <a:extLst>
                    <a:ext uri="{9D8B030D-6E8A-4147-A177-3AD203B41FA5}">
                      <a16:colId xmlns:a16="http://schemas.microsoft.com/office/drawing/2014/main" val="3762069853"/>
                    </a:ext>
                  </a:extLst>
                </a:gridCol>
                <a:gridCol w="329184">
                  <a:extLst>
                    <a:ext uri="{9D8B030D-6E8A-4147-A177-3AD203B41FA5}">
                      <a16:colId xmlns:a16="http://schemas.microsoft.com/office/drawing/2014/main" val="3588469980"/>
                    </a:ext>
                  </a:extLst>
                </a:gridCol>
                <a:gridCol w="329184">
                  <a:extLst>
                    <a:ext uri="{9D8B030D-6E8A-4147-A177-3AD203B41FA5}">
                      <a16:colId xmlns:a16="http://schemas.microsoft.com/office/drawing/2014/main" val="136428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7759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- 2020-08-27 10:38:38</a:t>
                      </a:r>
                      <a:r>
                        <a:rPr kumimoji="0" lang="de-DE" sz="1000" b="0" i="0" u="none" strike="noStrike" kern="1200" cap="none" spc="0" normalizeH="0" baseline="0" noProof="0">
                          <a:ln>
                            <a:noFill/>
                          </a:ln>
                          <a:solidFill>
                            <a:prstClr val="black"/>
                          </a:solidFill>
                          <a:effectLst/>
                          <a:uLnTx/>
                          <a:uFillTx/>
                          <a:latin typeface="+mn-lt"/>
                          <a:ea typeface="+mn-ea"/>
                          <a:cs typeface="+mn-cs"/>
                        </a:rPr>
                        <a:t>
 Schön, dass Impfen gegen schreckliche Krankheiten hilft.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https://scontent-iad3-1.xx.fbcdn.net/v/t15.5256-10/p720x720/118427795_743395476502722_3725237250413761493_n.jpg?_nc_cat=105&amp;_nc_sid=ad6a45&amp;_nc_ohc=pM4tIYpXMdkAX9QXGfs&amp;_nc_ht=scontent-iad3-1.xx&amp;oh=3cd3eb1f15a98fa50d172ddb00b0d930&amp;oe=5F7ED32B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3723571"/>
                  </a:ext>
                </a:extLst>
              </a:tr>
            </a:tbl>
          </a:graphicData>
        </a:graphic>
      </p:graphicFrame>
      <p:sp>
        <p:nvSpPr>
          <p:cNvPr id="4" name="Text Placeholder 3">
            <a:extLst>
              <a:ext uri="{FF2B5EF4-FFF2-40B4-BE49-F238E27FC236}">
                <a16:creationId xmlns:a16="http://schemas.microsoft.com/office/drawing/2014/main" id="{727D4B3C-A84C-433B-B9F9-AA26F5D5E1B2}"/>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39642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9358F-CE1B-482C-B202-276CA850BC40}"/>
              </a:ext>
            </a:extLst>
          </p:cNvPr>
          <p:cNvSpPr>
            <a:spLocks noGrp="1"/>
          </p:cNvSpPr>
          <p:nvPr>
            <p:ph type="title"/>
          </p:nvPr>
        </p:nvSpPr>
        <p:spPr/>
        <p:txBody>
          <a:bodyPr/>
          <a:lstStyle/>
          <a:p>
            <a:r>
              <a:rPr lang="de-DE"/>
              <a:t>Facebook Hitliste Posts nach Interaktionen | All Pages - 14 of 26</a:t>
            </a:r>
            <a:endParaRPr lang="en-US"/>
          </a:p>
        </p:txBody>
      </p:sp>
      <p:graphicFrame>
        <p:nvGraphicFramePr>
          <p:cNvPr id="5" name="Table Placeholder 4">
            <a:extLst>
              <a:ext uri="{FF2B5EF4-FFF2-40B4-BE49-F238E27FC236}">
                <a16:creationId xmlns:a16="http://schemas.microsoft.com/office/drawing/2014/main" id="{2F089877-F80D-4B1C-83B2-C50C5B36FAC4}"/>
              </a:ext>
            </a:extLst>
          </p:cNvPr>
          <p:cNvGraphicFramePr>
            <a:graphicFrameLocks noGrp="1"/>
          </p:cNvGraphicFramePr>
          <p:nvPr>
            <p:ph type="tbl" sz="quarter" idx="13"/>
            <p:extLst>
              <p:ext uri="{D42A27DB-BD31-4B8C-83A1-F6EECF244321}">
                <p14:modId xmlns:p14="http://schemas.microsoft.com/office/powerpoint/2010/main" val="306591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07259103"/>
                    </a:ext>
                  </a:extLst>
                </a:gridCol>
                <a:gridCol w="987552">
                  <a:extLst>
                    <a:ext uri="{9D8B030D-6E8A-4147-A177-3AD203B41FA5}">
                      <a16:colId xmlns:a16="http://schemas.microsoft.com/office/drawing/2014/main" val="1689608145"/>
                    </a:ext>
                  </a:extLst>
                </a:gridCol>
                <a:gridCol w="658368">
                  <a:extLst>
                    <a:ext uri="{9D8B030D-6E8A-4147-A177-3AD203B41FA5}">
                      <a16:colId xmlns:a16="http://schemas.microsoft.com/office/drawing/2014/main" val="4188780851"/>
                    </a:ext>
                  </a:extLst>
                </a:gridCol>
                <a:gridCol w="329184">
                  <a:extLst>
                    <a:ext uri="{9D8B030D-6E8A-4147-A177-3AD203B41FA5}">
                      <a16:colId xmlns:a16="http://schemas.microsoft.com/office/drawing/2014/main" val="3810919619"/>
                    </a:ext>
                  </a:extLst>
                </a:gridCol>
                <a:gridCol w="329184">
                  <a:extLst>
                    <a:ext uri="{9D8B030D-6E8A-4147-A177-3AD203B41FA5}">
                      <a16:colId xmlns:a16="http://schemas.microsoft.com/office/drawing/2014/main" val="2099099660"/>
                    </a:ext>
                  </a:extLst>
                </a:gridCol>
                <a:gridCol w="329184">
                  <a:extLst>
                    <a:ext uri="{9D8B030D-6E8A-4147-A177-3AD203B41FA5}">
                      <a16:colId xmlns:a16="http://schemas.microsoft.com/office/drawing/2014/main" val="1504431097"/>
                    </a:ext>
                  </a:extLst>
                </a:gridCol>
                <a:gridCol w="329184">
                  <a:extLst>
                    <a:ext uri="{9D8B030D-6E8A-4147-A177-3AD203B41FA5}">
                      <a16:colId xmlns:a16="http://schemas.microsoft.com/office/drawing/2014/main" val="2718510125"/>
                    </a:ext>
                  </a:extLst>
                </a:gridCol>
                <a:gridCol w="329184">
                  <a:extLst>
                    <a:ext uri="{9D8B030D-6E8A-4147-A177-3AD203B41FA5}">
                      <a16:colId xmlns:a16="http://schemas.microsoft.com/office/drawing/2014/main" val="3144126638"/>
                    </a:ext>
                  </a:extLst>
                </a:gridCol>
                <a:gridCol w="329184">
                  <a:extLst>
                    <a:ext uri="{9D8B030D-6E8A-4147-A177-3AD203B41FA5}">
                      <a16:colId xmlns:a16="http://schemas.microsoft.com/office/drawing/2014/main" val="3004297721"/>
                    </a:ext>
                  </a:extLst>
                </a:gridCol>
                <a:gridCol w="329184">
                  <a:extLst>
                    <a:ext uri="{9D8B030D-6E8A-4147-A177-3AD203B41FA5}">
                      <a16:colId xmlns:a16="http://schemas.microsoft.com/office/drawing/2014/main" val="4273622343"/>
                    </a:ext>
                  </a:extLst>
                </a:gridCol>
                <a:gridCol w="329184">
                  <a:extLst>
                    <a:ext uri="{9D8B030D-6E8A-4147-A177-3AD203B41FA5}">
                      <a16:colId xmlns:a16="http://schemas.microsoft.com/office/drawing/2014/main" val="178136765"/>
                    </a:ext>
                  </a:extLst>
                </a:gridCol>
                <a:gridCol w="329184">
                  <a:extLst>
                    <a:ext uri="{9D8B030D-6E8A-4147-A177-3AD203B41FA5}">
                      <a16:colId xmlns:a16="http://schemas.microsoft.com/office/drawing/2014/main" val="930793638"/>
                    </a:ext>
                  </a:extLst>
                </a:gridCol>
                <a:gridCol w="329184">
                  <a:extLst>
                    <a:ext uri="{9D8B030D-6E8A-4147-A177-3AD203B41FA5}">
                      <a16:colId xmlns:a16="http://schemas.microsoft.com/office/drawing/2014/main" val="251798221"/>
                    </a:ext>
                  </a:extLst>
                </a:gridCol>
                <a:gridCol w="329184">
                  <a:extLst>
                    <a:ext uri="{9D8B030D-6E8A-4147-A177-3AD203B41FA5}">
                      <a16:colId xmlns:a16="http://schemas.microsoft.com/office/drawing/2014/main" val="326272805"/>
                    </a:ext>
                  </a:extLst>
                </a:gridCol>
                <a:gridCol w="329184">
                  <a:extLst>
                    <a:ext uri="{9D8B030D-6E8A-4147-A177-3AD203B41FA5}">
                      <a16:colId xmlns:a16="http://schemas.microsoft.com/office/drawing/2014/main" val="1625425679"/>
                    </a:ext>
                  </a:extLst>
                </a:gridCol>
                <a:gridCol w="329184">
                  <a:extLst>
                    <a:ext uri="{9D8B030D-6E8A-4147-A177-3AD203B41FA5}">
                      <a16:colId xmlns:a16="http://schemas.microsoft.com/office/drawing/2014/main" val="945133911"/>
                    </a:ext>
                  </a:extLst>
                </a:gridCol>
                <a:gridCol w="329184">
                  <a:extLst>
                    <a:ext uri="{9D8B030D-6E8A-4147-A177-3AD203B41FA5}">
                      <a16:colId xmlns:a16="http://schemas.microsoft.com/office/drawing/2014/main" val="1543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5736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- 2020-09-06 11:16:47</a:t>
                      </a:r>
                      <a:r>
                        <a:rPr kumimoji="0" lang="de-DE" sz="1000" b="0" i="0" u="none" strike="noStrike" kern="1200" cap="none" spc="0" normalizeH="0" baseline="0" noProof="0">
                          <a:ln>
                            <a:noFill/>
                          </a:ln>
                          <a:solidFill>
                            <a:prstClr val="black"/>
                          </a:solidFill>
                          <a:effectLst/>
                          <a:uLnTx/>
                          <a:uFillTx/>
                          <a:latin typeface="+mn-lt"/>
                          <a:ea typeface="+mn-ea"/>
                          <a:cs typeface="+mn-cs"/>
                        </a:rPr>
                        <a:t>
 Die Sommerferien sind rum – am Dienstag geht´s auch in Bayern wieder in die Schule. Meist per Elterntaxi. Denn immer weniger Kinder kommen eigenständig zum Unterricht. Und das ist ziemlich schlecht für die Schüler…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7231867"/>
                  </a:ext>
                </a:extLst>
              </a:tr>
            </a:tbl>
          </a:graphicData>
        </a:graphic>
      </p:graphicFrame>
      <p:sp>
        <p:nvSpPr>
          <p:cNvPr id="4" name="Text Placeholder 3">
            <a:extLst>
              <a:ext uri="{FF2B5EF4-FFF2-40B4-BE49-F238E27FC236}">
                <a16:creationId xmlns:a16="http://schemas.microsoft.com/office/drawing/2014/main" id="{DB1225F9-5E34-4AFC-B071-5199440C5B7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958340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8A4D6-A041-4E74-87E6-2CF5CBB50E5B}"/>
              </a:ext>
            </a:extLst>
          </p:cNvPr>
          <p:cNvSpPr>
            <a:spLocks noGrp="1"/>
          </p:cNvSpPr>
          <p:nvPr>
            <p:ph type="title"/>
          </p:nvPr>
        </p:nvSpPr>
        <p:spPr/>
        <p:txBody>
          <a:bodyPr/>
          <a:lstStyle/>
          <a:p>
            <a:r>
              <a:rPr lang="de-DE"/>
              <a:t>Facebook Hitliste Posts nach Interaktionen | All Pages - 15 of 26</a:t>
            </a:r>
            <a:endParaRPr lang="en-US"/>
          </a:p>
        </p:txBody>
      </p:sp>
      <p:graphicFrame>
        <p:nvGraphicFramePr>
          <p:cNvPr id="5" name="Table Placeholder 4">
            <a:extLst>
              <a:ext uri="{FF2B5EF4-FFF2-40B4-BE49-F238E27FC236}">
                <a16:creationId xmlns:a16="http://schemas.microsoft.com/office/drawing/2014/main" id="{202D9F1A-D9C5-4E0E-AFDF-EEB0B4B730AF}"/>
              </a:ext>
            </a:extLst>
          </p:cNvPr>
          <p:cNvGraphicFramePr>
            <a:graphicFrameLocks noGrp="1"/>
          </p:cNvGraphicFramePr>
          <p:nvPr>
            <p:ph type="tbl" sz="quarter" idx="13"/>
            <p:extLst>
              <p:ext uri="{D42A27DB-BD31-4B8C-83A1-F6EECF244321}">
                <p14:modId xmlns:p14="http://schemas.microsoft.com/office/powerpoint/2010/main" val="4200708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6937595"/>
                    </a:ext>
                  </a:extLst>
                </a:gridCol>
                <a:gridCol w="987552">
                  <a:extLst>
                    <a:ext uri="{9D8B030D-6E8A-4147-A177-3AD203B41FA5}">
                      <a16:colId xmlns:a16="http://schemas.microsoft.com/office/drawing/2014/main" val="2161369919"/>
                    </a:ext>
                  </a:extLst>
                </a:gridCol>
                <a:gridCol w="658368">
                  <a:extLst>
                    <a:ext uri="{9D8B030D-6E8A-4147-A177-3AD203B41FA5}">
                      <a16:colId xmlns:a16="http://schemas.microsoft.com/office/drawing/2014/main" val="2444747615"/>
                    </a:ext>
                  </a:extLst>
                </a:gridCol>
                <a:gridCol w="329184">
                  <a:extLst>
                    <a:ext uri="{9D8B030D-6E8A-4147-A177-3AD203B41FA5}">
                      <a16:colId xmlns:a16="http://schemas.microsoft.com/office/drawing/2014/main" val="494660919"/>
                    </a:ext>
                  </a:extLst>
                </a:gridCol>
                <a:gridCol w="329184">
                  <a:extLst>
                    <a:ext uri="{9D8B030D-6E8A-4147-A177-3AD203B41FA5}">
                      <a16:colId xmlns:a16="http://schemas.microsoft.com/office/drawing/2014/main" val="3030397719"/>
                    </a:ext>
                  </a:extLst>
                </a:gridCol>
                <a:gridCol w="329184">
                  <a:extLst>
                    <a:ext uri="{9D8B030D-6E8A-4147-A177-3AD203B41FA5}">
                      <a16:colId xmlns:a16="http://schemas.microsoft.com/office/drawing/2014/main" val="4289573022"/>
                    </a:ext>
                  </a:extLst>
                </a:gridCol>
                <a:gridCol w="329184">
                  <a:extLst>
                    <a:ext uri="{9D8B030D-6E8A-4147-A177-3AD203B41FA5}">
                      <a16:colId xmlns:a16="http://schemas.microsoft.com/office/drawing/2014/main" val="3086983775"/>
                    </a:ext>
                  </a:extLst>
                </a:gridCol>
                <a:gridCol w="329184">
                  <a:extLst>
                    <a:ext uri="{9D8B030D-6E8A-4147-A177-3AD203B41FA5}">
                      <a16:colId xmlns:a16="http://schemas.microsoft.com/office/drawing/2014/main" val="3474984246"/>
                    </a:ext>
                  </a:extLst>
                </a:gridCol>
                <a:gridCol w="329184">
                  <a:extLst>
                    <a:ext uri="{9D8B030D-6E8A-4147-A177-3AD203B41FA5}">
                      <a16:colId xmlns:a16="http://schemas.microsoft.com/office/drawing/2014/main" val="1867025341"/>
                    </a:ext>
                  </a:extLst>
                </a:gridCol>
                <a:gridCol w="329184">
                  <a:extLst>
                    <a:ext uri="{9D8B030D-6E8A-4147-A177-3AD203B41FA5}">
                      <a16:colId xmlns:a16="http://schemas.microsoft.com/office/drawing/2014/main" val="3280063695"/>
                    </a:ext>
                  </a:extLst>
                </a:gridCol>
                <a:gridCol w="329184">
                  <a:extLst>
                    <a:ext uri="{9D8B030D-6E8A-4147-A177-3AD203B41FA5}">
                      <a16:colId xmlns:a16="http://schemas.microsoft.com/office/drawing/2014/main" val="1063131020"/>
                    </a:ext>
                  </a:extLst>
                </a:gridCol>
                <a:gridCol w="329184">
                  <a:extLst>
                    <a:ext uri="{9D8B030D-6E8A-4147-A177-3AD203B41FA5}">
                      <a16:colId xmlns:a16="http://schemas.microsoft.com/office/drawing/2014/main" val="1102472411"/>
                    </a:ext>
                  </a:extLst>
                </a:gridCol>
                <a:gridCol w="329184">
                  <a:extLst>
                    <a:ext uri="{9D8B030D-6E8A-4147-A177-3AD203B41FA5}">
                      <a16:colId xmlns:a16="http://schemas.microsoft.com/office/drawing/2014/main" val="746273478"/>
                    </a:ext>
                  </a:extLst>
                </a:gridCol>
                <a:gridCol w="329184">
                  <a:extLst>
                    <a:ext uri="{9D8B030D-6E8A-4147-A177-3AD203B41FA5}">
                      <a16:colId xmlns:a16="http://schemas.microsoft.com/office/drawing/2014/main" val="3836460279"/>
                    </a:ext>
                  </a:extLst>
                </a:gridCol>
                <a:gridCol w="329184">
                  <a:extLst>
                    <a:ext uri="{9D8B030D-6E8A-4147-A177-3AD203B41FA5}">
                      <a16:colId xmlns:a16="http://schemas.microsoft.com/office/drawing/2014/main" val="2637151006"/>
                    </a:ext>
                  </a:extLst>
                </a:gridCol>
                <a:gridCol w="329184">
                  <a:extLst>
                    <a:ext uri="{9D8B030D-6E8A-4147-A177-3AD203B41FA5}">
                      <a16:colId xmlns:a16="http://schemas.microsoft.com/office/drawing/2014/main" val="3190548503"/>
                    </a:ext>
                  </a:extLst>
                </a:gridCol>
                <a:gridCol w="329184">
                  <a:extLst>
                    <a:ext uri="{9D8B030D-6E8A-4147-A177-3AD203B41FA5}">
                      <a16:colId xmlns:a16="http://schemas.microsoft.com/office/drawing/2014/main" val="678204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3019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- 2020-08-26 14:54:19</a:t>
                      </a:r>
                      <a:r>
                        <a:rPr kumimoji="0" lang="de-DE" sz="1000" b="0" i="0" u="none" strike="noStrike" kern="1200" cap="none" spc="0" normalizeH="0" baseline="0" noProof="0">
                          <a:ln>
                            <a:noFill/>
                          </a:ln>
                          <a:solidFill>
                            <a:prstClr val="black"/>
                          </a:solidFill>
                          <a:effectLst/>
                          <a:uLnTx/>
                          <a:uFillTx/>
                          <a:latin typeface="+mn-lt"/>
                          <a:ea typeface="+mn-ea"/>
                          <a:cs typeface="+mn-cs"/>
                        </a:rPr>
                        <a:t>
 Armes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https://scontent-iad3-1.xx.fbcdn.net/v/t1.0-9/p720x720/118409561_10157054772910728_7808409284778779413_o.jpg?_nc_cat=107&amp;_nc_sid=2d5d41&amp;_nc_ohc=_Xw0K2DdeKgAX8UWcrP&amp;_nc_ht=scontent-iad3-1.xx&amp;tp=6&amp;oh=90c80f81f62829d118b388036bb9c91d&amp;oe=5F7E3321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6821954"/>
                  </a:ext>
                </a:extLst>
              </a:tr>
            </a:tbl>
          </a:graphicData>
        </a:graphic>
      </p:graphicFrame>
      <p:sp>
        <p:nvSpPr>
          <p:cNvPr id="4" name="Text Placeholder 3">
            <a:extLst>
              <a:ext uri="{FF2B5EF4-FFF2-40B4-BE49-F238E27FC236}">
                <a16:creationId xmlns:a16="http://schemas.microsoft.com/office/drawing/2014/main" id="{1547EE15-EAC0-4843-81E6-9FD095426DA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784014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99FDD-6684-4C3F-87BE-8E4C95FC4C07}"/>
              </a:ext>
            </a:extLst>
          </p:cNvPr>
          <p:cNvSpPr>
            <a:spLocks noGrp="1"/>
          </p:cNvSpPr>
          <p:nvPr>
            <p:ph type="title"/>
          </p:nvPr>
        </p:nvSpPr>
        <p:spPr/>
        <p:txBody>
          <a:bodyPr/>
          <a:lstStyle/>
          <a:p>
            <a:r>
              <a:rPr lang="de-DE"/>
              <a:t>Facebook Hitliste Posts nach Interaktionen | All Pages - 16 of 26</a:t>
            </a:r>
            <a:endParaRPr lang="en-US"/>
          </a:p>
        </p:txBody>
      </p:sp>
      <p:graphicFrame>
        <p:nvGraphicFramePr>
          <p:cNvPr id="5" name="Table Placeholder 4">
            <a:extLst>
              <a:ext uri="{FF2B5EF4-FFF2-40B4-BE49-F238E27FC236}">
                <a16:creationId xmlns:a16="http://schemas.microsoft.com/office/drawing/2014/main" id="{864E168E-3D7D-4036-8BD5-38481A273115}"/>
              </a:ext>
            </a:extLst>
          </p:cNvPr>
          <p:cNvGraphicFramePr>
            <a:graphicFrameLocks noGrp="1"/>
          </p:cNvGraphicFramePr>
          <p:nvPr>
            <p:ph type="tbl" sz="quarter" idx="13"/>
            <p:extLst>
              <p:ext uri="{D42A27DB-BD31-4B8C-83A1-F6EECF244321}">
                <p14:modId xmlns:p14="http://schemas.microsoft.com/office/powerpoint/2010/main" val="172846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99883330"/>
                    </a:ext>
                  </a:extLst>
                </a:gridCol>
                <a:gridCol w="987552">
                  <a:extLst>
                    <a:ext uri="{9D8B030D-6E8A-4147-A177-3AD203B41FA5}">
                      <a16:colId xmlns:a16="http://schemas.microsoft.com/office/drawing/2014/main" val="586030749"/>
                    </a:ext>
                  </a:extLst>
                </a:gridCol>
                <a:gridCol w="658368">
                  <a:extLst>
                    <a:ext uri="{9D8B030D-6E8A-4147-A177-3AD203B41FA5}">
                      <a16:colId xmlns:a16="http://schemas.microsoft.com/office/drawing/2014/main" val="1341296824"/>
                    </a:ext>
                  </a:extLst>
                </a:gridCol>
                <a:gridCol w="329184">
                  <a:extLst>
                    <a:ext uri="{9D8B030D-6E8A-4147-A177-3AD203B41FA5}">
                      <a16:colId xmlns:a16="http://schemas.microsoft.com/office/drawing/2014/main" val="328880384"/>
                    </a:ext>
                  </a:extLst>
                </a:gridCol>
                <a:gridCol w="329184">
                  <a:extLst>
                    <a:ext uri="{9D8B030D-6E8A-4147-A177-3AD203B41FA5}">
                      <a16:colId xmlns:a16="http://schemas.microsoft.com/office/drawing/2014/main" val="3820883558"/>
                    </a:ext>
                  </a:extLst>
                </a:gridCol>
                <a:gridCol w="329184">
                  <a:extLst>
                    <a:ext uri="{9D8B030D-6E8A-4147-A177-3AD203B41FA5}">
                      <a16:colId xmlns:a16="http://schemas.microsoft.com/office/drawing/2014/main" val="2469325464"/>
                    </a:ext>
                  </a:extLst>
                </a:gridCol>
                <a:gridCol w="329184">
                  <a:extLst>
                    <a:ext uri="{9D8B030D-6E8A-4147-A177-3AD203B41FA5}">
                      <a16:colId xmlns:a16="http://schemas.microsoft.com/office/drawing/2014/main" val="4246413917"/>
                    </a:ext>
                  </a:extLst>
                </a:gridCol>
                <a:gridCol w="329184">
                  <a:extLst>
                    <a:ext uri="{9D8B030D-6E8A-4147-A177-3AD203B41FA5}">
                      <a16:colId xmlns:a16="http://schemas.microsoft.com/office/drawing/2014/main" val="309741221"/>
                    </a:ext>
                  </a:extLst>
                </a:gridCol>
                <a:gridCol w="329184">
                  <a:extLst>
                    <a:ext uri="{9D8B030D-6E8A-4147-A177-3AD203B41FA5}">
                      <a16:colId xmlns:a16="http://schemas.microsoft.com/office/drawing/2014/main" val="4292556992"/>
                    </a:ext>
                  </a:extLst>
                </a:gridCol>
                <a:gridCol w="329184">
                  <a:extLst>
                    <a:ext uri="{9D8B030D-6E8A-4147-A177-3AD203B41FA5}">
                      <a16:colId xmlns:a16="http://schemas.microsoft.com/office/drawing/2014/main" val="2210441860"/>
                    </a:ext>
                  </a:extLst>
                </a:gridCol>
                <a:gridCol w="329184">
                  <a:extLst>
                    <a:ext uri="{9D8B030D-6E8A-4147-A177-3AD203B41FA5}">
                      <a16:colId xmlns:a16="http://schemas.microsoft.com/office/drawing/2014/main" val="34878918"/>
                    </a:ext>
                  </a:extLst>
                </a:gridCol>
                <a:gridCol w="329184">
                  <a:extLst>
                    <a:ext uri="{9D8B030D-6E8A-4147-A177-3AD203B41FA5}">
                      <a16:colId xmlns:a16="http://schemas.microsoft.com/office/drawing/2014/main" val="1675311458"/>
                    </a:ext>
                  </a:extLst>
                </a:gridCol>
                <a:gridCol w="329184">
                  <a:extLst>
                    <a:ext uri="{9D8B030D-6E8A-4147-A177-3AD203B41FA5}">
                      <a16:colId xmlns:a16="http://schemas.microsoft.com/office/drawing/2014/main" val="2615400805"/>
                    </a:ext>
                  </a:extLst>
                </a:gridCol>
                <a:gridCol w="329184">
                  <a:extLst>
                    <a:ext uri="{9D8B030D-6E8A-4147-A177-3AD203B41FA5}">
                      <a16:colId xmlns:a16="http://schemas.microsoft.com/office/drawing/2014/main" val="3124903900"/>
                    </a:ext>
                  </a:extLst>
                </a:gridCol>
                <a:gridCol w="329184">
                  <a:extLst>
                    <a:ext uri="{9D8B030D-6E8A-4147-A177-3AD203B41FA5}">
                      <a16:colId xmlns:a16="http://schemas.microsoft.com/office/drawing/2014/main" val="527686540"/>
                    </a:ext>
                  </a:extLst>
                </a:gridCol>
                <a:gridCol w="329184">
                  <a:extLst>
                    <a:ext uri="{9D8B030D-6E8A-4147-A177-3AD203B41FA5}">
                      <a16:colId xmlns:a16="http://schemas.microsoft.com/office/drawing/2014/main" val="1139368311"/>
                    </a:ext>
                  </a:extLst>
                </a:gridCol>
                <a:gridCol w="329184">
                  <a:extLst>
                    <a:ext uri="{9D8B030D-6E8A-4147-A177-3AD203B41FA5}">
                      <a16:colId xmlns:a16="http://schemas.microsoft.com/office/drawing/2014/main" val="663658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8335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- 2020-08-30 08:32:00</a:t>
                      </a:r>
                      <a:r>
                        <a:rPr kumimoji="0" lang="de-DE" sz="1000" b="0" i="0" u="none" strike="noStrike" kern="1200" cap="none" spc="0" normalizeH="0" baseline="0" noProof="0">
                          <a:ln>
                            <a:noFill/>
                          </a:ln>
                          <a:solidFill>
                            <a:prstClr val="black"/>
                          </a:solidFill>
                          <a:effectLst/>
                          <a:uLnTx/>
                          <a:uFillTx/>
                          <a:latin typeface="+mn-lt"/>
                          <a:ea typeface="+mn-ea"/>
                          <a:cs typeface="+mn-cs"/>
                        </a:rPr>
                        <a:t>
 Ein echtes Kleinod bayerischer Fernsehunterhaltung: 🥰 Gustl Bayrhammer und Hans Stadtmüller spielen in Rainer Erlers Kurzfilm "Der letzte Stammtisch" grandios auf. Es ist 1984, und in München-Schwabing fordern Entmietung, Luxussanierung und Wohnraumnot ihre Opfer. Wem kommt das bekannt vor? 🤔 ▶ Der ganze Film: 21.35 - 21.50 Uhr im BR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https://scontent-iad3-1.xx.fbcdn.net/v/t15.5256-10/p720x720/114891763_232893578065092_8509098581804462359_n.jpg?_nc_cat=110&amp;_nc_sid=ad6a45&amp;_nc_ohc=rqeejBdVquAAX-z4Hd0&amp;_nc_ht=scontent-iad3-1.xx&amp;oh=c7bf3d63d0b371cc2ac1aba0e9049b97&amp;oe=5F7FEFBB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9432687"/>
                  </a:ext>
                </a:extLst>
              </a:tr>
            </a:tbl>
          </a:graphicData>
        </a:graphic>
      </p:graphicFrame>
      <p:sp>
        <p:nvSpPr>
          <p:cNvPr id="4" name="Text Placeholder 3">
            <a:extLst>
              <a:ext uri="{FF2B5EF4-FFF2-40B4-BE49-F238E27FC236}">
                <a16:creationId xmlns:a16="http://schemas.microsoft.com/office/drawing/2014/main" id="{6E64EDD2-7B18-42E3-99BF-3F468804851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2282227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29CF3-3178-4E91-8443-0C5720F40781}"/>
              </a:ext>
            </a:extLst>
          </p:cNvPr>
          <p:cNvSpPr>
            <a:spLocks noGrp="1"/>
          </p:cNvSpPr>
          <p:nvPr>
            <p:ph type="title"/>
          </p:nvPr>
        </p:nvSpPr>
        <p:spPr/>
        <p:txBody>
          <a:bodyPr/>
          <a:lstStyle/>
          <a:p>
            <a:r>
              <a:rPr lang="de-DE"/>
              <a:t>Facebook Hitliste Posts nach Interaktionen | All Pages - 17 of 26</a:t>
            </a:r>
            <a:endParaRPr lang="en-US"/>
          </a:p>
        </p:txBody>
      </p:sp>
      <p:graphicFrame>
        <p:nvGraphicFramePr>
          <p:cNvPr id="5" name="Table Placeholder 4">
            <a:extLst>
              <a:ext uri="{FF2B5EF4-FFF2-40B4-BE49-F238E27FC236}">
                <a16:creationId xmlns:a16="http://schemas.microsoft.com/office/drawing/2014/main" id="{977C1BFF-9952-45BC-80DD-EE996ADFFB8B}"/>
              </a:ext>
            </a:extLst>
          </p:cNvPr>
          <p:cNvGraphicFramePr>
            <a:graphicFrameLocks noGrp="1"/>
          </p:cNvGraphicFramePr>
          <p:nvPr>
            <p:ph type="tbl" sz="quarter" idx="13"/>
            <p:extLst>
              <p:ext uri="{D42A27DB-BD31-4B8C-83A1-F6EECF244321}">
                <p14:modId xmlns:p14="http://schemas.microsoft.com/office/powerpoint/2010/main" val="406110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64874106"/>
                    </a:ext>
                  </a:extLst>
                </a:gridCol>
                <a:gridCol w="987552">
                  <a:extLst>
                    <a:ext uri="{9D8B030D-6E8A-4147-A177-3AD203B41FA5}">
                      <a16:colId xmlns:a16="http://schemas.microsoft.com/office/drawing/2014/main" val="527361758"/>
                    </a:ext>
                  </a:extLst>
                </a:gridCol>
                <a:gridCol w="658368">
                  <a:extLst>
                    <a:ext uri="{9D8B030D-6E8A-4147-A177-3AD203B41FA5}">
                      <a16:colId xmlns:a16="http://schemas.microsoft.com/office/drawing/2014/main" val="729209352"/>
                    </a:ext>
                  </a:extLst>
                </a:gridCol>
                <a:gridCol w="329184">
                  <a:extLst>
                    <a:ext uri="{9D8B030D-6E8A-4147-A177-3AD203B41FA5}">
                      <a16:colId xmlns:a16="http://schemas.microsoft.com/office/drawing/2014/main" val="1155469334"/>
                    </a:ext>
                  </a:extLst>
                </a:gridCol>
                <a:gridCol w="329184">
                  <a:extLst>
                    <a:ext uri="{9D8B030D-6E8A-4147-A177-3AD203B41FA5}">
                      <a16:colId xmlns:a16="http://schemas.microsoft.com/office/drawing/2014/main" val="2776050849"/>
                    </a:ext>
                  </a:extLst>
                </a:gridCol>
                <a:gridCol w="329184">
                  <a:extLst>
                    <a:ext uri="{9D8B030D-6E8A-4147-A177-3AD203B41FA5}">
                      <a16:colId xmlns:a16="http://schemas.microsoft.com/office/drawing/2014/main" val="1688166283"/>
                    </a:ext>
                  </a:extLst>
                </a:gridCol>
                <a:gridCol w="329184">
                  <a:extLst>
                    <a:ext uri="{9D8B030D-6E8A-4147-A177-3AD203B41FA5}">
                      <a16:colId xmlns:a16="http://schemas.microsoft.com/office/drawing/2014/main" val="3193407746"/>
                    </a:ext>
                  </a:extLst>
                </a:gridCol>
                <a:gridCol w="329184">
                  <a:extLst>
                    <a:ext uri="{9D8B030D-6E8A-4147-A177-3AD203B41FA5}">
                      <a16:colId xmlns:a16="http://schemas.microsoft.com/office/drawing/2014/main" val="3896484615"/>
                    </a:ext>
                  </a:extLst>
                </a:gridCol>
                <a:gridCol w="329184">
                  <a:extLst>
                    <a:ext uri="{9D8B030D-6E8A-4147-A177-3AD203B41FA5}">
                      <a16:colId xmlns:a16="http://schemas.microsoft.com/office/drawing/2014/main" val="2694465985"/>
                    </a:ext>
                  </a:extLst>
                </a:gridCol>
                <a:gridCol w="329184">
                  <a:extLst>
                    <a:ext uri="{9D8B030D-6E8A-4147-A177-3AD203B41FA5}">
                      <a16:colId xmlns:a16="http://schemas.microsoft.com/office/drawing/2014/main" val="3383928593"/>
                    </a:ext>
                  </a:extLst>
                </a:gridCol>
                <a:gridCol w="329184">
                  <a:extLst>
                    <a:ext uri="{9D8B030D-6E8A-4147-A177-3AD203B41FA5}">
                      <a16:colId xmlns:a16="http://schemas.microsoft.com/office/drawing/2014/main" val="3198561146"/>
                    </a:ext>
                  </a:extLst>
                </a:gridCol>
                <a:gridCol w="329184">
                  <a:extLst>
                    <a:ext uri="{9D8B030D-6E8A-4147-A177-3AD203B41FA5}">
                      <a16:colId xmlns:a16="http://schemas.microsoft.com/office/drawing/2014/main" val="3791561481"/>
                    </a:ext>
                  </a:extLst>
                </a:gridCol>
                <a:gridCol w="329184">
                  <a:extLst>
                    <a:ext uri="{9D8B030D-6E8A-4147-A177-3AD203B41FA5}">
                      <a16:colId xmlns:a16="http://schemas.microsoft.com/office/drawing/2014/main" val="1104147855"/>
                    </a:ext>
                  </a:extLst>
                </a:gridCol>
                <a:gridCol w="329184">
                  <a:extLst>
                    <a:ext uri="{9D8B030D-6E8A-4147-A177-3AD203B41FA5}">
                      <a16:colId xmlns:a16="http://schemas.microsoft.com/office/drawing/2014/main" val="1042511071"/>
                    </a:ext>
                  </a:extLst>
                </a:gridCol>
                <a:gridCol w="329184">
                  <a:extLst>
                    <a:ext uri="{9D8B030D-6E8A-4147-A177-3AD203B41FA5}">
                      <a16:colId xmlns:a16="http://schemas.microsoft.com/office/drawing/2014/main" val="120502149"/>
                    </a:ext>
                  </a:extLst>
                </a:gridCol>
                <a:gridCol w="329184">
                  <a:extLst>
                    <a:ext uri="{9D8B030D-6E8A-4147-A177-3AD203B41FA5}">
                      <a16:colId xmlns:a16="http://schemas.microsoft.com/office/drawing/2014/main" val="3608669484"/>
                    </a:ext>
                  </a:extLst>
                </a:gridCol>
                <a:gridCol w="329184">
                  <a:extLst>
                    <a:ext uri="{9D8B030D-6E8A-4147-A177-3AD203B41FA5}">
                      <a16:colId xmlns:a16="http://schemas.microsoft.com/office/drawing/2014/main" val="154091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8956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- 2020-09-03 07:37:48</a:t>
                      </a:r>
                      <a:r>
                        <a:rPr kumimoji="0" lang="de-DE" sz="1000" b="0" i="0" u="none" strike="noStrike" kern="1200" cap="none" spc="0" normalizeH="0" baseline="0" noProof="0">
                          <a:ln>
                            <a:noFill/>
                          </a:ln>
                          <a:solidFill>
                            <a:prstClr val="black"/>
                          </a:solidFill>
                          <a:effectLst/>
                          <a:uLnTx/>
                          <a:uFillTx/>
                          <a:latin typeface="+mn-lt"/>
                          <a:ea typeface="+mn-ea"/>
                          <a:cs typeface="+mn-cs"/>
                        </a:rPr>
                        <a:t>
 Alle reden über nachhaltige Landwirtschaft. Bad Hindelang tut was. Hier dürfen seit 30 Jahren weder Kunstdünger noch Pflanzenschutzmittel verwendet werden. Dank Kaspar Weber.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https://scontent-iad3-1.xx.fbcdn.net/v/t15.5256-10/p720x720/60261693_651913501936456_3078408510803804160_n.jpg?_nc_cat=105&amp;_nc_sid=ad6a45&amp;_nc_ohc=dx4JCJR8t8UAX_uWLrn&amp;_nc_ht=scontent-iad3-1.xx&amp;oh=bde9e9ac08053e44ece60c26fa38215e&amp;oe=5F7F35C1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3575067"/>
                  </a:ext>
                </a:extLst>
              </a:tr>
            </a:tbl>
          </a:graphicData>
        </a:graphic>
      </p:graphicFrame>
      <p:sp>
        <p:nvSpPr>
          <p:cNvPr id="4" name="Text Placeholder 3">
            <a:extLst>
              <a:ext uri="{FF2B5EF4-FFF2-40B4-BE49-F238E27FC236}">
                <a16:creationId xmlns:a16="http://schemas.microsoft.com/office/drawing/2014/main" id="{4FF0CCA7-4E10-4794-BC94-17C9235DF670}"/>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673487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AAFEB-22E6-4DBE-970D-31F845B14147}"/>
              </a:ext>
            </a:extLst>
          </p:cNvPr>
          <p:cNvSpPr>
            <a:spLocks noGrp="1"/>
          </p:cNvSpPr>
          <p:nvPr>
            <p:ph type="title"/>
          </p:nvPr>
        </p:nvSpPr>
        <p:spPr/>
        <p:txBody>
          <a:bodyPr/>
          <a:lstStyle/>
          <a:p>
            <a:r>
              <a:rPr lang="de-DE"/>
              <a:t>Facebook Hitliste Posts nach Interaktionen | All Pages - 18 of 26</a:t>
            </a:r>
            <a:endParaRPr lang="en-US"/>
          </a:p>
        </p:txBody>
      </p:sp>
      <p:graphicFrame>
        <p:nvGraphicFramePr>
          <p:cNvPr id="5" name="Table Placeholder 4">
            <a:extLst>
              <a:ext uri="{FF2B5EF4-FFF2-40B4-BE49-F238E27FC236}">
                <a16:creationId xmlns:a16="http://schemas.microsoft.com/office/drawing/2014/main" id="{EEA2A55F-B5DE-4B1B-A71F-72CBB284C414}"/>
              </a:ext>
            </a:extLst>
          </p:cNvPr>
          <p:cNvGraphicFramePr>
            <a:graphicFrameLocks noGrp="1"/>
          </p:cNvGraphicFramePr>
          <p:nvPr>
            <p:ph type="tbl" sz="quarter" idx="13"/>
            <p:extLst>
              <p:ext uri="{D42A27DB-BD31-4B8C-83A1-F6EECF244321}">
                <p14:modId xmlns:p14="http://schemas.microsoft.com/office/powerpoint/2010/main" val="91697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49920587"/>
                    </a:ext>
                  </a:extLst>
                </a:gridCol>
                <a:gridCol w="987552">
                  <a:extLst>
                    <a:ext uri="{9D8B030D-6E8A-4147-A177-3AD203B41FA5}">
                      <a16:colId xmlns:a16="http://schemas.microsoft.com/office/drawing/2014/main" val="2081545445"/>
                    </a:ext>
                  </a:extLst>
                </a:gridCol>
                <a:gridCol w="658368">
                  <a:extLst>
                    <a:ext uri="{9D8B030D-6E8A-4147-A177-3AD203B41FA5}">
                      <a16:colId xmlns:a16="http://schemas.microsoft.com/office/drawing/2014/main" val="2171519546"/>
                    </a:ext>
                  </a:extLst>
                </a:gridCol>
                <a:gridCol w="329184">
                  <a:extLst>
                    <a:ext uri="{9D8B030D-6E8A-4147-A177-3AD203B41FA5}">
                      <a16:colId xmlns:a16="http://schemas.microsoft.com/office/drawing/2014/main" val="2518062000"/>
                    </a:ext>
                  </a:extLst>
                </a:gridCol>
                <a:gridCol w="329184">
                  <a:extLst>
                    <a:ext uri="{9D8B030D-6E8A-4147-A177-3AD203B41FA5}">
                      <a16:colId xmlns:a16="http://schemas.microsoft.com/office/drawing/2014/main" val="1861868653"/>
                    </a:ext>
                  </a:extLst>
                </a:gridCol>
                <a:gridCol w="329184">
                  <a:extLst>
                    <a:ext uri="{9D8B030D-6E8A-4147-A177-3AD203B41FA5}">
                      <a16:colId xmlns:a16="http://schemas.microsoft.com/office/drawing/2014/main" val="729510002"/>
                    </a:ext>
                  </a:extLst>
                </a:gridCol>
                <a:gridCol w="329184">
                  <a:extLst>
                    <a:ext uri="{9D8B030D-6E8A-4147-A177-3AD203B41FA5}">
                      <a16:colId xmlns:a16="http://schemas.microsoft.com/office/drawing/2014/main" val="636976207"/>
                    </a:ext>
                  </a:extLst>
                </a:gridCol>
                <a:gridCol w="329184">
                  <a:extLst>
                    <a:ext uri="{9D8B030D-6E8A-4147-A177-3AD203B41FA5}">
                      <a16:colId xmlns:a16="http://schemas.microsoft.com/office/drawing/2014/main" val="2019893905"/>
                    </a:ext>
                  </a:extLst>
                </a:gridCol>
                <a:gridCol w="329184">
                  <a:extLst>
                    <a:ext uri="{9D8B030D-6E8A-4147-A177-3AD203B41FA5}">
                      <a16:colId xmlns:a16="http://schemas.microsoft.com/office/drawing/2014/main" val="1423192226"/>
                    </a:ext>
                  </a:extLst>
                </a:gridCol>
                <a:gridCol w="329184">
                  <a:extLst>
                    <a:ext uri="{9D8B030D-6E8A-4147-A177-3AD203B41FA5}">
                      <a16:colId xmlns:a16="http://schemas.microsoft.com/office/drawing/2014/main" val="2515826672"/>
                    </a:ext>
                  </a:extLst>
                </a:gridCol>
                <a:gridCol w="329184">
                  <a:extLst>
                    <a:ext uri="{9D8B030D-6E8A-4147-A177-3AD203B41FA5}">
                      <a16:colId xmlns:a16="http://schemas.microsoft.com/office/drawing/2014/main" val="2286354382"/>
                    </a:ext>
                  </a:extLst>
                </a:gridCol>
                <a:gridCol w="329184">
                  <a:extLst>
                    <a:ext uri="{9D8B030D-6E8A-4147-A177-3AD203B41FA5}">
                      <a16:colId xmlns:a16="http://schemas.microsoft.com/office/drawing/2014/main" val="4241111451"/>
                    </a:ext>
                  </a:extLst>
                </a:gridCol>
                <a:gridCol w="329184">
                  <a:extLst>
                    <a:ext uri="{9D8B030D-6E8A-4147-A177-3AD203B41FA5}">
                      <a16:colId xmlns:a16="http://schemas.microsoft.com/office/drawing/2014/main" val="57623808"/>
                    </a:ext>
                  </a:extLst>
                </a:gridCol>
                <a:gridCol w="329184">
                  <a:extLst>
                    <a:ext uri="{9D8B030D-6E8A-4147-A177-3AD203B41FA5}">
                      <a16:colId xmlns:a16="http://schemas.microsoft.com/office/drawing/2014/main" val="218065896"/>
                    </a:ext>
                  </a:extLst>
                </a:gridCol>
                <a:gridCol w="329184">
                  <a:extLst>
                    <a:ext uri="{9D8B030D-6E8A-4147-A177-3AD203B41FA5}">
                      <a16:colId xmlns:a16="http://schemas.microsoft.com/office/drawing/2014/main" val="2341959665"/>
                    </a:ext>
                  </a:extLst>
                </a:gridCol>
                <a:gridCol w="329184">
                  <a:extLst>
                    <a:ext uri="{9D8B030D-6E8A-4147-A177-3AD203B41FA5}">
                      <a16:colId xmlns:a16="http://schemas.microsoft.com/office/drawing/2014/main" val="2732742372"/>
                    </a:ext>
                  </a:extLst>
                </a:gridCol>
                <a:gridCol w="329184">
                  <a:extLst>
                    <a:ext uri="{9D8B030D-6E8A-4147-A177-3AD203B41FA5}">
                      <a16:colId xmlns:a16="http://schemas.microsoft.com/office/drawing/2014/main" val="3345460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5429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- 2020-09-09 11:52:46</a:t>
                      </a:r>
                      <a:r>
                        <a:rPr kumimoji="0" lang="de-DE" sz="1000" b="0" i="0" u="none" strike="noStrike" kern="1200" cap="none" spc="0" normalizeH="0" baseline="0" noProof="0">
                          <a:ln>
                            <a:noFill/>
                          </a:ln>
                          <a:solidFill>
                            <a:prstClr val="black"/>
                          </a:solidFill>
                          <a:effectLst/>
                          <a:uLnTx/>
                          <a:uFillTx/>
                          <a:latin typeface="+mn-lt"/>
                          <a:ea typeface="+mn-ea"/>
                          <a:cs typeface="+mn-cs"/>
                        </a:rPr>
                        <a:t>
 Differenziert betrachtet wird natürlich nur, wer es verdient hat. (Aus den sehr unterschiedlichen Augen des Betrachters.)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https://scontent-iad3-1.xx.fbcdn.net/v/t1.0-9/p720x720/119046901_10157085263425728_3049885497969264134_o.jpg?_nc_cat=104&amp;_nc_sid=8024bb&amp;_nc_ohc=EMrgguxE9JcAX-9ihOC&amp;_nc_ht=scontent-iad3-1.xx&amp;tp=6&amp;oh=01f80705c2d2ebe88bcf774e4efb3729&amp;oe=5F7F1FD2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48398206"/>
                  </a:ext>
                </a:extLst>
              </a:tr>
            </a:tbl>
          </a:graphicData>
        </a:graphic>
      </p:graphicFrame>
      <p:sp>
        <p:nvSpPr>
          <p:cNvPr id="4" name="Text Placeholder 3">
            <a:extLst>
              <a:ext uri="{FF2B5EF4-FFF2-40B4-BE49-F238E27FC236}">
                <a16:creationId xmlns:a16="http://schemas.microsoft.com/office/drawing/2014/main" id="{A35F9862-00B9-4752-9694-D0619C56046B}"/>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443425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448BF-1F2C-4171-B9B0-4408D70575D2}"/>
              </a:ext>
            </a:extLst>
          </p:cNvPr>
          <p:cNvSpPr>
            <a:spLocks noGrp="1"/>
          </p:cNvSpPr>
          <p:nvPr>
            <p:ph type="title"/>
          </p:nvPr>
        </p:nvSpPr>
        <p:spPr/>
        <p:txBody>
          <a:bodyPr/>
          <a:lstStyle/>
          <a:p>
            <a:r>
              <a:rPr lang="de-DE"/>
              <a:t>Facebook Hitliste Posts nach Interaktionen | All Pages - 19 of 26</a:t>
            </a:r>
            <a:endParaRPr lang="en-US"/>
          </a:p>
        </p:txBody>
      </p:sp>
      <p:graphicFrame>
        <p:nvGraphicFramePr>
          <p:cNvPr id="5" name="Table Placeholder 4">
            <a:extLst>
              <a:ext uri="{FF2B5EF4-FFF2-40B4-BE49-F238E27FC236}">
                <a16:creationId xmlns:a16="http://schemas.microsoft.com/office/drawing/2014/main" id="{08467DD6-C401-4921-B5AC-4FCAE3B7DC02}"/>
              </a:ext>
            </a:extLst>
          </p:cNvPr>
          <p:cNvGraphicFramePr>
            <a:graphicFrameLocks noGrp="1"/>
          </p:cNvGraphicFramePr>
          <p:nvPr>
            <p:ph type="tbl" sz="quarter" idx="13"/>
            <p:extLst>
              <p:ext uri="{D42A27DB-BD31-4B8C-83A1-F6EECF244321}">
                <p14:modId xmlns:p14="http://schemas.microsoft.com/office/powerpoint/2010/main" val="2527774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8046033"/>
                    </a:ext>
                  </a:extLst>
                </a:gridCol>
                <a:gridCol w="987552">
                  <a:extLst>
                    <a:ext uri="{9D8B030D-6E8A-4147-A177-3AD203B41FA5}">
                      <a16:colId xmlns:a16="http://schemas.microsoft.com/office/drawing/2014/main" val="447580406"/>
                    </a:ext>
                  </a:extLst>
                </a:gridCol>
                <a:gridCol w="658368">
                  <a:extLst>
                    <a:ext uri="{9D8B030D-6E8A-4147-A177-3AD203B41FA5}">
                      <a16:colId xmlns:a16="http://schemas.microsoft.com/office/drawing/2014/main" val="3863977421"/>
                    </a:ext>
                  </a:extLst>
                </a:gridCol>
                <a:gridCol w="329184">
                  <a:extLst>
                    <a:ext uri="{9D8B030D-6E8A-4147-A177-3AD203B41FA5}">
                      <a16:colId xmlns:a16="http://schemas.microsoft.com/office/drawing/2014/main" val="1831319368"/>
                    </a:ext>
                  </a:extLst>
                </a:gridCol>
                <a:gridCol w="329184">
                  <a:extLst>
                    <a:ext uri="{9D8B030D-6E8A-4147-A177-3AD203B41FA5}">
                      <a16:colId xmlns:a16="http://schemas.microsoft.com/office/drawing/2014/main" val="159182499"/>
                    </a:ext>
                  </a:extLst>
                </a:gridCol>
                <a:gridCol w="329184">
                  <a:extLst>
                    <a:ext uri="{9D8B030D-6E8A-4147-A177-3AD203B41FA5}">
                      <a16:colId xmlns:a16="http://schemas.microsoft.com/office/drawing/2014/main" val="3744501822"/>
                    </a:ext>
                  </a:extLst>
                </a:gridCol>
                <a:gridCol w="329184">
                  <a:extLst>
                    <a:ext uri="{9D8B030D-6E8A-4147-A177-3AD203B41FA5}">
                      <a16:colId xmlns:a16="http://schemas.microsoft.com/office/drawing/2014/main" val="2597072561"/>
                    </a:ext>
                  </a:extLst>
                </a:gridCol>
                <a:gridCol w="329184">
                  <a:extLst>
                    <a:ext uri="{9D8B030D-6E8A-4147-A177-3AD203B41FA5}">
                      <a16:colId xmlns:a16="http://schemas.microsoft.com/office/drawing/2014/main" val="2336929725"/>
                    </a:ext>
                  </a:extLst>
                </a:gridCol>
                <a:gridCol w="329184">
                  <a:extLst>
                    <a:ext uri="{9D8B030D-6E8A-4147-A177-3AD203B41FA5}">
                      <a16:colId xmlns:a16="http://schemas.microsoft.com/office/drawing/2014/main" val="1939228307"/>
                    </a:ext>
                  </a:extLst>
                </a:gridCol>
                <a:gridCol w="329184">
                  <a:extLst>
                    <a:ext uri="{9D8B030D-6E8A-4147-A177-3AD203B41FA5}">
                      <a16:colId xmlns:a16="http://schemas.microsoft.com/office/drawing/2014/main" val="3685141247"/>
                    </a:ext>
                  </a:extLst>
                </a:gridCol>
                <a:gridCol w="329184">
                  <a:extLst>
                    <a:ext uri="{9D8B030D-6E8A-4147-A177-3AD203B41FA5}">
                      <a16:colId xmlns:a16="http://schemas.microsoft.com/office/drawing/2014/main" val="2316871565"/>
                    </a:ext>
                  </a:extLst>
                </a:gridCol>
                <a:gridCol w="329184">
                  <a:extLst>
                    <a:ext uri="{9D8B030D-6E8A-4147-A177-3AD203B41FA5}">
                      <a16:colId xmlns:a16="http://schemas.microsoft.com/office/drawing/2014/main" val="2573798338"/>
                    </a:ext>
                  </a:extLst>
                </a:gridCol>
                <a:gridCol w="329184">
                  <a:extLst>
                    <a:ext uri="{9D8B030D-6E8A-4147-A177-3AD203B41FA5}">
                      <a16:colId xmlns:a16="http://schemas.microsoft.com/office/drawing/2014/main" val="585331563"/>
                    </a:ext>
                  </a:extLst>
                </a:gridCol>
                <a:gridCol w="329184">
                  <a:extLst>
                    <a:ext uri="{9D8B030D-6E8A-4147-A177-3AD203B41FA5}">
                      <a16:colId xmlns:a16="http://schemas.microsoft.com/office/drawing/2014/main" val="2796279769"/>
                    </a:ext>
                  </a:extLst>
                </a:gridCol>
                <a:gridCol w="329184">
                  <a:extLst>
                    <a:ext uri="{9D8B030D-6E8A-4147-A177-3AD203B41FA5}">
                      <a16:colId xmlns:a16="http://schemas.microsoft.com/office/drawing/2014/main" val="2713990862"/>
                    </a:ext>
                  </a:extLst>
                </a:gridCol>
                <a:gridCol w="329184">
                  <a:extLst>
                    <a:ext uri="{9D8B030D-6E8A-4147-A177-3AD203B41FA5}">
                      <a16:colId xmlns:a16="http://schemas.microsoft.com/office/drawing/2014/main" val="1637082656"/>
                    </a:ext>
                  </a:extLst>
                </a:gridCol>
                <a:gridCol w="329184">
                  <a:extLst>
                    <a:ext uri="{9D8B030D-6E8A-4147-A177-3AD203B41FA5}">
                      <a16:colId xmlns:a16="http://schemas.microsoft.com/office/drawing/2014/main" val="178234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334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- 2020-09-03 09:00:21</a:t>
                      </a:r>
                      <a:r>
                        <a:rPr kumimoji="0" lang="de-DE" sz="1000" b="0" i="0" u="none" strike="noStrike" kern="1200" cap="none" spc="0" normalizeH="0" baseline="0" noProof="0">
                          <a:ln>
                            <a:noFill/>
                          </a:ln>
                          <a:solidFill>
                            <a:prstClr val="black"/>
                          </a:solidFill>
                          <a:effectLst/>
                          <a:uLnTx/>
                          <a:uFillTx/>
                          <a:latin typeface="+mn-lt"/>
                          <a:ea typeface="+mn-ea"/>
                          <a:cs typeface="+mn-cs"/>
                        </a:rPr>
                        <a:t>
 Die umstrittene Gas-Pipeline Nord Stream 2 soll laut Bundesregierung vollendet werden. Auch wenn Regimekritiker... Ach, lassen wir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https://scontent-iad3-1.xx.fbcdn.net/v/t1.0-9/p720x720/118771809_10157072068650728_7143828683557983262_o.jpg?_nc_cat=106&amp;_nc_sid=2d5d41&amp;_nc_ohc=pE_3CJPZQCQAX9G7RM3&amp;_nc_ht=scontent-iad3-1.xx&amp;tp=6&amp;oh=bdddb971cbcef87db324caf7d2853d20&amp;oe=5F7E4216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8015084"/>
                  </a:ext>
                </a:extLst>
              </a:tr>
            </a:tbl>
          </a:graphicData>
        </a:graphic>
      </p:graphicFrame>
      <p:sp>
        <p:nvSpPr>
          <p:cNvPr id="4" name="Text Placeholder 3">
            <a:extLst>
              <a:ext uri="{FF2B5EF4-FFF2-40B4-BE49-F238E27FC236}">
                <a16:creationId xmlns:a16="http://schemas.microsoft.com/office/drawing/2014/main" id="{B5DE8F28-CFA3-42E4-9EA1-7A347B23539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818733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25C89-C471-405F-BB6F-F0D3367361F8}"/>
              </a:ext>
            </a:extLst>
          </p:cNvPr>
          <p:cNvSpPr>
            <a:spLocks noGrp="1"/>
          </p:cNvSpPr>
          <p:nvPr>
            <p:ph type="title"/>
          </p:nvPr>
        </p:nvSpPr>
        <p:spPr/>
        <p:txBody>
          <a:bodyPr/>
          <a:lstStyle/>
          <a:p>
            <a:r>
              <a:rPr lang="de-DE"/>
              <a:t>Facebook Hitliste Posts nach Interaktionen | All Pages - 20 of 26</a:t>
            </a:r>
            <a:endParaRPr lang="en-US"/>
          </a:p>
        </p:txBody>
      </p:sp>
      <p:graphicFrame>
        <p:nvGraphicFramePr>
          <p:cNvPr id="5" name="Table Placeholder 4">
            <a:extLst>
              <a:ext uri="{FF2B5EF4-FFF2-40B4-BE49-F238E27FC236}">
                <a16:creationId xmlns:a16="http://schemas.microsoft.com/office/drawing/2014/main" id="{8FC8FF56-AB3F-41F8-BC1B-2DE92387958D}"/>
              </a:ext>
            </a:extLst>
          </p:cNvPr>
          <p:cNvGraphicFramePr>
            <a:graphicFrameLocks noGrp="1"/>
          </p:cNvGraphicFramePr>
          <p:nvPr>
            <p:ph type="tbl" sz="quarter" idx="13"/>
            <p:extLst>
              <p:ext uri="{D42A27DB-BD31-4B8C-83A1-F6EECF244321}">
                <p14:modId xmlns:p14="http://schemas.microsoft.com/office/powerpoint/2010/main" val="421999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1434466"/>
                    </a:ext>
                  </a:extLst>
                </a:gridCol>
                <a:gridCol w="987552">
                  <a:extLst>
                    <a:ext uri="{9D8B030D-6E8A-4147-A177-3AD203B41FA5}">
                      <a16:colId xmlns:a16="http://schemas.microsoft.com/office/drawing/2014/main" val="3383795387"/>
                    </a:ext>
                  </a:extLst>
                </a:gridCol>
                <a:gridCol w="658368">
                  <a:extLst>
                    <a:ext uri="{9D8B030D-6E8A-4147-A177-3AD203B41FA5}">
                      <a16:colId xmlns:a16="http://schemas.microsoft.com/office/drawing/2014/main" val="2037764245"/>
                    </a:ext>
                  </a:extLst>
                </a:gridCol>
                <a:gridCol w="329184">
                  <a:extLst>
                    <a:ext uri="{9D8B030D-6E8A-4147-A177-3AD203B41FA5}">
                      <a16:colId xmlns:a16="http://schemas.microsoft.com/office/drawing/2014/main" val="1826699150"/>
                    </a:ext>
                  </a:extLst>
                </a:gridCol>
                <a:gridCol w="329184">
                  <a:extLst>
                    <a:ext uri="{9D8B030D-6E8A-4147-A177-3AD203B41FA5}">
                      <a16:colId xmlns:a16="http://schemas.microsoft.com/office/drawing/2014/main" val="1432011993"/>
                    </a:ext>
                  </a:extLst>
                </a:gridCol>
                <a:gridCol w="329184">
                  <a:extLst>
                    <a:ext uri="{9D8B030D-6E8A-4147-A177-3AD203B41FA5}">
                      <a16:colId xmlns:a16="http://schemas.microsoft.com/office/drawing/2014/main" val="970354137"/>
                    </a:ext>
                  </a:extLst>
                </a:gridCol>
                <a:gridCol w="329184">
                  <a:extLst>
                    <a:ext uri="{9D8B030D-6E8A-4147-A177-3AD203B41FA5}">
                      <a16:colId xmlns:a16="http://schemas.microsoft.com/office/drawing/2014/main" val="2824258828"/>
                    </a:ext>
                  </a:extLst>
                </a:gridCol>
                <a:gridCol w="329184">
                  <a:extLst>
                    <a:ext uri="{9D8B030D-6E8A-4147-A177-3AD203B41FA5}">
                      <a16:colId xmlns:a16="http://schemas.microsoft.com/office/drawing/2014/main" val="2948721033"/>
                    </a:ext>
                  </a:extLst>
                </a:gridCol>
                <a:gridCol w="329184">
                  <a:extLst>
                    <a:ext uri="{9D8B030D-6E8A-4147-A177-3AD203B41FA5}">
                      <a16:colId xmlns:a16="http://schemas.microsoft.com/office/drawing/2014/main" val="3640864738"/>
                    </a:ext>
                  </a:extLst>
                </a:gridCol>
                <a:gridCol w="329184">
                  <a:extLst>
                    <a:ext uri="{9D8B030D-6E8A-4147-A177-3AD203B41FA5}">
                      <a16:colId xmlns:a16="http://schemas.microsoft.com/office/drawing/2014/main" val="1333215291"/>
                    </a:ext>
                  </a:extLst>
                </a:gridCol>
                <a:gridCol w="329184">
                  <a:extLst>
                    <a:ext uri="{9D8B030D-6E8A-4147-A177-3AD203B41FA5}">
                      <a16:colId xmlns:a16="http://schemas.microsoft.com/office/drawing/2014/main" val="3853592394"/>
                    </a:ext>
                  </a:extLst>
                </a:gridCol>
                <a:gridCol w="329184">
                  <a:extLst>
                    <a:ext uri="{9D8B030D-6E8A-4147-A177-3AD203B41FA5}">
                      <a16:colId xmlns:a16="http://schemas.microsoft.com/office/drawing/2014/main" val="434738940"/>
                    </a:ext>
                  </a:extLst>
                </a:gridCol>
                <a:gridCol w="329184">
                  <a:extLst>
                    <a:ext uri="{9D8B030D-6E8A-4147-A177-3AD203B41FA5}">
                      <a16:colId xmlns:a16="http://schemas.microsoft.com/office/drawing/2014/main" val="4153331143"/>
                    </a:ext>
                  </a:extLst>
                </a:gridCol>
                <a:gridCol w="329184">
                  <a:extLst>
                    <a:ext uri="{9D8B030D-6E8A-4147-A177-3AD203B41FA5}">
                      <a16:colId xmlns:a16="http://schemas.microsoft.com/office/drawing/2014/main" val="1850498745"/>
                    </a:ext>
                  </a:extLst>
                </a:gridCol>
                <a:gridCol w="329184">
                  <a:extLst>
                    <a:ext uri="{9D8B030D-6E8A-4147-A177-3AD203B41FA5}">
                      <a16:colId xmlns:a16="http://schemas.microsoft.com/office/drawing/2014/main" val="3439756412"/>
                    </a:ext>
                  </a:extLst>
                </a:gridCol>
                <a:gridCol w="329184">
                  <a:extLst>
                    <a:ext uri="{9D8B030D-6E8A-4147-A177-3AD203B41FA5}">
                      <a16:colId xmlns:a16="http://schemas.microsoft.com/office/drawing/2014/main" val="2591724028"/>
                    </a:ext>
                  </a:extLst>
                </a:gridCol>
                <a:gridCol w="329184">
                  <a:extLst>
                    <a:ext uri="{9D8B030D-6E8A-4147-A177-3AD203B41FA5}">
                      <a16:colId xmlns:a16="http://schemas.microsoft.com/office/drawing/2014/main" val="290457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6377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BR24 - 2020-09-07 17:40:40</a:t>
                      </a:r>
                      <a:r>
                        <a:rPr kumimoji="0" lang="de-DE" sz="1000" b="0" i="0" u="none" strike="noStrike" kern="1200" cap="none" spc="0" normalizeH="0" baseline="0" noProof="0">
                          <a:ln>
                            <a:noFill/>
                          </a:ln>
                          <a:solidFill>
                            <a:prstClr val="black"/>
                          </a:solidFill>
                          <a:effectLst/>
                          <a:uLnTx/>
                          <a:uFillTx/>
                          <a:latin typeface="+mn-lt"/>
                          <a:ea typeface="+mn-ea"/>
                          <a:cs typeface="+mn-cs"/>
                        </a:rPr>
                        <a:t>
 Immer wieder müssen sich Feuerwehrleute bei Einsätzen genervten Autofahrern stellen. Dieser Berufskraftfahrer findet dafür klare Worte und wirbt für mehr Verständnis für die Einsatzkräfte.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https://scontent-den4-1.xx.fbcdn.net/v/t15.5256-10/s720x720/119035579_325305981884735_3830667892291420122_n.jpg?_nc_cat=103&amp;_nc_sid=ad6a45&amp;_nc_ohc=eA8BsPTYgAsAX8nyESz&amp;_nc_ht=scontent-den4-1.xx&amp;oh=50f0085e04daba908bc4ce70f8a5c33f&amp;oe=5F7ED771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2224557"/>
                  </a:ext>
                </a:extLst>
              </a:tr>
            </a:tbl>
          </a:graphicData>
        </a:graphic>
      </p:graphicFrame>
      <p:sp>
        <p:nvSpPr>
          <p:cNvPr id="4" name="Text Placeholder 3">
            <a:extLst>
              <a:ext uri="{FF2B5EF4-FFF2-40B4-BE49-F238E27FC236}">
                <a16:creationId xmlns:a16="http://schemas.microsoft.com/office/drawing/2014/main" id="{F7283CAB-68BA-4DF5-A2D5-DECC0F56C4F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7096047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30463-D347-480E-B646-08B56E7C87F1}"/>
              </a:ext>
            </a:extLst>
          </p:cNvPr>
          <p:cNvSpPr>
            <a:spLocks noGrp="1"/>
          </p:cNvSpPr>
          <p:nvPr>
            <p:ph type="title"/>
          </p:nvPr>
        </p:nvSpPr>
        <p:spPr/>
        <p:txBody>
          <a:bodyPr/>
          <a:lstStyle/>
          <a:p>
            <a:r>
              <a:rPr lang="de-DE"/>
              <a:t>Facebook Hitliste Posts nach Interaktionen | All Pages - 21 of 26</a:t>
            </a:r>
            <a:endParaRPr lang="en-US"/>
          </a:p>
        </p:txBody>
      </p:sp>
      <p:graphicFrame>
        <p:nvGraphicFramePr>
          <p:cNvPr id="5" name="Table Placeholder 4">
            <a:extLst>
              <a:ext uri="{FF2B5EF4-FFF2-40B4-BE49-F238E27FC236}">
                <a16:creationId xmlns:a16="http://schemas.microsoft.com/office/drawing/2014/main" id="{2E709C36-AE2E-4513-BEE2-DDCFBF793CD6}"/>
              </a:ext>
            </a:extLst>
          </p:cNvPr>
          <p:cNvGraphicFramePr>
            <a:graphicFrameLocks noGrp="1"/>
          </p:cNvGraphicFramePr>
          <p:nvPr>
            <p:ph type="tbl" sz="quarter" idx="13"/>
            <p:extLst>
              <p:ext uri="{D42A27DB-BD31-4B8C-83A1-F6EECF244321}">
                <p14:modId xmlns:p14="http://schemas.microsoft.com/office/powerpoint/2010/main" val="381871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96003820"/>
                    </a:ext>
                  </a:extLst>
                </a:gridCol>
                <a:gridCol w="987552">
                  <a:extLst>
                    <a:ext uri="{9D8B030D-6E8A-4147-A177-3AD203B41FA5}">
                      <a16:colId xmlns:a16="http://schemas.microsoft.com/office/drawing/2014/main" val="2160636904"/>
                    </a:ext>
                  </a:extLst>
                </a:gridCol>
                <a:gridCol w="658368">
                  <a:extLst>
                    <a:ext uri="{9D8B030D-6E8A-4147-A177-3AD203B41FA5}">
                      <a16:colId xmlns:a16="http://schemas.microsoft.com/office/drawing/2014/main" val="180359543"/>
                    </a:ext>
                  </a:extLst>
                </a:gridCol>
                <a:gridCol w="329184">
                  <a:extLst>
                    <a:ext uri="{9D8B030D-6E8A-4147-A177-3AD203B41FA5}">
                      <a16:colId xmlns:a16="http://schemas.microsoft.com/office/drawing/2014/main" val="2499331788"/>
                    </a:ext>
                  </a:extLst>
                </a:gridCol>
                <a:gridCol w="329184">
                  <a:extLst>
                    <a:ext uri="{9D8B030D-6E8A-4147-A177-3AD203B41FA5}">
                      <a16:colId xmlns:a16="http://schemas.microsoft.com/office/drawing/2014/main" val="607781006"/>
                    </a:ext>
                  </a:extLst>
                </a:gridCol>
                <a:gridCol w="329184">
                  <a:extLst>
                    <a:ext uri="{9D8B030D-6E8A-4147-A177-3AD203B41FA5}">
                      <a16:colId xmlns:a16="http://schemas.microsoft.com/office/drawing/2014/main" val="2150280006"/>
                    </a:ext>
                  </a:extLst>
                </a:gridCol>
                <a:gridCol w="329184">
                  <a:extLst>
                    <a:ext uri="{9D8B030D-6E8A-4147-A177-3AD203B41FA5}">
                      <a16:colId xmlns:a16="http://schemas.microsoft.com/office/drawing/2014/main" val="402531356"/>
                    </a:ext>
                  </a:extLst>
                </a:gridCol>
                <a:gridCol w="329184">
                  <a:extLst>
                    <a:ext uri="{9D8B030D-6E8A-4147-A177-3AD203B41FA5}">
                      <a16:colId xmlns:a16="http://schemas.microsoft.com/office/drawing/2014/main" val="834204248"/>
                    </a:ext>
                  </a:extLst>
                </a:gridCol>
                <a:gridCol w="329184">
                  <a:extLst>
                    <a:ext uri="{9D8B030D-6E8A-4147-A177-3AD203B41FA5}">
                      <a16:colId xmlns:a16="http://schemas.microsoft.com/office/drawing/2014/main" val="323833763"/>
                    </a:ext>
                  </a:extLst>
                </a:gridCol>
                <a:gridCol w="329184">
                  <a:extLst>
                    <a:ext uri="{9D8B030D-6E8A-4147-A177-3AD203B41FA5}">
                      <a16:colId xmlns:a16="http://schemas.microsoft.com/office/drawing/2014/main" val="2310913460"/>
                    </a:ext>
                  </a:extLst>
                </a:gridCol>
                <a:gridCol w="329184">
                  <a:extLst>
                    <a:ext uri="{9D8B030D-6E8A-4147-A177-3AD203B41FA5}">
                      <a16:colId xmlns:a16="http://schemas.microsoft.com/office/drawing/2014/main" val="344640360"/>
                    </a:ext>
                  </a:extLst>
                </a:gridCol>
                <a:gridCol w="329184">
                  <a:extLst>
                    <a:ext uri="{9D8B030D-6E8A-4147-A177-3AD203B41FA5}">
                      <a16:colId xmlns:a16="http://schemas.microsoft.com/office/drawing/2014/main" val="3125996634"/>
                    </a:ext>
                  </a:extLst>
                </a:gridCol>
                <a:gridCol w="329184">
                  <a:extLst>
                    <a:ext uri="{9D8B030D-6E8A-4147-A177-3AD203B41FA5}">
                      <a16:colId xmlns:a16="http://schemas.microsoft.com/office/drawing/2014/main" val="731292460"/>
                    </a:ext>
                  </a:extLst>
                </a:gridCol>
                <a:gridCol w="329184">
                  <a:extLst>
                    <a:ext uri="{9D8B030D-6E8A-4147-A177-3AD203B41FA5}">
                      <a16:colId xmlns:a16="http://schemas.microsoft.com/office/drawing/2014/main" val="2269895687"/>
                    </a:ext>
                  </a:extLst>
                </a:gridCol>
                <a:gridCol w="329184">
                  <a:extLst>
                    <a:ext uri="{9D8B030D-6E8A-4147-A177-3AD203B41FA5}">
                      <a16:colId xmlns:a16="http://schemas.microsoft.com/office/drawing/2014/main" val="3544770960"/>
                    </a:ext>
                  </a:extLst>
                </a:gridCol>
                <a:gridCol w="329184">
                  <a:extLst>
                    <a:ext uri="{9D8B030D-6E8A-4147-A177-3AD203B41FA5}">
                      <a16:colId xmlns:a16="http://schemas.microsoft.com/office/drawing/2014/main" val="3112804870"/>
                    </a:ext>
                  </a:extLst>
                </a:gridCol>
                <a:gridCol w="329184">
                  <a:extLst>
                    <a:ext uri="{9D8B030D-6E8A-4147-A177-3AD203B41FA5}">
                      <a16:colId xmlns:a16="http://schemas.microsoft.com/office/drawing/2014/main" val="295314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0775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- 2020-09-01 16:07:53</a:t>
                      </a:r>
                      <a:r>
                        <a:rPr kumimoji="0" lang="de-DE" sz="1000" b="0" i="0" u="none" strike="noStrike" kern="1200" cap="none" spc="0" normalizeH="0" baseline="0" noProof="0">
                          <a:ln>
                            <a:noFill/>
                          </a:ln>
                          <a:solidFill>
                            <a:prstClr val="black"/>
                          </a:solidFill>
                          <a:effectLst/>
                          <a:uLnTx/>
                          <a:uFillTx/>
                          <a:latin typeface="+mn-lt"/>
                          <a:ea typeface="+mn-ea"/>
                          <a:cs typeface="+mn-cs"/>
                        </a:rPr>
                        <a:t>
 Mehr Kontrolle unserer Lebensmittel? Klingt eigentlich gut - ist es aber leider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https://scontent-iad3-1.xx.fbcdn.net/v/t15.5256-10/p720x720/118280374_759394581295787_7775652279003025734_n.jpg?_nc_cat=111&amp;_nc_sid=ad6a45&amp;_nc_ohc=Olsv4BJ8iMgAX-OTEMH&amp;_nc_ht=scontent-iad3-1.xx&amp;oh=bae85efbbaf15b071e274c637a741a9a&amp;oe=5F7E82F5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03:03:25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40491540"/>
                  </a:ext>
                </a:extLst>
              </a:tr>
            </a:tbl>
          </a:graphicData>
        </a:graphic>
      </p:graphicFrame>
      <p:sp>
        <p:nvSpPr>
          <p:cNvPr id="4" name="Text Placeholder 3">
            <a:extLst>
              <a:ext uri="{FF2B5EF4-FFF2-40B4-BE49-F238E27FC236}">
                <a16:creationId xmlns:a16="http://schemas.microsoft.com/office/drawing/2014/main" id="{35F9874B-57F7-4A5A-B5C3-D27DE593EA53}"/>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1579346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9DA52-6D7E-48B0-B900-80795854274F}"/>
              </a:ext>
            </a:extLst>
          </p:cNvPr>
          <p:cNvSpPr>
            <a:spLocks noGrp="1"/>
          </p:cNvSpPr>
          <p:nvPr>
            <p:ph type="title"/>
          </p:nvPr>
        </p:nvSpPr>
        <p:spPr/>
        <p:txBody>
          <a:bodyPr/>
          <a:lstStyle/>
          <a:p>
            <a:r>
              <a:rPr lang="de-DE"/>
              <a:t>Facebook Hitliste Posts nach Interaktionen | All Pages - 22 of 26</a:t>
            </a:r>
            <a:endParaRPr lang="en-US"/>
          </a:p>
        </p:txBody>
      </p:sp>
      <p:graphicFrame>
        <p:nvGraphicFramePr>
          <p:cNvPr id="5" name="Table Placeholder 4">
            <a:extLst>
              <a:ext uri="{FF2B5EF4-FFF2-40B4-BE49-F238E27FC236}">
                <a16:creationId xmlns:a16="http://schemas.microsoft.com/office/drawing/2014/main" id="{953DEA26-F4D8-4291-9ACD-188D305AE3B8}"/>
              </a:ext>
            </a:extLst>
          </p:cNvPr>
          <p:cNvGraphicFramePr>
            <a:graphicFrameLocks noGrp="1"/>
          </p:cNvGraphicFramePr>
          <p:nvPr>
            <p:ph type="tbl" sz="quarter" idx="13"/>
            <p:extLst>
              <p:ext uri="{D42A27DB-BD31-4B8C-83A1-F6EECF244321}">
                <p14:modId xmlns:p14="http://schemas.microsoft.com/office/powerpoint/2010/main" val="359924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8636747"/>
                    </a:ext>
                  </a:extLst>
                </a:gridCol>
                <a:gridCol w="987552">
                  <a:extLst>
                    <a:ext uri="{9D8B030D-6E8A-4147-A177-3AD203B41FA5}">
                      <a16:colId xmlns:a16="http://schemas.microsoft.com/office/drawing/2014/main" val="2911991538"/>
                    </a:ext>
                  </a:extLst>
                </a:gridCol>
                <a:gridCol w="658368">
                  <a:extLst>
                    <a:ext uri="{9D8B030D-6E8A-4147-A177-3AD203B41FA5}">
                      <a16:colId xmlns:a16="http://schemas.microsoft.com/office/drawing/2014/main" val="658044303"/>
                    </a:ext>
                  </a:extLst>
                </a:gridCol>
                <a:gridCol w="329184">
                  <a:extLst>
                    <a:ext uri="{9D8B030D-6E8A-4147-A177-3AD203B41FA5}">
                      <a16:colId xmlns:a16="http://schemas.microsoft.com/office/drawing/2014/main" val="395022696"/>
                    </a:ext>
                  </a:extLst>
                </a:gridCol>
                <a:gridCol w="329184">
                  <a:extLst>
                    <a:ext uri="{9D8B030D-6E8A-4147-A177-3AD203B41FA5}">
                      <a16:colId xmlns:a16="http://schemas.microsoft.com/office/drawing/2014/main" val="673186248"/>
                    </a:ext>
                  </a:extLst>
                </a:gridCol>
                <a:gridCol w="329184">
                  <a:extLst>
                    <a:ext uri="{9D8B030D-6E8A-4147-A177-3AD203B41FA5}">
                      <a16:colId xmlns:a16="http://schemas.microsoft.com/office/drawing/2014/main" val="3345166275"/>
                    </a:ext>
                  </a:extLst>
                </a:gridCol>
                <a:gridCol w="329184">
                  <a:extLst>
                    <a:ext uri="{9D8B030D-6E8A-4147-A177-3AD203B41FA5}">
                      <a16:colId xmlns:a16="http://schemas.microsoft.com/office/drawing/2014/main" val="3237511686"/>
                    </a:ext>
                  </a:extLst>
                </a:gridCol>
                <a:gridCol w="329184">
                  <a:extLst>
                    <a:ext uri="{9D8B030D-6E8A-4147-A177-3AD203B41FA5}">
                      <a16:colId xmlns:a16="http://schemas.microsoft.com/office/drawing/2014/main" val="3208045990"/>
                    </a:ext>
                  </a:extLst>
                </a:gridCol>
                <a:gridCol w="329184">
                  <a:extLst>
                    <a:ext uri="{9D8B030D-6E8A-4147-A177-3AD203B41FA5}">
                      <a16:colId xmlns:a16="http://schemas.microsoft.com/office/drawing/2014/main" val="2834687322"/>
                    </a:ext>
                  </a:extLst>
                </a:gridCol>
                <a:gridCol w="329184">
                  <a:extLst>
                    <a:ext uri="{9D8B030D-6E8A-4147-A177-3AD203B41FA5}">
                      <a16:colId xmlns:a16="http://schemas.microsoft.com/office/drawing/2014/main" val="3652615105"/>
                    </a:ext>
                  </a:extLst>
                </a:gridCol>
                <a:gridCol w="329184">
                  <a:extLst>
                    <a:ext uri="{9D8B030D-6E8A-4147-A177-3AD203B41FA5}">
                      <a16:colId xmlns:a16="http://schemas.microsoft.com/office/drawing/2014/main" val="3366831298"/>
                    </a:ext>
                  </a:extLst>
                </a:gridCol>
                <a:gridCol w="329184">
                  <a:extLst>
                    <a:ext uri="{9D8B030D-6E8A-4147-A177-3AD203B41FA5}">
                      <a16:colId xmlns:a16="http://schemas.microsoft.com/office/drawing/2014/main" val="4169673788"/>
                    </a:ext>
                  </a:extLst>
                </a:gridCol>
                <a:gridCol w="329184">
                  <a:extLst>
                    <a:ext uri="{9D8B030D-6E8A-4147-A177-3AD203B41FA5}">
                      <a16:colId xmlns:a16="http://schemas.microsoft.com/office/drawing/2014/main" val="666588810"/>
                    </a:ext>
                  </a:extLst>
                </a:gridCol>
                <a:gridCol w="329184">
                  <a:extLst>
                    <a:ext uri="{9D8B030D-6E8A-4147-A177-3AD203B41FA5}">
                      <a16:colId xmlns:a16="http://schemas.microsoft.com/office/drawing/2014/main" val="2248995447"/>
                    </a:ext>
                  </a:extLst>
                </a:gridCol>
                <a:gridCol w="329184">
                  <a:extLst>
                    <a:ext uri="{9D8B030D-6E8A-4147-A177-3AD203B41FA5}">
                      <a16:colId xmlns:a16="http://schemas.microsoft.com/office/drawing/2014/main" val="576215170"/>
                    </a:ext>
                  </a:extLst>
                </a:gridCol>
                <a:gridCol w="329184">
                  <a:extLst>
                    <a:ext uri="{9D8B030D-6E8A-4147-A177-3AD203B41FA5}">
                      <a16:colId xmlns:a16="http://schemas.microsoft.com/office/drawing/2014/main" val="332971895"/>
                    </a:ext>
                  </a:extLst>
                </a:gridCol>
                <a:gridCol w="329184">
                  <a:extLst>
                    <a:ext uri="{9D8B030D-6E8A-4147-A177-3AD203B41FA5}">
                      <a16:colId xmlns:a16="http://schemas.microsoft.com/office/drawing/2014/main" val="189438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9605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BR24 - 2020-08-26 11:18:32</a:t>
                      </a:r>
                      <a:r>
                        <a:rPr kumimoji="0" lang="de-DE" sz="1000" b="0" i="0" u="none" strike="noStrike" kern="1200" cap="none" spc="0" normalizeH="0" baseline="0" noProof="0">
                          <a:ln>
                            <a:noFill/>
                          </a:ln>
                          <a:solidFill>
                            <a:prstClr val="black"/>
                          </a:solidFill>
                          <a:effectLst/>
                          <a:uLnTx/>
                          <a:uFillTx/>
                          <a:latin typeface="+mn-lt"/>
                          <a:ea typeface="+mn-ea"/>
                          <a:cs typeface="+mn-cs"/>
                        </a:rPr>
                        <a:t>
 Auf der Alm grasen die Kühe. 🐄 Und da kurvt der Milchlaster herum, auf abenteuerlichen Wegen.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118595506_730638967499749_2564978984885956779_n.jpg?_nc_cat=111&amp;_nc_sid=ad6a45&amp;_nc_ohc=QPh13ZTlE_oAX8jjdgg&amp;_nc_oc=AQmRVXeZ1bNV1_fDan71a_v6qMNr3ISaAjdJkFzAYQFqSC-Att7C9hBYj1l6uq4CXN0&amp;_nc_ht=scontent-iad3-1.xx&amp;oh=82ba5a8ee950f3fb7c1717b412992af0&amp;oe=5F80D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03:23:13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6662579"/>
                  </a:ext>
                </a:extLst>
              </a:tr>
            </a:tbl>
          </a:graphicData>
        </a:graphic>
      </p:graphicFrame>
      <p:sp>
        <p:nvSpPr>
          <p:cNvPr id="4" name="Text Placeholder 3">
            <a:extLst>
              <a:ext uri="{FF2B5EF4-FFF2-40B4-BE49-F238E27FC236}">
                <a16:creationId xmlns:a16="http://schemas.microsoft.com/office/drawing/2014/main" id="{27C6208C-7A81-4828-9CBC-1EA15DA5DFA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4395565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21C4-FCEE-4577-9F75-280D1181AB95}"/>
              </a:ext>
            </a:extLst>
          </p:cNvPr>
          <p:cNvSpPr>
            <a:spLocks noGrp="1"/>
          </p:cNvSpPr>
          <p:nvPr>
            <p:ph type="title"/>
          </p:nvPr>
        </p:nvSpPr>
        <p:spPr/>
        <p:txBody>
          <a:bodyPr/>
          <a:lstStyle/>
          <a:p>
            <a:r>
              <a:rPr lang="de-DE"/>
              <a:t>Facebook Hitliste Posts nach Interaktionen | All Pages - 23 of 26</a:t>
            </a:r>
            <a:endParaRPr lang="en-US"/>
          </a:p>
        </p:txBody>
      </p:sp>
      <p:graphicFrame>
        <p:nvGraphicFramePr>
          <p:cNvPr id="5" name="Table Placeholder 4">
            <a:extLst>
              <a:ext uri="{FF2B5EF4-FFF2-40B4-BE49-F238E27FC236}">
                <a16:creationId xmlns:a16="http://schemas.microsoft.com/office/drawing/2014/main" id="{5E61DF3A-C065-48C6-A387-E69485737533}"/>
              </a:ext>
            </a:extLst>
          </p:cNvPr>
          <p:cNvGraphicFramePr>
            <a:graphicFrameLocks noGrp="1"/>
          </p:cNvGraphicFramePr>
          <p:nvPr>
            <p:ph type="tbl" sz="quarter" idx="13"/>
            <p:extLst>
              <p:ext uri="{D42A27DB-BD31-4B8C-83A1-F6EECF244321}">
                <p14:modId xmlns:p14="http://schemas.microsoft.com/office/powerpoint/2010/main" val="325761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35203362"/>
                    </a:ext>
                  </a:extLst>
                </a:gridCol>
                <a:gridCol w="987552">
                  <a:extLst>
                    <a:ext uri="{9D8B030D-6E8A-4147-A177-3AD203B41FA5}">
                      <a16:colId xmlns:a16="http://schemas.microsoft.com/office/drawing/2014/main" val="1197863327"/>
                    </a:ext>
                  </a:extLst>
                </a:gridCol>
                <a:gridCol w="658368">
                  <a:extLst>
                    <a:ext uri="{9D8B030D-6E8A-4147-A177-3AD203B41FA5}">
                      <a16:colId xmlns:a16="http://schemas.microsoft.com/office/drawing/2014/main" val="3150951971"/>
                    </a:ext>
                  </a:extLst>
                </a:gridCol>
                <a:gridCol w="329184">
                  <a:extLst>
                    <a:ext uri="{9D8B030D-6E8A-4147-A177-3AD203B41FA5}">
                      <a16:colId xmlns:a16="http://schemas.microsoft.com/office/drawing/2014/main" val="2053940816"/>
                    </a:ext>
                  </a:extLst>
                </a:gridCol>
                <a:gridCol w="329184">
                  <a:extLst>
                    <a:ext uri="{9D8B030D-6E8A-4147-A177-3AD203B41FA5}">
                      <a16:colId xmlns:a16="http://schemas.microsoft.com/office/drawing/2014/main" val="2737482061"/>
                    </a:ext>
                  </a:extLst>
                </a:gridCol>
                <a:gridCol w="329184">
                  <a:extLst>
                    <a:ext uri="{9D8B030D-6E8A-4147-A177-3AD203B41FA5}">
                      <a16:colId xmlns:a16="http://schemas.microsoft.com/office/drawing/2014/main" val="1167708769"/>
                    </a:ext>
                  </a:extLst>
                </a:gridCol>
                <a:gridCol w="329184">
                  <a:extLst>
                    <a:ext uri="{9D8B030D-6E8A-4147-A177-3AD203B41FA5}">
                      <a16:colId xmlns:a16="http://schemas.microsoft.com/office/drawing/2014/main" val="3583621249"/>
                    </a:ext>
                  </a:extLst>
                </a:gridCol>
                <a:gridCol w="329184">
                  <a:extLst>
                    <a:ext uri="{9D8B030D-6E8A-4147-A177-3AD203B41FA5}">
                      <a16:colId xmlns:a16="http://schemas.microsoft.com/office/drawing/2014/main" val="3008108161"/>
                    </a:ext>
                  </a:extLst>
                </a:gridCol>
                <a:gridCol w="329184">
                  <a:extLst>
                    <a:ext uri="{9D8B030D-6E8A-4147-A177-3AD203B41FA5}">
                      <a16:colId xmlns:a16="http://schemas.microsoft.com/office/drawing/2014/main" val="3313138472"/>
                    </a:ext>
                  </a:extLst>
                </a:gridCol>
                <a:gridCol w="329184">
                  <a:extLst>
                    <a:ext uri="{9D8B030D-6E8A-4147-A177-3AD203B41FA5}">
                      <a16:colId xmlns:a16="http://schemas.microsoft.com/office/drawing/2014/main" val="3230160088"/>
                    </a:ext>
                  </a:extLst>
                </a:gridCol>
                <a:gridCol w="329184">
                  <a:extLst>
                    <a:ext uri="{9D8B030D-6E8A-4147-A177-3AD203B41FA5}">
                      <a16:colId xmlns:a16="http://schemas.microsoft.com/office/drawing/2014/main" val="3621652386"/>
                    </a:ext>
                  </a:extLst>
                </a:gridCol>
                <a:gridCol w="329184">
                  <a:extLst>
                    <a:ext uri="{9D8B030D-6E8A-4147-A177-3AD203B41FA5}">
                      <a16:colId xmlns:a16="http://schemas.microsoft.com/office/drawing/2014/main" val="843773900"/>
                    </a:ext>
                  </a:extLst>
                </a:gridCol>
                <a:gridCol w="329184">
                  <a:extLst>
                    <a:ext uri="{9D8B030D-6E8A-4147-A177-3AD203B41FA5}">
                      <a16:colId xmlns:a16="http://schemas.microsoft.com/office/drawing/2014/main" val="1986467567"/>
                    </a:ext>
                  </a:extLst>
                </a:gridCol>
                <a:gridCol w="329184">
                  <a:extLst>
                    <a:ext uri="{9D8B030D-6E8A-4147-A177-3AD203B41FA5}">
                      <a16:colId xmlns:a16="http://schemas.microsoft.com/office/drawing/2014/main" val="889862583"/>
                    </a:ext>
                  </a:extLst>
                </a:gridCol>
                <a:gridCol w="329184">
                  <a:extLst>
                    <a:ext uri="{9D8B030D-6E8A-4147-A177-3AD203B41FA5}">
                      <a16:colId xmlns:a16="http://schemas.microsoft.com/office/drawing/2014/main" val="2322361612"/>
                    </a:ext>
                  </a:extLst>
                </a:gridCol>
                <a:gridCol w="329184">
                  <a:extLst>
                    <a:ext uri="{9D8B030D-6E8A-4147-A177-3AD203B41FA5}">
                      <a16:colId xmlns:a16="http://schemas.microsoft.com/office/drawing/2014/main" val="1539280200"/>
                    </a:ext>
                  </a:extLst>
                </a:gridCol>
                <a:gridCol w="329184">
                  <a:extLst>
                    <a:ext uri="{9D8B030D-6E8A-4147-A177-3AD203B41FA5}">
                      <a16:colId xmlns:a16="http://schemas.microsoft.com/office/drawing/2014/main" val="1319392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1147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BR24 - 2020-08-29 16:22:26</a:t>
                      </a:r>
                      <a:r>
                        <a:rPr kumimoji="0" lang="de-DE" sz="1000" b="0" i="0" u="none" strike="noStrike" kern="1200" cap="none" spc="0" normalizeH="0" baseline="0" noProof="0">
                          <a:ln>
                            <a:noFill/>
                          </a:ln>
                          <a:solidFill>
                            <a:prstClr val="black"/>
                          </a:solidFill>
                          <a:effectLst/>
                          <a:uLnTx/>
                          <a:uFillTx/>
                          <a:latin typeface="+mn-lt"/>
                          <a:ea typeface="+mn-ea"/>
                          <a:cs typeface="+mn-cs"/>
                        </a:rPr>
                        <a:t>
 Unterricht mit Maske, ist eine echte Nummer, sagt die bllv-Vorsitzende. Aber: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https://scontent-iad3-1.xx.fbcdn.net/v/t1.0-9/p720x720/118565236_10158518413695336_2661857565060755996_o.jpg?_nc_cat=100&amp;_nc_sid=2d5d41&amp;_nc_ohc=dPw8ySx2B5IAX-W4aOJ&amp;_nc_ht=scontent-iad3-1.xx&amp;tp=6&amp;oh=5495d1460435706f3d35a3f354e79d59&amp;oe=5F7EBE64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15:21:19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1297782"/>
                  </a:ext>
                </a:extLst>
              </a:tr>
            </a:tbl>
          </a:graphicData>
        </a:graphic>
      </p:graphicFrame>
      <p:sp>
        <p:nvSpPr>
          <p:cNvPr id="4" name="Text Placeholder 3">
            <a:extLst>
              <a:ext uri="{FF2B5EF4-FFF2-40B4-BE49-F238E27FC236}">
                <a16:creationId xmlns:a16="http://schemas.microsoft.com/office/drawing/2014/main" id="{3E703172-77F9-4B4C-99FC-848F13C5750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658506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5DDC6-A4A4-4D7D-911A-075DA520017E}"/>
              </a:ext>
            </a:extLst>
          </p:cNvPr>
          <p:cNvSpPr>
            <a:spLocks noGrp="1"/>
          </p:cNvSpPr>
          <p:nvPr>
            <p:ph type="title"/>
          </p:nvPr>
        </p:nvSpPr>
        <p:spPr/>
        <p:txBody>
          <a:bodyPr/>
          <a:lstStyle/>
          <a:p>
            <a:r>
              <a:rPr lang="de-DE"/>
              <a:t>Facebook Hitliste Posts nach Interaktionen | All Pages - 24 of 26</a:t>
            </a:r>
            <a:endParaRPr lang="en-US"/>
          </a:p>
        </p:txBody>
      </p:sp>
      <p:graphicFrame>
        <p:nvGraphicFramePr>
          <p:cNvPr id="5" name="Table Placeholder 4">
            <a:extLst>
              <a:ext uri="{FF2B5EF4-FFF2-40B4-BE49-F238E27FC236}">
                <a16:creationId xmlns:a16="http://schemas.microsoft.com/office/drawing/2014/main" id="{7174D014-90B7-48A0-9870-8075D972CB18}"/>
              </a:ext>
            </a:extLst>
          </p:cNvPr>
          <p:cNvGraphicFramePr>
            <a:graphicFrameLocks noGrp="1"/>
          </p:cNvGraphicFramePr>
          <p:nvPr>
            <p:ph type="tbl" sz="quarter" idx="13"/>
            <p:extLst>
              <p:ext uri="{D42A27DB-BD31-4B8C-83A1-F6EECF244321}">
                <p14:modId xmlns:p14="http://schemas.microsoft.com/office/powerpoint/2010/main" val="4095933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39511035"/>
                    </a:ext>
                  </a:extLst>
                </a:gridCol>
                <a:gridCol w="987552">
                  <a:extLst>
                    <a:ext uri="{9D8B030D-6E8A-4147-A177-3AD203B41FA5}">
                      <a16:colId xmlns:a16="http://schemas.microsoft.com/office/drawing/2014/main" val="2910768818"/>
                    </a:ext>
                  </a:extLst>
                </a:gridCol>
                <a:gridCol w="658368">
                  <a:extLst>
                    <a:ext uri="{9D8B030D-6E8A-4147-A177-3AD203B41FA5}">
                      <a16:colId xmlns:a16="http://schemas.microsoft.com/office/drawing/2014/main" val="4248580388"/>
                    </a:ext>
                  </a:extLst>
                </a:gridCol>
                <a:gridCol w="329184">
                  <a:extLst>
                    <a:ext uri="{9D8B030D-6E8A-4147-A177-3AD203B41FA5}">
                      <a16:colId xmlns:a16="http://schemas.microsoft.com/office/drawing/2014/main" val="1352222224"/>
                    </a:ext>
                  </a:extLst>
                </a:gridCol>
                <a:gridCol w="329184">
                  <a:extLst>
                    <a:ext uri="{9D8B030D-6E8A-4147-A177-3AD203B41FA5}">
                      <a16:colId xmlns:a16="http://schemas.microsoft.com/office/drawing/2014/main" val="3887993127"/>
                    </a:ext>
                  </a:extLst>
                </a:gridCol>
                <a:gridCol w="329184">
                  <a:extLst>
                    <a:ext uri="{9D8B030D-6E8A-4147-A177-3AD203B41FA5}">
                      <a16:colId xmlns:a16="http://schemas.microsoft.com/office/drawing/2014/main" val="1753167199"/>
                    </a:ext>
                  </a:extLst>
                </a:gridCol>
                <a:gridCol w="329184">
                  <a:extLst>
                    <a:ext uri="{9D8B030D-6E8A-4147-A177-3AD203B41FA5}">
                      <a16:colId xmlns:a16="http://schemas.microsoft.com/office/drawing/2014/main" val="2244279202"/>
                    </a:ext>
                  </a:extLst>
                </a:gridCol>
                <a:gridCol w="329184">
                  <a:extLst>
                    <a:ext uri="{9D8B030D-6E8A-4147-A177-3AD203B41FA5}">
                      <a16:colId xmlns:a16="http://schemas.microsoft.com/office/drawing/2014/main" val="984829698"/>
                    </a:ext>
                  </a:extLst>
                </a:gridCol>
                <a:gridCol w="329184">
                  <a:extLst>
                    <a:ext uri="{9D8B030D-6E8A-4147-A177-3AD203B41FA5}">
                      <a16:colId xmlns:a16="http://schemas.microsoft.com/office/drawing/2014/main" val="2883671245"/>
                    </a:ext>
                  </a:extLst>
                </a:gridCol>
                <a:gridCol w="329184">
                  <a:extLst>
                    <a:ext uri="{9D8B030D-6E8A-4147-A177-3AD203B41FA5}">
                      <a16:colId xmlns:a16="http://schemas.microsoft.com/office/drawing/2014/main" val="3676894962"/>
                    </a:ext>
                  </a:extLst>
                </a:gridCol>
                <a:gridCol w="329184">
                  <a:extLst>
                    <a:ext uri="{9D8B030D-6E8A-4147-A177-3AD203B41FA5}">
                      <a16:colId xmlns:a16="http://schemas.microsoft.com/office/drawing/2014/main" val="2659988944"/>
                    </a:ext>
                  </a:extLst>
                </a:gridCol>
                <a:gridCol w="329184">
                  <a:extLst>
                    <a:ext uri="{9D8B030D-6E8A-4147-A177-3AD203B41FA5}">
                      <a16:colId xmlns:a16="http://schemas.microsoft.com/office/drawing/2014/main" val="470479227"/>
                    </a:ext>
                  </a:extLst>
                </a:gridCol>
                <a:gridCol w="329184">
                  <a:extLst>
                    <a:ext uri="{9D8B030D-6E8A-4147-A177-3AD203B41FA5}">
                      <a16:colId xmlns:a16="http://schemas.microsoft.com/office/drawing/2014/main" val="2778858067"/>
                    </a:ext>
                  </a:extLst>
                </a:gridCol>
                <a:gridCol w="329184">
                  <a:extLst>
                    <a:ext uri="{9D8B030D-6E8A-4147-A177-3AD203B41FA5}">
                      <a16:colId xmlns:a16="http://schemas.microsoft.com/office/drawing/2014/main" val="3817529225"/>
                    </a:ext>
                  </a:extLst>
                </a:gridCol>
                <a:gridCol w="329184">
                  <a:extLst>
                    <a:ext uri="{9D8B030D-6E8A-4147-A177-3AD203B41FA5}">
                      <a16:colId xmlns:a16="http://schemas.microsoft.com/office/drawing/2014/main" val="3460146281"/>
                    </a:ext>
                  </a:extLst>
                </a:gridCol>
                <a:gridCol w="329184">
                  <a:extLst>
                    <a:ext uri="{9D8B030D-6E8A-4147-A177-3AD203B41FA5}">
                      <a16:colId xmlns:a16="http://schemas.microsoft.com/office/drawing/2014/main" val="2854116364"/>
                    </a:ext>
                  </a:extLst>
                </a:gridCol>
                <a:gridCol w="329184">
                  <a:extLst>
                    <a:ext uri="{9D8B030D-6E8A-4147-A177-3AD203B41FA5}">
                      <a16:colId xmlns:a16="http://schemas.microsoft.com/office/drawing/2014/main" val="14219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19051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BR24 - 2020-08-29 14:13:22</a:t>
                      </a:r>
                      <a:r>
                        <a:rPr kumimoji="0" lang="de-DE" sz="1000" b="0" i="0" u="none" strike="noStrike" kern="1200" cap="none" spc="0" normalizeH="0" baseline="0" noProof="0">
                          <a:ln>
                            <a:noFill/>
                          </a:ln>
                          <a:solidFill>
                            <a:prstClr val="black"/>
                          </a:solidFill>
                          <a:effectLst/>
                          <a:uLnTx/>
                          <a:uFillTx/>
                          <a:latin typeface="+mn-lt"/>
                          <a:ea typeface="+mn-ea"/>
                          <a:cs typeface="+mn-cs"/>
                        </a:rPr>
                        <a:t>
 Die Berliner Polizei hat die Demonstration gegen die Corona-Politik der Bundesregierung wegen Nichteinhaltung der Auflagen aufgelöst.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https://external-iad3-1.xx.fbcdn.net/safe_image.php?d=AQA9eLwBSnMYpEIJ&amp;w=720&amp;h=720&amp;url=https%3A%2F%2Fposts-swat-io.s3.eu-central-1.amazonaws.com%2Fecd7d1e724ec5867f7485d2804a75c7146d0e4e3.jpg&amp;cfs=1&amp;_nc_cb=1&amp;_nc_hash=AQBh-Is72h9QdS_d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03:23:08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69882608"/>
                  </a:ext>
                </a:extLst>
              </a:tr>
            </a:tbl>
          </a:graphicData>
        </a:graphic>
      </p:graphicFrame>
      <p:sp>
        <p:nvSpPr>
          <p:cNvPr id="4" name="Text Placeholder 3">
            <a:extLst>
              <a:ext uri="{FF2B5EF4-FFF2-40B4-BE49-F238E27FC236}">
                <a16:creationId xmlns:a16="http://schemas.microsoft.com/office/drawing/2014/main" id="{D065622A-007B-4932-A7D8-17AD1078926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833725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0670-B536-40B0-9D48-D298FFE770F1}"/>
              </a:ext>
            </a:extLst>
          </p:cNvPr>
          <p:cNvSpPr>
            <a:spLocks noGrp="1"/>
          </p:cNvSpPr>
          <p:nvPr>
            <p:ph type="title"/>
          </p:nvPr>
        </p:nvSpPr>
        <p:spPr/>
        <p:txBody>
          <a:bodyPr/>
          <a:lstStyle/>
          <a:p>
            <a:r>
              <a:rPr lang="de-DE"/>
              <a:t>Facebook Hitliste Posts nach Interaktionen | All Pages - 25 of 26</a:t>
            </a:r>
            <a:endParaRPr lang="en-US"/>
          </a:p>
        </p:txBody>
      </p:sp>
      <p:graphicFrame>
        <p:nvGraphicFramePr>
          <p:cNvPr id="5" name="Table Placeholder 4">
            <a:extLst>
              <a:ext uri="{FF2B5EF4-FFF2-40B4-BE49-F238E27FC236}">
                <a16:creationId xmlns:a16="http://schemas.microsoft.com/office/drawing/2014/main" id="{27F11ED1-B292-4362-AC0B-6545A84BAE5E}"/>
              </a:ext>
            </a:extLst>
          </p:cNvPr>
          <p:cNvGraphicFramePr>
            <a:graphicFrameLocks noGrp="1"/>
          </p:cNvGraphicFramePr>
          <p:nvPr>
            <p:ph type="tbl" sz="quarter" idx="13"/>
            <p:extLst>
              <p:ext uri="{D42A27DB-BD31-4B8C-83A1-F6EECF244321}">
                <p14:modId xmlns:p14="http://schemas.microsoft.com/office/powerpoint/2010/main" val="864654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22376299"/>
                    </a:ext>
                  </a:extLst>
                </a:gridCol>
                <a:gridCol w="987552">
                  <a:extLst>
                    <a:ext uri="{9D8B030D-6E8A-4147-A177-3AD203B41FA5}">
                      <a16:colId xmlns:a16="http://schemas.microsoft.com/office/drawing/2014/main" val="2867776079"/>
                    </a:ext>
                  </a:extLst>
                </a:gridCol>
                <a:gridCol w="658368">
                  <a:extLst>
                    <a:ext uri="{9D8B030D-6E8A-4147-A177-3AD203B41FA5}">
                      <a16:colId xmlns:a16="http://schemas.microsoft.com/office/drawing/2014/main" val="426462881"/>
                    </a:ext>
                  </a:extLst>
                </a:gridCol>
                <a:gridCol w="329184">
                  <a:extLst>
                    <a:ext uri="{9D8B030D-6E8A-4147-A177-3AD203B41FA5}">
                      <a16:colId xmlns:a16="http://schemas.microsoft.com/office/drawing/2014/main" val="2384324268"/>
                    </a:ext>
                  </a:extLst>
                </a:gridCol>
                <a:gridCol w="329184">
                  <a:extLst>
                    <a:ext uri="{9D8B030D-6E8A-4147-A177-3AD203B41FA5}">
                      <a16:colId xmlns:a16="http://schemas.microsoft.com/office/drawing/2014/main" val="2028147990"/>
                    </a:ext>
                  </a:extLst>
                </a:gridCol>
                <a:gridCol w="329184">
                  <a:extLst>
                    <a:ext uri="{9D8B030D-6E8A-4147-A177-3AD203B41FA5}">
                      <a16:colId xmlns:a16="http://schemas.microsoft.com/office/drawing/2014/main" val="1594980881"/>
                    </a:ext>
                  </a:extLst>
                </a:gridCol>
                <a:gridCol w="329184">
                  <a:extLst>
                    <a:ext uri="{9D8B030D-6E8A-4147-A177-3AD203B41FA5}">
                      <a16:colId xmlns:a16="http://schemas.microsoft.com/office/drawing/2014/main" val="2271044310"/>
                    </a:ext>
                  </a:extLst>
                </a:gridCol>
                <a:gridCol w="329184">
                  <a:extLst>
                    <a:ext uri="{9D8B030D-6E8A-4147-A177-3AD203B41FA5}">
                      <a16:colId xmlns:a16="http://schemas.microsoft.com/office/drawing/2014/main" val="2631045822"/>
                    </a:ext>
                  </a:extLst>
                </a:gridCol>
                <a:gridCol w="329184">
                  <a:extLst>
                    <a:ext uri="{9D8B030D-6E8A-4147-A177-3AD203B41FA5}">
                      <a16:colId xmlns:a16="http://schemas.microsoft.com/office/drawing/2014/main" val="3871414929"/>
                    </a:ext>
                  </a:extLst>
                </a:gridCol>
                <a:gridCol w="329184">
                  <a:extLst>
                    <a:ext uri="{9D8B030D-6E8A-4147-A177-3AD203B41FA5}">
                      <a16:colId xmlns:a16="http://schemas.microsoft.com/office/drawing/2014/main" val="2099383427"/>
                    </a:ext>
                  </a:extLst>
                </a:gridCol>
                <a:gridCol w="329184">
                  <a:extLst>
                    <a:ext uri="{9D8B030D-6E8A-4147-A177-3AD203B41FA5}">
                      <a16:colId xmlns:a16="http://schemas.microsoft.com/office/drawing/2014/main" val="1069062403"/>
                    </a:ext>
                  </a:extLst>
                </a:gridCol>
                <a:gridCol w="329184">
                  <a:extLst>
                    <a:ext uri="{9D8B030D-6E8A-4147-A177-3AD203B41FA5}">
                      <a16:colId xmlns:a16="http://schemas.microsoft.com/office/drawing/2014/main" val="2550655741"/>
                    </a:ext>
                  </a:extLst>
                </a:gridCol>
                <a:gridCol w="329184">
                  <a:extLst>
                    <a:ext uri="{9D8B030D-6E8A-4147-A177-3AD203B41FA5}">
                      <a16:colId xmlns:a16="http://schemas.microsoft.com/office/drawing/2014/main" val="4254096494"/>
                    </a:ext>
                  </a:extLst>
                </a:gridCol>
                <a:gridCol w="329184">
                  <a:extLst>
                    <a:ext uri="{9D8B030D-6E8A-4147-A177-3AD203B41FA5}">
                      <a16:colId xmlns:a16="http://schemas.microsoft.com/office/drawing/2014/main" val="3670331102"/>
                    </a:ext>
                  </a:extLst>
                </a:gridCol>
                <a:gridCol w="329184">
                  <a:extLst>
                    <a:ext uri="{9D8B030D-6E8A-4147-A177-3AD203B41FA5}">
                      <a16:colId xmlns:a16="http://schemas.microsoft.com/office/drawing/2014/main" val="2141561147"/>
                    </a:ext>
                  </a:extLst>
                </a:gridCol>
                <a:gridCol w="329184">
                  <a:extLst>
                    <a:ext uri="{9D8B030D-6E8A-4147-A177-3AD203B41FA5}">
                      <a16:colId xmlns:a16="http://schemas.microsoft.com/office/drawing/2014/main" val="175090128"/>
                    </a:ext>
                  </a:extLst>
                </a:gridCol>
                <a:gridCol w="329184">
                  <a:extLst>
                    <a:ext uri="{9D8B030D-6E8A-4147-A177-3AD203B41FA5}">
                      <a16:colId xmlns:a16="http://schemas.microsoft.com/office/drawing/2014/main" val="1175435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0401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BR24 - 2020-09-04 17:13:01</a:t>
                      </a:r>
                      <a:r>
                        <a:rPr kumimoji="0" lang="de-DE" sz="1000" b="0" i="0" u="none" strike="noStrike" kern="1200" cap="none" spc="0" normalizeH="0" baseline="0" noProof="0">
                          <a:ln>
                            <a:noFill/>
                          </a:ln>
                          <a:solidFill>
                            <a:prstClr val="black"/>
                          </a:solidFill>
                          <a:effectLst/>
                          <a:uLnTx/>
                          <a:uFillTx/>
                          <a:latin typeface="+mn-lt"/>
                          <a:ea typeface="+mn-ea"/>
                          <a:cs typeface="+mn-cs"/>
                        </a:rPr>
                        <a:t>
 Der Bundesgesundheitsminister appellierte, sich genau zu überlegen, ob und wie man feiert.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https://scontent-lga3-1.xx.fbcdn.net/v/t1.0-9/p720x720/118775459_10158536907390336_6832244029391231246_o.jpg?_nc_cat=109&amp;_nc_sid=2d5d41&amp;_nc_ohc=q3ZO1V-vI-UAX8CBB85&amp;_nc_ht=scontent-lga3-1.xx&amp;tp=6&amp;oh=733b4e230e8ad09ea93c1c75f728ea55&amp;oe=5F7EC490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09.09.2020 09:23:27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7795914"/>
                  </a:ext>
                </a:extLst>
              </a:tr>
            </a:tbl>
          </a:graphicData>
        </a:graphic>
      </p:graphicFrame>
      <p:sp>
        <p:nvSpPr>
          <p:cNvPr id="4" name="Text Placeholder 3">
            <a:extLst>
              <a:ext uri="{FF2B5EF4-FFF2-40B4-BE49-F238E27FC236}">
                <a16:creationId xmlns:a16="http://schemas.microsoft.com/office/drawing/2014/main" id="{C2467A6A-31C3-45B0-BFD7-3634E0ACF31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4161058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E895-D843-468C-BF5E-00DEE56FD917}"/>
              </a:ext>
            </a:extLst>
          </p:cNvPr>
          <p:cNvSpPr>
            <a:spLocks noGrp="1"/>
          </p:cNvSpPr>
          <p:nvPr>
            <p:ph type="title"/>
          </p:nvPr>
        </p:nvSpPr>
        <p:spPr/>
        <p:txBody>
          <a:bodyPr/>
          <a:lstStyle/>
          <a:p>
            <a:r>
              <a:rPr lang="de-DE"/>
              <a:t>Facebook Hitliste Posts nach Interaktionen | All Pages - 26 of 26</a:t>
            </a:r>
            <a:endParaRPr lang="en-US"/>
          </a:p>
        </p:txBody>
      </p:sp>
      <p:graphicFrame>
        <p:nvGraphicFramePr>
          <p:cNvPr id="5" name="Table Placeholder 4">
            <a:extLst>
              <a:ext uri="{FF2B5EF4-FFF2-40B4-BE49-F238E27FC236}">
                <a16:creationId xmlns:a16="http://schemas.microsoft.com/office/drawing/2014/main" id="{5B40713D-0436-426F-98BC-743888563B73}"/>
              </a:ext>
            </a:extLst>
          </p:cNvPr>
          <p:cNvGraphicFramePr>
            <a:graphicFrameLocks noGrp="1"/>
          </p:cNvGraphicFramePr>
          <p:nvPr>
            <p:ph type="tbl" sz="quarter" idx="13"/>
            <p:extLst>
              <p:ext uri="{D42A27DB-BD31-4B8C-83A1-F6EECF244321}">
                <p14:modId xmlns:p14="http://schemas.microsoft.com/office/powerpoint/2010/main" val="173107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4640246"/>
                    </a:ext>
                  </a:extLst>
                </a:gridCol>
                <a:gridCol w="987552">
                  <a:extLst>
                    <a:ext uri="{9D8B030D-6E8A-4147-A177-3AD203B41FA5}">
                      <a16:colId xmlns:a16="http://schemas.microsoft.com/office/drawing/2014/main" val="1249960954"/>
                    </a:ext>
                  </a:extLst>
                </a:gridCol>
                <a:gridCol w="658368">
                  <a:extLst>
                    <a:ext uri="{9D8B030D-6E8A-4147-A177-3AD203B41FA5}">
                      <a16:colId xmlns:a16="http://schemas.microsoft.com/office/drawing/2014/main" val="386162537"/>
                    </a:ext>
                  </a:extLst>
                </a:gridCol>
                <a:gridCol w="329184">
                  <a:extLst>
                    <a:ext uri="{9D8B030D-6E8A-4147-A177-3AD203B41FA5}">
                      <a16:colId xmlns:a16="http://schemas.microsoft.com/office/drawing/2014/main" val="1336364679"/>
                    </a:ext>
                  </a:extLst>
                </a:gridCol>
                <a:gridCol w="329184">
                  <a:extLst>
                    <a:ext uri="{9D8B030D-6E8A-4147-A177-3AD203B41FA5}">
                      <a16:colId xmlns:a16="http://schemas.microsoft.com/office/drawing/2014/main" val="3597294235"/>
                    </a:ext>
                  </a:extLst>
                </a:gridCol>
                <a:gridCol w="329184">
                  <a:extLst>
                    <a:ext uri="{9D8B030D-6E8A-4147-A177-3AD203B41FA5}">
                      <a16:colId xmlns:a16="http://schemas.microsoft.com/office/drawing/2014/main" val="3171569370"/>
                    </a:ext>
                  </a:extLst>
                </a:gridCol>
                <a:gridCol w="329184">
                  <a:extLst>
                    <a:ext uri="{9D8B030D-6E8A-4147-A177-3AD203B41FA5}">
                      <a16:colId xmlns:a16="http://schemas.microsoft.com/office/drawing/2014/main" val="1163427923"/>
                    </a:ext>
                  </a:extLst>
                </a:gridCol>
                <a:gridCol w="329184">
                  <a:extLst>
                    <a:ext uri="{9D8B030D-6E8A-4147-A177-3AD203B41FA5}">
                      <a16:colId xmlns:a16="http://schemas.microsoft.com/office/drawing/2014/main" val="2746495890"/>
                    </a:ext>
                  </a:extLst>
                </a:gridCol>
                <a:gridCol w="329184">
                  <a:extLst>
                    <a:ext uri="{9D8B030D-6E8A-4147-A177-3AD203B41FA5}">
                      <a16:colId xmlns:a16="http://schemas.microsoft.com/office/drawing/2014/main" val="1793571347"/>
                    </a:ext>
                  </a:extLst>
                </a:gridCol>
                <a:gridCol w="329184">
                  <a:extLst>
                    <a:ext uri="{9D8B030D-6E8A-4147-A177-3AD203B41FA5}">
                      <a16:colId xmlns:a16="http://schemas.microsoft.com/office/drawing/2014/main" val="282328842"/>
                    </a:ext>
                  </a:extLst>
                </a:gridCol>
                <a:gridCol w="329184">
                  <a:extLst>
                    <a:ext uri="{9D8B030D-6E8A-4147-A177-3AD203B41FA5}">
                      <a16:colId xmlns:a16="http://schemas.microsoft.com/office/drawing/2014/main" val="3242450391"/>
                    </a:ext>
                  </a:extLst>
                </a:gridCol>
                <a:gridCol w="329184">
                  <a:extLst>
                    <a:ext uri="{9D8B030D-6E8A-4147-A177-3AD203B41FA5}">
                      <a16:colId xmlns:a16="http://schemas.microsoft.com/office/drawing/2014/main" val="862543410"/>
                    </a:ext>
                  </a:extLst>
                </a:gridCol>
                <a:gridCol w="329184">
                  <a:extLst>
                    <a:ext uri="{9D8B030D-6E8A-4147-A177-3AD203B41FA5}">
                      <a16:colId xmlns:a16="http://schemas.microsoft.com/office/drawing/2014/main" val="3451697079"/>
                    </a:ext>
                  </a:extLst>
                </a:gridCol>
                <a:gridCol w="329184">
                  <a:extLst>
                    <a:ext uri="{9D8B030D-6E8A-4147-A177-3AD203B41FA5}">
                      <a16:colId xmlns:a16="http://schemas.microsoft.com/office/drawing/2014/main" val="3486403400"/>
                    </a:ext>
                  </a:extLst>
                </a:gridCol>
                <a:gridCol w="329184">
                  <a:extLst>
                    <a:ext uri="{9D8B030D-6E8A-4147-A177-3AD203B41FA5}">
                      <a16:colId xmlns:a16="http://schemas.microsoft.com/office/drawing/2014/main" val="2763431521"/>
                    </a:ext>
                  </a:extLst>
                </a:gridCol>
                <a:gridCol w="329184">
                  <a:extLst>
                    <a:ext uri="{9D8B030D-6E8A-4147-A177-3AD203B41FA5}">
                      <a16:colId xmlns:a16="http://schemas.microsoft.com/office/drawing/2014/main" val="2292277421"/>
                    </a:ext>
                  </a:extLst>
                </a:gridCol>
                <a:gridCol w="329184">
                  <a:extLst>
                    <a:ext uri="{9D8B030D-6E8A-4147-A177-3AD203B41FA5}">
                      <a16:colId xmlns:a16="http://schemas.microsoft.com/office/drawing/2014/main" val="3029332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347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- 2020-09-04 11:07:09</a:t>
                      </a:r>
                      <a:r>
                        <a:rPr kumimoji="0" lang="de-DE" sz="1000" b="0" i="0" u="none" strike="noStrike" kern="1200" cap="none" spc="0" normalizeH="0" baseline="0" noProof="0">
                          <a:ln>
                            <a:noFill/>
                          </a:ln>
                          <a:solidFill>
                            <a:prstClr val="black"/>
                          </a:solidFill>
                          <a:effectLst/>
                          <a:uLnTx/>
                          <a:uFillTx/>
                          <a:latin typeface="+mn-lt"/>
                          <a:ea typeface="+mn-ea"/>
                          <a:cs typeface="+mn-cs"/>
                        </a:rPr>
                        <a:t>
 Lena Zimmermann ist 18 als ihr Vater plötzlich stirbt. Die Familien-Landwirtschaft mit 300 Tieren, einer Metzgerei und einem Hofladen steht vor dem Aus - aber gegen den Rat von vielen übernehmen Lena und ihr Freund den Hof. Und haben Erfolg! Wir haben sie 2018 besucht.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https://scontent-iad3-1.xx.fbcdn.net/v/t15.5256-10/s720x720/28761919_2127177667299289_7432213805037256704_n.jpg?_nc_cat=110&amp;_nc_sid=ad6a45&amp;_nc_ohc=6lvAy9tv2YUAX_kKuC4&amp;_nc_ht=scontent-iad3-1.xx&amp;oh=3f073e35c2502bc6fa9e0e68b4d19be2&amp;oe=5F7DBF67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09:20:30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0940973"/>
                  </a:ext>
                </a:extLst>
              </a:tr>
            </a:tbl>
          </a:graphicData>
        </a:graphic>
      </p:graphicFrame>
      <p:sp>
        <p:nvSpPr>
          <p:cNvPr id="4" name="Text Placeholder 3">
            <a:extLst>
              <a:ext uri="{FF2B5EF4-FFF2-40B4-BE49-F238E27FC236}">
                <a16:creationId xmlns:a16="http://schemas.microsoft.com/office/drawing/2014/main" id="{A8C55078-8D41-4BBA-AF82-4534A9368FDD}"/>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384019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7543C-012B-4853-9F2D-5A92D32B0DE7}"/>
              </a:ext>
            </a:extLst>
          </p:cNvPr>
          <p:cNvSpPr>
            <a:spLocks noGrp="1"/>
          </p:cNvSpPr>
          <p:nvPr>
            <p:ph type="title"/>
          </p:nvPr>
        </p:nvSpPr>
        <p:spPr/>
        <p:txBody>
          <a:bodyPr/>
          <a:lstStyle/>
          <a:p>
            <a:r>
              <a:rPr lang="de-DE"/>
              <a:t>Facebook Entwicklung Views (welche?) | All Pages</a:t>
            </a:r>
            <a:endParaRPr lang="en-US"/>
          </a:p>
        </p:txBody>
      </p:sp>
      <p:graphicFrame>
        <p:nvGraphicFramePr>
          <p:cNvPr id="6" name="Chart Placeholder 5">
            <a:extLst>
              <a:ext uri="{FF2B5EF4-FFF2-40B4-BE49-F238E27FC236}">
                <a16:creationId xmlns:a16="http://schemas.microsoft.com/office/drawing/2014/main" id="{2639878E-7F3A-4EE1-A73E-EC5AD70D82E6}"/>
              </a:ext>
            </a:extLst>
          </p:cNvPr>
          <p:cNvGraphicFramePr>
            <a:graphicFrameLocks noGrp="1"/>
          </p:cNvGraphicFramePr>
          <p:nvPr>
            <p:ph type="chart" sz="quarter" idx="13"/>
            <p:extLst>
              <p:ext uri="{D42A27DB-BD31-4B8C-83A1-F6EECF244321}">
                <p14:modId xmlns:p14="http://schemas.microsoft.com/office/powerpoint/2010/main" val="2763972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78C8EF-7B12-4DF8-9933-A628785567FA}"/>
              </a:ext>
            </a:extLst>
          </p:cNvPr>
          <p:cNvSpPr>
            <a:spLocks noGrp="1"/>
          </p:cNvSpPr>
          <p:nvPr>
            <p:ph type="body" sz="quarter" idx="14"/>
          </p:nvPr>
        </p:nvSpPr>
        <p:spPr/>
        <p:txBody>
          <a:bodyPr/>
          <a:lstStyle/>
          <a:p>
            <a:r>
              <a:rPr lang="en-US"/>
              <a:t>26.08.2020 - 09.09.2020</a:t>
            </a:r>
          </a:p>
        </p:txBody>
      </p:sp>
      <p:sp>
        <p:nvSpPr>
          <p:cNvPr id="5" name="Footer Placeholder 4">
            <a:extLst>
              <a:ext uri="{FF2B5EF4-FFF2-40B4-BE49-F238E27FC236}">
                <a16:creationId xmlns:a16="http://schemas.microsoft.com/office/drawing/2014/main" id="{C4EC5EDF-641B-4B38-8E14-9CB4208D0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0343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4B08-D246-4230-9A17-35F4CC6F6761}"/>
              </a:ext>
            </a:extLst>
          </p:cNvPr>
          <p:cNvSpPr>
            <a:spLocks noGrp="1"/>
          </p:cNvSpPr>
          <p:nvPr>
            <p:ph type="title"/>
          </p:nvPr>
        </p:nvSpPr>
        <p:spPr/>
        <p:txBody>
          <a:bodyPr/>
          <a:lstStyle/>
          <a:p>
            <a:r>
              <a:rPr lang="en-US"/>
              <a:t>Facebook Überblick Facebook-Videos nach Profilen (Sortierung 10 Sec.) | All Pages - 1 of 2</a:t>
            </a:r>
          </a:p>
        </p:txBody>
      </p:sp>
      <p:graphicFrame>
        <p:nvGraphicFramePr>
          <p:cNvPr id="5" name="Table Placeholder 4">
            <a:extLst>
              <a:ext uri="{FF2B5EF4-FFF2-40B4-BE49-F238E27FC236}">
                <a16:creationId xmlns:a16="http://schemas.microsoft.com/office/drawing/2014/main" id="{9FB6A06C-0FC6-44B8-B0C4-E16B92DE02DB}"/>
              </a:ext>
            </a:extLst>
          </p:cNvPr>
          <p:cNvGraphicFramePr>
            <a:graphicFrameLocks noGrp="1"/>
          </p:cNvGraphicFramePr>
          <p:nvPr>
            <p:ph type="tbl" sz="quarter" idx="13"/>
            <p:extLst>
              <p:ext uri="{D42A27DB-BD31-4B8C-83A1-F6EECF244321}">
                <p14:modId xmlns:p14="http://schemas.microsoft.com/office/powerpoint/2010/main" val="4263502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5327019"/>
                    </a:ext>
                  </a:extLst>
                </a:gridCol>
                <a:gridCol w="411480">
                  <a:extLst>
                    <a:ext uri="{9D8B030D-6E8A-4147-A177-3AD203B41FA5}">
                      <a16:colId xmlns:a16="http://schemas.microsoft.com/office/drawing/2014/main" val="2842989514"/>
                    </a:ext>
                  </a:extLst>
                </a:gridCol>
                <a:gridCol w="411480">
                  <a:extLst>
                    <a:ext uri="{9D8B030D-6E8A-4147-A177-3AD203B41FA5}">
                      <a16:colId xmlns:a16="http://schemas.microsoft.com/office/drawing/2014/main" val="2727591654"/>
                    </a:ext>
                  </a:extLst>
                </a:gridCol>
                <a:gridCol w="411480">
                  <a:extLst>
                    <a:ext uri="{9D8B030D-6E8A-4147-A177-3AD203B41FA5}">
                      <a16:colId xmlns:a16="http://schemas.microsoft.com/office/drawing/2014/main" val="353186068"/>
                    </a:ext>
                  </a:extLst>
                </a:gridCol>
                <a:gridCol w="411480">
                  <a:extLst>
                    <a:ext uri="{9D8B030D-6E8A-4147-A177-3AD203B41FA5}">
                      <a16:colId xmlns:a16="http://schemas.microsoft.com/office/drawing/2014/main" val="3048849627"/>
                    </a:ext>
                  </a:extLst>
                </a:gridCol>
                <a:gridCol w="411480">
                  <a:extLst>
                    <a:ext uri="{9D8B030D-6E8A-4147-A177-3AD203B41FA5}">
                      <a16:colId xmlns:a16="http://schemas.microsoft.com/office/drawing/2014/main" val="446485865"/>
                    </a:ext>
                  </a:extLst>
                </a:gridCol>
                <a:gridCol w="411480">
                  <a:extLst>
                    <a:ext uri="{9D8B030D-6E8A-4147-A177-3AD203B41FA5}">
                      <a16:colId xmlns:a16="http://schemas.microsoft.com/office/drawing/2014/main" val="2798174431"/>
                    </a:ext>
                  </a:extLst>
                </a:gridCol>
                <a:gridCol w="411480">
                  <a:extLst>
                    <a:ext uri="{9D8B030D-6E8A-4147-A177-3AD203B41FA5}">
                      <a16:colId xmlns:a16="http://schemas.microsoft.com/office/drawing/2014/main" val="1168628045"/>
                    </a:ext>
                  </a:extLst>
                </a:gridCol>
                <a:gridCol w="411480">
                  <a:extLst>
                    <a:ext uri="{9D8B030D-6E8A-4147-A177-3AD203B41FA5}">
                      <a16:colId xmlns:a16="http://schemas.microsoft.com/office/drawing/2014/main" val="3343661565"/>
                    </a:ext>
                  </a:extLst>
                </a:gridCol>
                <a:gridCol w="411480">
                  <a:extLst>
                    <a:ext uri="{9D8B030D-6E8A-4147-A177-3AD203B41FA5}">
                      <a16:colId xmlns:a16="http://schemas.microsoft.com/office/drawing/2014/main" val="3714063194"/>
                    </a:ext>
                  </a:extLst>
                </a:gridCol>
                <a:gridCol w="411480">
                  <a:extLst>
                    <a:ext uri="{9D8B030D-6E8A-4147-A177-3AD203B41FA5}">
                      <a16:colId xmlns:a16="http://schemas.microsoft.com/office/drawing/2014/main" val="3006055094"/>
                    </a:ext>
                  </a:extLst>
                </a:gridCol>
                <a:gridCol w="411480">
                  <a:extLst>
                    <a:ext uri="{9D8B030D-6E8A-4147-A177-3AD203B41FA5}">
                      <a16:colId xmlns:a16="http://schemas.microsoft.com/office/drawing/2014/main" val="2926519821"/>
                    </a:ext>
                  </a:extLst>
                </a:gridCol>
                <a:gridCol w="411480">
                  <a:extLst>
                    <a:ext uri="{9D8B030D-6E8A-4147-A177-3AD203B41FA5}">
                      <a16:colId xmlns:a16="http://schemas.microsoft.com/office/drawing/2014/main" val="1997078668"/>
                    </a:ext>
                  </a:extLst>
                </a:gridCol>
                <a:gridCol w="411480">
                  <a:extLst>
                    <a:ext uri="{9D8B030D-6E8A-4147-A177-3AD203B41FA5}">
                      <a16:colId xmlns:a16="http://schemas.microsoft.com/office/drawing/2014/main" val="1675717463"/>
                    </a:ext>
                  </a:extLst>
                </a:gridCol>
                <a:gridCol w="411480">
                  <a:extLst>
                    <a:ext uri="{9D8B030D-6E8A-4147-A177-3AD203B41FA5}">
                      <a16:colId xmlns:a16="http://schemas.microsoft.com/office/drawing/2014/main" val="3308989103"/>
                    </a:ext>
                  </a:extLst>
                </a:gridCol>
                <a:gridCol w="411480">
                  <a:extLst>
                    <a:ext uri="{9D8B030D-6E8A-4147-A177-3AD203B41FA5}">
                      <a16:colId xmlns:a16="http://schemas.microsoft.com/office/drawing/2014/main" val="1139881785"/>
                    </a:ext>
                  </a:extLst>
                </a:gridCol>
                <a:gridCol w="411480">
                  <a:extLst>
                    <a:ext uri="{9D8B030D-6E8A-4147-A177-3AD203B41FA5}">
                      <a16:colId xmlns:a16="http://schemas.microsoft.com/office/drawing/2014/main" val="2350560071"/>
                    </a:ext>
                  </a:extLst>
                </a:gridCol>
                <a:gridCol w="411480">
                  <a:extLst>
                    <a:ext uri="{9D8B030D-6E8A-4147-A177-3AD203B41FA5}">
                      <a16:colId xmlns:a16="http://schemas.microsoft.com/office/drawing/2014/main" val="1881197937"/>
                    </a:ext>
                  </a:extLst>
                </a:gridCol>
                <a:gridCol w="411480">
                  <a:extLst>
                    <a:ext uri="{9D8B030D-6E8A-4147-A177-3AD203B41FA5}">
                      <a16:colId xmlns:a16="http://schemas.microsoft.com/office/drawing/2014/main" val="402239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Paid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Paid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Organic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Organic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Autoplayed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Autoplayed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Click-to-Play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Click-to-Play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Repeat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Repeat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Repeat Views</a:t>
                      </a:r>
                    </a:p>
                  </a:txBody>
                  <a:tcPr/>
                </a:tc>
                <a:extLst>
                  <a:ext uri="{0D108BD9-81ED-4DB2-BD59-A6C34878D82A}">
                    <a16:rowId xmlns:a16="http://schemas.microsoft.com/office/drawing/2014/main" val="1095234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363927</a:t>
                      </a:r>
                    </a:p>
                  </a:txBody>
                  <a:tcPr/>
                </a:tc>
                <a:extLst>
                  <a:ext uri="{0D108BD9-81ED-4DB2-BD59-A6C34878D82A}">
                    <a16:rowId xmlns:a16="http://schemas.microsoft.com/office/drawing/2014/main" val="188739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139684</a:t>
                      </a:r>
                    </a:p>
                  </a:txBody>
                  <a:tcPr/>
                </a:tc>
                <a:extLst>
                  <a:ext uri="{0D108BD9-81ED-4DB2-BD59-A6C34878D82A}">
                    <a16:rowId xmlns:a16="http://schemas.microsoft.com/office/drawing/2014/main" val="104135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76733</a:t>
                      </a:r>
                    </a:p>
                  </a:txBody>
                  <a:tcPr/>
                </a:tc>
                <a:extLst>
                  <a:ext uri="{0D108BD9-81ED-4DB2-BD59-A6C34878D82A}">
                    <a16:rowId xmlns:a16="http://schemas.microsoft.com/office/drawing/2014/main" val="308887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32013</a:t>
                      </a:r>
                    </a:p>
                  </a:txBody>
                  <a:tcPr/>
                </a:tc>
                <a:extLst>
                  <a:ext uri="{0D108BD9-81ED-4DB2-BD59-A6C34878D82A}">
                    <a16:rowId xmlns:a16="http://schemas.microsoft.com/office/drawing/2014/main" val="150524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17379</a:t>
                      </a:r>
                    </a:p>
                  </a:txBody>
                  <a:tcPr/>
                </a:tc>
                <a:extLst>
                  <a:ext uri="{0D108BD9-81ED-4DB2-BD59-A6C34878D82A}">
                    <a16:rowId xmlns:a16="http://schemas.microsoft.com/office/drawing/2014/main" val="749725521"/>
                  </a:ext>
                </a:extLst>
              </a:tr>
            </a:tbl>
          </a:graphicData>
        </a:graphic>
      </p:graphicFrame>
      <p:sp>
        <p:nvSpPr>
          <p:cNvPr id="4" name="Text Placeholder 3">
            <a:extLst>
              <a:ext uri="{FF2B5EF4-FFF2-40B4-BE49-F238E27FC236}">
                <a16:creationId xmlns:a16="http://schemas.microsoft.com/office/drawing/2014/main" id="{05B5E8D4-CB47-4F94-804C-5BBCFEA13920}"/>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717525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D2B94-1638-4246-8B82-B1957822E1A1}"/>
              </a:ext>
            </a:extLst>
          </p:cNvPr>
          <p:cNvSpPr>
            <a:spLocks noGrp="1"/>
          </p:cNvSpPr>
          <p:nvPr>
            <p:ph type="title"/>
          </p:nvPr>
        </p:nvSpPr>
        <p:spPr/>
        <p:txBody>
          <a:bodyPr/>
          <a:lstStyle/>
          <a:p>
            <a:r>
              <a:rPr lang="en-US"/>
              <a:t>Facebook Überblick Facebook-Videos nach Profilen (Sortierung 10 Sec.) | All Pages - 2 of 2</a:t>
            </a:r>
          </a:p>
        </p:txBody>
      </p:sp>
      <p:graphicFrame>
        <p:nvGraphicFramePr>
          <p:cNvPr id="5" name="Table Placeholder 4">
            <a:extLst>
              <a:ext uri="{FF2B5EF4-FFF2-40B4-BE49-F238E27FC236}">
                <a16:creationId xmlns:a16="http://schemas.microsoft.com/office/drawing/2014/main" id="{2B6FFC8F-490D-4F85-B09A-2DAA8FFF2BA6}"/>
              </a:ext>
            </a:extLst>
          </p:cNvPr>
          <p:cNvGraphicFramePr>
            <a:graphicFrameLocks noGrp="1"/>
          </p:cNvGraphicFramePr>
          <p:nvPr>
            <p:ph type="tbl" sz="quarter" idx="13"/>
            <p:extLst>
              <p:ext uri="{D42A27DB-BD31-4B8C-83A1-F6EECF244321}">
                <p14:modId xmlns:p14="http://schemas.microsoft.com/office/powerpoint/2010/main" val="2545551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44220158"/>
                    </a:ext>
                  </a:extLst>
                </a:gridCol>
                <a:gridCol w="411480">
                  <a:extLst>
                    <a:ext uri="{9D8B030D-6E8A-4147-A177-3AD203B41FA5}">
                      <a16:colId xmlns:a16="http://schemas.microsoft.com/office/drawing/2014/main" val="3667845838"/>
                    </a:ext>
                  </a:extLst>
                </a:gridCol>
                <a:gridCol w="411480">
                  <a:extLst>
                    <a:ext uri="{9D8B030D-6E8A-4147-A177-3AD203B41FA5}">
                      <a16:colId xmlns:a16="http://schemas.microsoft.com/office/drawing/2014/main" val="286600256"/>
                    </a:ext>
                  </a:extLst>
                </a:gridCol>
                <a:gridCol w="411480">
                  <a:extLst>
                    <a:ext uri="{9D8B030D-6E8A-4147-A177-3AD203B41FA5}">
                      <a16:colId xmlns:a16="http://schemas.microsoft.com/office/drawing/2014/main" val="286376150"/>
                    </a:ext>
                  </a:extLst>
                </a:gridCol>
                <a:gridCol w="411480">
                  <a:extLst>
                    <a:ext uri="{9D8B030D-6E8A-4147-A177-3AD203B41FA5}">
                      <a16:colId xmlns:a16="http://schemas.microsoft.com/office/drawing/2014/main" val="2467024768"/>
                    </a:ext>
                  </a:extLst>
                </a:gridCol>
                <a:gridCol w="411480">
                  <a:extLst>
                    <a:ext uri="{9D8B030D-6E8A-4147-A177-3AD203B41FA5}">
                      <a16:colId xmlns:a16="http://schemas.microsoft.com/office/drawing/2014/main" val="1446001601"/>
                    </a:ext>
                  </a:extLst>
                </a:gridCol>
                <a:gridCol w="411480">
                  <a:extLst>
                    <a:ext uri="{9D8B030D-6E8A-4147-A177-3AD203B41FA5}">
                      <a16:colId xmlns:a16="http://schemas.microsoft.com/office/drawing/2014/main" val="455647566"/>
                    </a:ext>
                  </a:extLst>
                </a:gridCol>
                <a:gridCol w="411480">
                  <a:extLst>
                    <a:ext uri="{9D8B030D-6E8A-4147-A177-3AD203B41FA5}">
                      <a16:colId xmlns:a16="http://schemas.microsoft.com/office/drawing/2014/main" val="3718447523"/>
                    </a:ext>
                  </a:extLst>
                </a:gridCol>
                <a:gridCol w="411480">
                  <a:extLst>
                    <a:ext uri="{9D8B030D-6E8A-4147-A177-3AD203B41FA5}">
                      <a16:colId xmlns:a16="http://schemas.microsoft.com/office/drawing/2014/main" val="1228603092"/>
                    </a:ext>
                  </a:extLst>
                </a:gridCol>
                <a:gridCol w="411480">
                  <a:extLst>
                    <a:ext uri="{9D8B030D-6E8A-4147-A177-3AD203B41FA5}">
                      <a16:colId xmlns:a16="http://schemas.microsoft.com/office/drawing/2014/main" val="102678046"/>
                    </a:ext>
                  </a:extLst>
                </a:gridCol>
                <a:gridCol w="411480">
                  <a:extLst>
                    <a:ext uri="{9D8B030D-6E8A-4147-A177-3AD203B41FA5}">
                      <a16:colId xmlns:a16="http://schemas.microsoft.com/office/drawing/2014/main" val="2482547633"/>
                    </a:ext>
                  </a:extLst>
                </a:gridCol>
                <a:gridCol w="411480">
                  <a:extLst>
                    <a:ext uri="{9D8B030D-6E8A-4147-A177-3AD203B41FA5}">
                      <a16:colId xmlns:a16="http://schemas.microsoft.com/office/drawing/2014/main" val="3500490610"/>
                    </a:ext>
                  </a:extLst>
                </a:gridCol>
                <a:gridCol w="411480">
                  <a:extLst>
                    <a:ext uri="{9D8B030D-6E8A-4147-A177-3AD203B41FA5}">
                      <a16:colId xmlns:a16="http://schemas.microsoft.com/office/drawing/2014/main" val="2813248581"/>
                    </a:ext>
                  </a:extLst>
                </a:gridCol>
                <a:gridCol w="411480">
                  <a:extLst>
                    <a:ext uri="{9D8B030D-6E8A-4147-A177-3AD203B41FA5}">
                      <a16:colId xmlns:a16="http://schemas.microsoft.com/office/drawing/2014/main" val="3740724066"/>
                    </a:ext>
                  </a:extLst>
                </a:gridCol>
                <a:gridCol w="411480">
                  <a:extLst>
                    <a:ext uri="{9D8B030D-6E8A-4147-A177-3AD203B41FA5}">
                      <a16:colId xmlns:a16="http://schemas.microsoft.com/office/drawing/2014/main" val="3662296343"/>
                    </a:ext>
                  </a:extLst>
                </a:gridCol>
                <a:gridCol w="411480">
                  <a:extLst>
                    <a:ext uri="{9D8B030D-6E8A-4147-A177-3AD203B41FA5}">
                      <a16:colId xmlns:a16="http://schemas.microsoft.com/office/drawing/2014/main" val="2209709994"/>
                    </a:ext>
                  </a:extLst>
                </a:gridCol>
                <a:gridCol w="411480">
                  <a:extLst>
                    <a:ext uri="{9D8B030D-6E8A-4147-A177-3AD203B41FA5}">
                      <a16:colId xmlns:a16="http://schemas.microsoft.com/office/drawing/2014/main" val="2114830163"/>
                    </a:ext>
                  </a:extLst>
                </a:gridCol>
                <a:gridCol w="411480">
                  <a:extLst>
                    <a:ext uri="{9D8B030D-6E8A-4147-A177-3AD203B41FA5}">
                      <a16:colId xmlns:a16="http://schemas.microsoft.com/office/drawing/2014/main" val="2180823075"/>
                    </a:ext>
                  </a:extLst>
                </a:gridCol>
                <a:gridCol w="411480">
                  <a:extLst>
                    <a:ext uri="{9D8B030D-6E8A-4147-A177-3AD203B41FA5}">
                      <a16:colId xmlns:a16="http://schemas.microsoft.com/office/drawing/2014/main" val="3200597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Paid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Paid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Organic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Organic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Autoplayed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Autoplayed Video Views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Click-to-Play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Click-to-Play Video Views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Repeat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30s Repeat Views</a:t>
                      </a:r>
                    </a:p>
                  </a:txBody>
                  <a:tcPr/>
                </a:tc>
                <a:extLst>
                  <a:ext uri="{0D108BD9-81ED-4DB2-BD59-A6C34878D82A}">
                    <a16:rowId xmlns:a16="http://schemas.microsoft.com/office/drawing/2014/main" val="51077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18310</a:t>
                      </a:r>
                    </a:p>
                  </a:txBody>
                  <a:tcPr/>
                </a:tc>
                <a:extLst>
                  <a:ext uri="{0D108BD9-81ED-4DB2-BD59-A6C34878D82A}">
                    <a16:rowId xmlns:a16="http://schemas.microsoft.com/office/drawing/2014/main" val="339714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extLst>
                  <a:ext uri="{0D108BD9-81ED-4DB2-BD59-A6C34878D82A}">
                    <a16:rowId xmlns:a16="http://schemas.microsoft.com/office/drawing/2014/main" val="406631278"/>
                  </a:ext>
                </a:extLst>
              </a:tr>
            </a:tbl>
          </a:graphicData>
        </a:graphic>
      </p:graphicFrame>
      <p:sp>
        <p:nvSpPr>
          <p:cNvPr id="4" name="Text Placeholder 3">
            <a:extLst>
              <a:ext uri="{FF2B5EF4-FFF2-40B4-BE49-F238E27FC236}">
                <a16:creationId xmlns:a16="http://schemas.microsoft.com/office/drawing/2014/main" id="{EE0B5478-FC4B-4A05-93B3-E07B015A566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9553539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8D5E-79CA-4E5A-ABA9-A969C6FB5205}"/>
              </a:ext>
            </a:extLst>
          </p:cNvPr>
          <p:cNvSpPr>
            <a:spLocks noGrp="1"/>
          </p:cNvSpPr>
          <p:nvPr>
            <p:ph type="title"/>
          </p:nvPr>
        </p:nvSpPr>
        <p:spPr/>
        <p:txBody>
          <a:bodyPr/>
          <a:lstStyle/>
          <a:p>
            <a:r>
              <a:rPr lang="de-DE"/>
              <a:t>Facebook Hitliste nach Views ab 10 Sekunden | All Pages - 1 of 26</a:t>
            </a:r>
            <a:endParaRPr lang="en-US"/>
          </a:p>
        </p:txBody>
      </p:sp>
      <p:graphicFrame>
        <p:nvGraphicFramePr>
          <p:cNvPr id="5" name="Table Placeholder 4">
            <a:extLst>
              <a:ext uri="{FF2B5EF4-FFF2-40B4-BE49-F238E27FC236}">
                <a16:creationId xmlns:a16="http://schemas.microsoft.com/office/drawing/2014/main" id="{8D44FFDA-9C0A-4268-90A0-A80963390AEC}"/>
              </a:ext>
            </a:extLst>
          </p:cNvPr>
          <p:cNvGraphicFramePr>
            <a:graphicFrameLocks noGrp="1"/>
          </p:cNvGraphicFramePr>
          <p:nvPr>
            <p:ph type="tbl" sz="quarter" idx="13"/>
            <p:extLst>
              <p:ext uri="{D42A27DB-BD31-4B8C-83A1-F6EECF244321}">
                <p14:modId xmlns:p14="http://schemas.microsoft.com/office/powerpoint/2010/main" val="26623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43211471"/>
                    </a:ext>
                  </a:extLst>
                </a:gridCol>
                <a:gridCol w="740664">
                  <a:extLst>
                    <a:ext uri="{9D8B030D-6E8A-4147-A177-3AD203B41FA5}">
                      <a16:colId xmlns:a16="http://schemas.microsoft.com/office/drawing/2014/main" val="1760112551"/>
                    </a:ext>
                  </a:extLst>
                </a:gridCol>
                <a:gridCol w="208280">
                  <a:extLst>
                    <a:ext uri="{9D8B030D-6E8A-4147-A177-3AD203B41FA5}">
                      <a16:colId xmlns:a16="http://schemas.microsoft.com/office/drawing/2014/main" val="712875115"/>
                    </a:ext>
                  </a:extLst>
                </a:gridCol>
                <a:gridCol w="246888">
                  <a:extLst>
                    <a:ext uri="{9D8B030D-6E8A-4147-A177-3AD203B41FA5}">
                      <a16:colId xmlns:a16="http://schemas.microsoft.com/office/drawing/2014/main" val="2581590513"/>
                    </a:ext>
                  </a:extLst>
                </a:gridCol>
                <a:gridCol w="246888">
                  <a:extLst>
                    <a:ext uri="{9D8B030D-6E8A-4147-A177-3AD203B41FA5}">
                      <a16:colId xmlns:a16="http://schemas.microsoft.com/office/drawing/2014/main" val="3950010711"/>
                    </a:ext>
                  </a:extLst>
                </a:gridCol>
                <a:gridCol w="246888">
                  <a:extLst>
                    <a:ext uri="{9D8B030D-6E8A-4147-A177-3AD203B41FA5}">
                      <a16:colId xmlns:a16="http://schemas.microsoft.com/office/drawing/2014/main" val="3928700275"/>
                    </a:ext>
                  </a:extLst>
                </a:gridCol>
                <a:gridCol w="246888">
                  <a:extLst>
                    <a:ext uri="{9D8B030D-6E8A-4147-A177-3AD203B41FA5}">
                      <a16:colId xmlns:a16="http://schemas.microsoft.com/office/drawing/2014/main" val="3190543611"/>
                    </a:ext>
                  </a:extLst>
                </a:gridCol>
                <a:gridCol w="246888">
                  <a:extLst>
                    <a:ext uri="{9D8B030D-6E8A-4147-A177-3AD203B41FA5}">
                      <a16:colId xmlns:a16="http://schemas.microsoft.com/office/drawing/2014/main" val="2010703246"/>
                    </a:ext>
                  </a:extLst>
                </a:gridCol>
                <a:gridCol w="246888">
                  <a:extLst>
                    <a:ext uri="{9D8B030D-6E8A-4147-A177-3AD203B41FA5}">
                      <a16:colId xmlns:a16="http://schemas.microsoft.com/office/drawing/2014/main" val="3456725094"/>
                    </a:ext>
                  </a:extLst>
                </a:gridCol>
                <a:gridCol w="246888">
                  <a:extLst>
                    <a:ext uri="{9D8B030D-6E8A-4147-A177-3AD203B41FA5}">
                      <a16:colId xmlns:a16="http://schemas.microsoft.com/office/drawing/2014/main" val="2797011370"/>
                    </a:ext>
                  </a:extLst>
                </a:gridCol>
                <a:gridCol w="246888">
                  <a:extLst>
                    <a:ext uri="{9D8B030D-6E8A-4147-A177-3AD203B41FA5}">
                      <a16:colId xmlns:a16="http://schemas.microsoft.com/office/drawing/2014/main" val="2485292201"/>
                    </a:ext>
                  </a:extLst>
                </a:gridCol>
                <a:gridCol w="246888">
                  <a:extLst>
                    <a:ext uri="{9D8B030D-6E8A-4147-A177-3AD203B41FA5}">
                      <a16:colId xmlns:a16="http://schemas.microsoft.com/office/drawing/2014/main" val="105681214"/>
                    </a:ext>
                  </a:extLst>
                </a:gridCol>
                <a:gridCol w="246888">
                  <a:extLst>
                    <a:ext uri="{9D8B030D-6E8A-4147-A177-3AD203B41FA5}">
                      <a16:colId xmlns:a16="http://schemas.microsoft.com/office/drawing/2014/main" val="1018192641"/>
                    </a:ext>
                  </a:extLst>
                </a:gridCol>
                <a:gridCol w="246888">
                  <a:extLst>
                    <a:ext uri="{9D8B030D-6E8A-4147-A177-3AD203B41FA5}">
                      <a16:colId xmlns:a16="http://schemas.microsoft.com/office/drawing/2014/main" val="1890876883"/>
                    </a:ext>
                  </a:extLst>
                </a:gridCol>
                <a:gridCol w="246888">
                  <a:extLst>
                    <a:ext uri="{9D8B030D-6E8A-4147-A177-3AD203B41FA5}">
                      <a16:colId xmlns:a16="http://schemas.microsoft.com/office/drawing/2014/main" val="4226982784"/>
                    </a:ext>
                  </a:extLst>
                </a:gridCol>
                <a:gridCol w="246888">
                  <a:extLst>
                    <a:ext uri="{9D8B030D-6E8A-4147-A177-3AD203B41FA5}">
                      <a16:colId xmlns:a16="http://schemas.microsoft.com/office/drawing/2014/main" val="2190772726"/>
                    </a:ext>
                  </a:extLst>
                </a:gridCol>
                <a:gridCol w="246888">
                  <a:extLst>
                    <a:ext uri="{9D8B030D-6E8A-4147-A177-3AD203B41FA5}">
                      <a16:colId xmlns:a16="http://schemas.microsoft.com/office/drawing/2014/main" val="2674486590"/>
                    </a:ext>
                  </a:extLst>
                </a:gridCol>
                <a:gridCol w="246888">
                  <a:extLst>
                    <a:ext uri="{9D8B030D-6E8A-4147-A177-3AD203B41FA5}">
                      <a16:colId xmlns:a16="http://schemas.microsoft.com/office/drawing/2014/main" val="718001683"/>
                    </a:ext>
                  </a:extLst>
                </a:gridCol>
                <a:gridCol w="246888">
                  <a:extLst>
                    <a:ext uri="{9D8B030D-6E8A-4147-A177-3AD203B41FA5}">
                      <a16:colId xmlns:a16="http://schemas.microsoft.com/office/drawing/2014/main" val="3374515859"/>
                    </a:ext>
                  </a:extLst>
                </a:gridCol>
                <a:gridCol w="246888">
                  <a:extLst>
                    <a:ext uri="{9D8B030D-6E8A-4147-A177-3AD203B41FA5}">
                      <a16:colId xmlns:a16="http://schemas.microsoft.com/office/drawing/2014/main" val="1465979229"/>
                    </a:ext>
                  </a:extLst>
                </a:gridCol>
                <a:gridCol w="246888">
                  <a:extLst>
                    <a:ext uri="{9D8B030D-6E8A-4147-A177-3AD203B41FA5}">
                      <a16:colId xmlns:a16="http://schemas.microsoft.com/office/drawing/2014/main" val="2852885788"/>
                    </a:ext>
                  </a:extLst>
                </a:gridCol>
                <a:gridCol w="246888">
                  <a:extLst>
                    <a:ext uri="{9D8B030D-6E8A-4147-A177-3AD203B41FA5}">
                      <a16:colId xmlns:a16="http://schemas.microsoft.com/office/drawing/2014/main" val="3848280050"/>
                    </a:ext>
                  </a:extLst>
                </a:gridCol>
                <a:gridCol w="246888">
                  <a:extLst>
                    <a:ext uri="{9D8B030D-6E8A-4147-A177-3AD203B41FA5}">
                      <a16:colId xmlns:a16="http://schemas.microsoft.com/office/drawing/2014/main" val="1820045729"/>
                    </a:ext>
                  </a:extLst>
                </a:gridCol>
                <a:gridCol w="208280">
                  <a:extLst>
                    <a:ext uri="{9D8B030D-6E8A-4147-A177-3AD203B41FA5}">
                      <a16:colId xmlns:a16="http://schemas.microsoft.com/office/drawing/2014/main" val="1667839150"/>
                    </a:ext>
                  </a:extLst>
                </a:gridCol>
                <a:gridCol w="208280">
                  <a:extLst>
                    <a:ext uri="{9D8B030D-6E8A-4147-A177-3AD203B41FA5}">
                      <a16:colId xmlns:a16="http://schemas.microsoft.com/office/drawing/2014/main" val="2464984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72347396"/>
                  </a:ext>
                </a:extLst>
              </a:tr>
            </a:tbl>
          </a:graphicData>
        </a:graphic>
      </p:graphicFrame>
      <p:sp>
        <p:nvSpPr>
          <p:cNvPr id="4" name="Text Placeholder 3">
            <a:extLst>
              <a:ext uri="{FF2B5EF4-FFF2-40B4-BE49-F238E27FC236}">
                <a16:creationId xmlns:a16="http://schemas.microsoft.com/office/drawing/2014/main" id="{6203D756-99B0-4E9D-AB4A-BA728E3B758D}"/>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9019261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80465-15E6-423B-B22F-3D572556713D}"/>
              </a:ext>
            </a:extLst>
          </p:cNvPr>
          <p:cNvSpPr>
            <a:spLocks noGrp="1"/>
          </p:cNvSpPr>
          <p:nvPr>
            <p:ph type="title"/>
          </p:nvPr>
        </p:nvSpPr>
        <p:spPr/>
        <p:txBody>
          <a:bodyPr/>
          <a:lstStyle/>
          <a:p>
            <a:r>
              <a:rPr lang="de-DE"/>
              <a:t>Facebook Hitliste nach Views ab 10 Sekunden | All Pages - 2 of 26</a:t>
            </a:r>
            <a:endParaRPr lang="en-US"/>
          </a:p>
        </p:txBody>
      </p:sp>
      <p:graphicFrame>
        <p:nvGraphicFramePr>
          <p:cNvPr id="5" name="Table Placeholder 4">
            <a:extLst>
              <a:ext uri="{FF2B5EF4-FFF2-40B4-BE49-F238E27FC236}">
                <a16:creationId xmlns:a16="http://schemas.microsoft.com/office/drawing/2014/main" id="{4B83E0EB-1230-4047-B22F-0600603B8A57}"/>
              </a:ext>
            </a:extLst>
          </p:cNvPr>
          <p:cNvGraphicFramePr>
            <a:graphicFrameLocks noGrp="1"/>
          </p:cNvGraphicFramePr>
          <p:nvPr>
            <p:ph type="tbl" sz="quarter" idx="13"/>
            <p:extLst>
              <p:ext uri="{D42A27DB-BD31-4B8C-83A1-F6EECF244321}">
                <p14:modId xmlns:p14="http://schemas.microsoft.com/office/powerpoint/2010/main" val="3461324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47798895"/>
                    </a:ext>
                  </a:extLst>
                </a:gridCol>
                <a:gridCol w="740664">
                  <a:extLst>
                    <a:ext uri="{9D8B030D-6E8A-4147-A177-3AD203B41FA5}">
                      <a16:colId xmlns:a16="http://schemas.microsoft.com/office/drawing/2014/main" val="3170507891"/>
                    </a:ext>
                  </a:extLst>
                </a:gridCol>
                <a:gridCol w="208280">
                  <a:extLst>
                    <a:ext uri="{9D8B030D-6E8A-4147-A177-3AD203B41FA5}">
                      <a16:colId xmlns:a16="http://schemas.microsoft.com/office/drawing/2014/main" val="948714584"/>
                    </a:ext>
                  </a:extLst>
                </a:gridCol>
                <a:gridCol w="246888">
                  <a:extLst>
                    <a:ext uri="{9D8B030D-6E8A-4147-A177-3AD203B41FA5}">
                      <a16:colId xmlns:a16="http://schemas.microsoft.com/office/drawing/2014/main" val="909415304"/>
                    </a:ext>
                  </a:extLst>
                </a:gridCol>
                <a:gridCol w="246888">
                  <a:extLst>
                    <a:ext uri="{9D8B030D-6E8A-4147-A177-3AD203B41FA5}">
                      <a16:colId xmlns:a16="http://schemas.microsoft.com/office/drawing/2014/main" val="1166257470"/>
                    </a:ext>
                  </a:extLst>
                </a:gridCol>
                <a:gridCol w="246888">
                  <a:extLst>
                    <a:ext uri="{9D8B030D-6E8A-4147-A177-3AD203B41FA5}">
                      <a16:colId xmlns:a16="http://schemas.microsoft.com/office/drawing/2014/main" val="3895037805"/>
                    </a:ext>
                  </a:extLst>
                </a:gridCol>
                <a:gridCol w="246888">
                  <a:extLst>
                    <a:ext uri="{9D8B030D-6E8A-4147-A177-3AD203B41FA5}">
                      <a16:colId xmlns:a16="http://schemas.microsoft.com/office/drawing/2014/main" val="3580606436"/>
                    </a:ext>
                  </a:extLst>
                </a:gridCol>
                <a:gridCol w="246888">
                  <a:extLst>
                    <a:ext uri="{9D8B030D-6E8A-4147-A177-3AD203B41FA5}">
                      <a16:colId xmlns:a16="http://schemas.microsoft.com/office/drawing/2014/main" val="4189481053"/>
                    </a:ext>
                  </a:extLst>
                </a:gridCol>
                <a:gridCol w="246888">
                  <a:extLst>
                    <a:ext uri="{9D8B030D-6E8A-4147-A177-3AD203B41FA5}">
                      <a16:colId xmlns:a16="http://schemas.microsoft.com/office/drawing/2014/main" val="2240768750"/>
                    </a:ext>
                  </a:extLst>
                </a:gridCol>
                <a:gridCol w="246888">
                  <a:extLst>
                    <a:ext uri="{9D8B030D-6E8A-4147-A177-3AD203B41FA5}">
                      <a16:colId xmlns:a16="http://schemas.microsoft.com/office/drawing/2014/main" val="104105017"/>
                    </a:ext>
                  </a:extLst>
                </a:gridCol>
                <a:gridCol w="246888">
                  <a:extLst>
                    <a:ext uri="{9D8B030D-6E8A-4147-A177-3AD203B41FA5}">
                      <a16:colId xmlns:a16="http://schemas.microsoft.com/office/drawing/2014/main" val="696978831"/>
                    </a:ext>
                  </a:extLst>
                </a:gridCol>
                <a:gridCol w="246888">
                  <a:extLst>
                    <a:ext uri="{9D8B030D-6E8A-4147-A177-3AD203B41FA5}">
                      <a16:colId xmlns:a16="http://schemas.microsoft.com/office/drawing/2014/main" val="3606575815"/>
                    </a:ext>
                  </a:extLst>
                </a:gridCol>
                <a:gridCol w="246888">
                  <a:extLst>
                    <a:ext uri="{9D8B030D-6E8A-4147-A177-3AD203B41FA5}">
                      <a16:colId xmlns:a16="http://schemas.microsoft.com/office/drawing/2014/main" val="1538528713"/>
                    </a:ext>
                  </a:extLst>
                </a:gridCol>
                <a:gridCol w="246888">
                  <a:extLst>
                    <a:ext uri="{9D8B030D-6E8A-4147-A177-3AD203B41FA5}">
                      <a16:colId xmlns:a16="http://schemas.microsoft.com/office/drawing/2014/main" val="810352660"/>
                    </a:ext>
                  </a:extLst>
                </a:gridCol>
                <a:gridCol w="246888">
                  <a:extLst>
                    <a:ext uri="{9D8B030D-6E8A-4147-A177-3AD203B41FA5}">
                      <a16:colId xmlns:a16="http://schemas.microsoft.com/office/drawing/2014/main" val="560246910"/>
                    </a:ext>
                  </a:extLst>
                </a:gridCol>
                <a:gridCol w="246888">
                  <a:extLst>
                    <a:ext uri="{9D8B030D-6E8A-4147-A177-3AD203B41FA5}">
                      <a16:colId xmlns:a16="http://schemas.microsoft.com/office/drawing/2014/main" val="2804249321"/>
                    </a:ext>
                  </a:extLst>
                </a:gridCol>
                <a:gridCol w="246888">
                  <a:extLst>
                    <a:ext uri="{9D8B030D-6E8A-4147-A177-3AD203B41FA5}">
                      <a16:colId xmlns:a16="http://schemas.microsoft.com/office/drawing/2014/main" val="201116802"/>
                    </a:ext>
                  </a:extLst>
                </a:gridCol>
                <a:gridCol w="246888">
                  <a:extLst>
                    <a:ext uri="{9D8B030D-6E8A-4147-A177-3AD203B41FA5}">
                      <a16:colId xmlns:a16="http://schemas.microsoft.com/office/drawing/2014/main" val="74028016"/>
                    </a:ext>
                  </a:extLst>
                </a:gridCol>
                <a:gridCol w="246888">
                  <a:extLst>
                    <a:ext uri="{9D8B030D-6E8A-4147-A177-3AD203B41FA5}">
                      <a16:colId xmlns:a16="http://schemas.microsoft.com/office/drawing/2014/main" val="2403965288"/>
                    </a:ext>
                  </a:extLst>
                </a:gridCol>
                <a:gridCol w="246888">
                  <a:extLst>
                    <a:ext uri="{9D8B030D-6E8A-4147-A177-3AD203B41FA5}">
                      <a16:colId xmlns:a16="http://schemas.microsoft.com/office/drawing/2014/main" val="1022475466"/>
                    </a:ext>
                  </a:extLst>
                </a:gridCol>
                <a:gridCol w="246888">
                  <a:extLst>
                    <a:ext uri="{9D8B030D-6E8A-4147-A177-3AD203B41FA5}">
                      <a16:colId xmlns:a16="http://schemas.microsoft.com/office/drawing/2014/main" val="2324048000"/>
                    </a:ext>
                  </a:extLst>
                </a:gridCol>
                <a:gridCol w="246888">
                  <a:extLst>
                    <a:ext uri="{9D8B030D-6E8A-4147-A177-3AD203B41FA5}">
                      <a16:colId xmlns:a16="http://schemas.microsoft.com/office/drawing/2014/main" val="4072375696"/>
                    </a:ext>
                  </a:extLst>
                </a:gridCol>
                <a:gridCol w="246888">
                  <a:extLst>
                    <a:ext uri="{9D8B030D-6E8A-4147-A177-3AD203B41FA5}">
                      <a16:colId xmlns:a16="http://schemas.microsoft.com/office/drawing/2014/main" val="254232943"/>
                    </a:ext>
                  </a:extLst>
                </a:gridCol>
                <a:gridCol w="208280">
                  <a:extLst>
                    <a:ext uri="{9D8B030D-6E8A-4147-A177-3AD203B41FA5}">
                      <a16:colId xmlns:a16="http://schemas.microsoft.com/office/drawing/2014/main" val="3892111464"/>
                    </a:ext>
                  </a:extLst>
                </a:gridCol>
                <a:gridCol w="208280">
                  <a:extLst>
                    <a:ext uri="{9D8B030D-6E8A-4147-A177-3AD203B41FA5}">
                      <a16:colId xmlns:a16="http://schemas.microsoft.com/office/drawing/2014/main" val="81718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9769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- 2020-08-29 12:46:31</a:t>
                      </a:r>
                      <a:r>
                        <a:rPr kumimoji="0" lang="de-DE" sz="1000" b="0" i="0" u="none" strike="noStrike" kern="1200" cap="none" spc="0" normalizeH="0" baseline="0" noProof="0">
                          <a:ln>
                            <a:noFill/>
                          </a:ln>
                          <a:solidFill>
                            <a:prstClr val="black"/>
                          </a:solidFill>
                          <a:effectLst/>
                          <a:uLnTx/>
                          <a:uFillTx/>
                          <a:latin typeface="+mn-lt"/>
                          <a:ea typeface="+mn-ea"/>
                          <a:cs typeface="+mn-cs"/>
                        </a:rPr>
                        <a:t>
 Bäume scheinen unverrückbar, sie sind ein Symbol für Beständigkeit. Doch ab und zu stehen sie in unseren modernen Zeiten dann buchstäblich doch im Weg. Eine alte Linde aus einem kleinen Dorf bei Feuchtwangen in Mittelfranken musste deshalb zum Beispiel umziehen. 🌳
Mehr aus der Reihe "Zwischen Spessart und Karwendel": br.de/spessart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https://scontent-ort2-1.xx.fbcdn.net/v/t15.5256-10/p168x128/118531585_376444487090097_7410896284862358790_n.jpg?_nc_cat=111&amp;_nc_sid=08861d&amp;_nc_ohc=Byyi3tDLUZUAX8bq42u&amp;_nc_ht=scontent-ort2-1.xx&amp;oh=f4d6646f1885d4a2dd2349d7ddc1384c&amp;oe=5F7EDE23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extLst>
                  <a:ext uri="{0D108BD9-81ED-4DB2-BD59-A6C34878D82A}">
                    <a16:rowId xmlns:a16="http://schemas.microsoft.com/office/drawing/2014/main" val="4290544361"/>
                  </a:ext>
                </a:extLst>
              </a:tr>
            </a:tbl>
          </a:graphicData>
        </a:graphic>
      </p:graphicFrame>
      <p:sp>
        <p:nvSpPr>
          <p:cNvPr id="4" name="Text Placeholder 3">
            <a:extLst>
              <a:ext uri="{FF2B5EF4-FFF2-40B4-BE49-F238E27FC236}">
                <a16:creationId xmlns:a16="http://schemas.microsoft.com/office/drawing/2014/main" id="{7134613F-E810-45BC-9094-A76058AF3952}"/>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8783491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2D1E1-193F-4CA1-AB87-6D53023866ED}"/>
              </a:ext>
            </a:extLst>
          </p:cNvPr>
          <p:cNvSpPr>
            <a:spLocks noGrp="1"/>
          </p:cNvSpPr>
          <p:nvPr>
            <p:ph type="title"/>
          </p:nvPr>
        </p:nvSpPr>
        <p:spPr/>
        <p:txBody>
          <a:bodyPr/>
          <a:lstStyle/>
          <a:p>
            <a:r>
              <a:rPr lang="de-DE"/>
              <a:t>Facebook Hitliste nach Views ab 10 Sekunden | All Pages - 3 of 26</a:t>
            </a:r>
            <a:endParaRPr lang="en-US"/>
          </a:p>
        </p:txBody>
      </p:sp>
      <p:graphicFrame>
        <p:nvGraphicFramePr>
          <p:cNvPr id="5" name="Table Placeholder 4">
            <a:extLst>
              <a:ext uri="{FF2B5EF4-FFF2-40B4-BE49-F238E27FC236}">
                <a16:creationId xmlns:a16="http://schemas.microsoft.com/office/drawing/2014/main" id="{26357281-2F1B-4694-90BD-CC667812D66C}"/>
              </a:ext>
            </a:extLst>
          </p:cNvPr>
          <p:cNvGraphicFramePr>
            <a:graphicFrameLocks noGrp="1"/>
          </p:cNvGraphicFramePr>
          <p:nvPr>
            <p:ph type="tbl" sz="quarter" idx="13"/>
            <p:extLst>
              <p:ext uri="{D42A27DB-BD31-4B8C-83A1-F6EECF244321}">
                <p14:modId xmlns:p14="http://schemas.microsoft.com/office/powerpoint/2010/main" val="3478593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145402699"/>
                    </a:ext>
                  </a:extLst>
                </a:gridCol>
                <a:gridCol w="740664">
                  <a:extLst>
                    <a:ext uri="{9D8B030D-6E8A-4147-A177-3AD203B41FA5}">
                      <a16:colId xmlns:a16="http://schemas.microsoft.com/office/drawing/2014/main" val="3062374181"/>
                    </a:ext>
                  </a:extLst>
                </a:gridCol>
                <a:gridCol w="208280">
                  <a:extLst>
                    <a:ext uri="{9D8B030D-6E8A-4147-A177-3AD203B41FA5}">
                      <a16:colId xmlns:a16="http://schemas.microsoft.com/office/drawing/2014/main" val="3978068789"/>
                    </a:ext>
                  </a:extLst>
                </a:gridCol>
                <a:gridCol w="246888">
                  <a:extLst>
                    <a:ext uri="{9D8B030D-6E8A-4147-A177-3AD203B41FA5}">
                      <a16:colId xmlns:a16="http://schemas.microsoft.com/office/drawing/2014/main" val="4254737943"/>
                    </a:ext>
                  </a:extLst>
                </a:gridCol>
                <a:gridCol w="246888">
                  <a:extLst>
                    <a:ext uri="{9D8B030D-6E8A-4147-A177-3AD203B41FA5}">
                      <a16:colId xmlns:a16="http://schemas.microsoft.com/office/drawing/2014/main" val="1067979371"/>
                    </a:ext>
                  </a:extLst>
                </a:gridCol>
                <a:gridCol w="246888">
                  <a:extLst>
                    <a:ext uri="{9D8B030D-6E8A-4147-A177-3AD203B41FA5}">
                      <a16:colId xmlns:a16="http://schemas.microsoft.com/office/drawing/2014/main" val="3567935014"/>
                    </a:ext>
                  </a:extLst>
                </a:gridCol>
                <a:gridCol w="246888">
                  <a:extLst>
                    <a:ext uri="{9D8B030D-6E8A-4147-A177-3AD203B41FA5}">
                      <a16:colId xmlns:a16="http://schemas.microsoft.com/office/drawing/2014/main" val="1680013622"/>
                    </a:ext>
                  </a:extLst>
                </a:gridCol>
                <a:gridCol w="246888">
                  <a:extLst>
                    <a:ext uri="{9D8B030D-6E8A-4147-A177-3AD203B41FA5}">
                      <a16:colId xmlns:a16="http://schemas.microsoft.com/office/drawing/2014/main" val="4105379468"/>
                    </a:ext>
                  </a:extLst>
                </a:gridCol>
                <a:gridCol w="246888">
                  <a:extLst>
                    <a:ext uri="{9D8B030D-6E8A-4147-A177-3AD203B41FA5}">
                      <a16:colId xmlns:a16="http://schemas.microsoft.com/office/drawing/2014/main" val="3055622342"/>
                    </a:ext>
                  </a:extLst>
                </a:gridCol>
                <a:gridCol w="246888">
                  <a:extLst>
                    <a:ext uri="{9D8B030D-6E8A-4147-A177-3AD203B41FA5}">
                      <a16:colId xmlns:a16="http://schemas.microsoft.com/office/drawing/2014/main" val="958570372"/>
                    </a:ext>
                  </a:extLst>
                </a:gridCol>
                <a:gridCol w="246888">
                  <a:extLst>
                    <a:ext uri="{9D8B030D-6E8A-4147-A177-3AD203B41FA5}">
                      <a16:colId xmlns:a16="http://schemas.microsoft.com/office/drawing/2014/main" val="4270933965"/>
                    </a:ext>
                  </a:extLst>
                </a:gridCol>
                <a:gridCol w="246888">
                  <a:extLst>
                    <a:ext uri="{9D8B030D-6E8A-4147-A177-3AD203B41FA5}">
                      <a16:colId xmlns:a16="http://schemas.microsoft.com/office/drawing/2014/main" val="2883665675"/>
                    </a:ext>
                  </a:extLst>
                </a:gridCol>
                <a:gridCol w="246888">
                  <a:extLst>
                    <a:ext uri="{9D8B030D-6E8A-4147-A177-3AD203B41FA5}">
                      <a16:colId xmlns:a16="http://schemas.microsoft.com/office/drawing/2014/main" val="2599385337"/>
                    </a:ext>
                  </a:extLst>
                </a:gridCol>
                <a:gridCol w="246888">
                  <a:extLst>
                    <a:ext uri="{9D8B030D-6E8A-4147-A177-3AD203B41FA5}">
                      <a16:colId xmlns:a16="http://schemas.microsoft.com/office/drawing/2014/main" val="3559872364"/>
                    </a:ext>
                  </a:extLst>
                </a:gridCol>
                <a:gridCol w="246888">
                  <a:extLst>
                    <a:ext uri="{9D8B030D-6E8A-4147-A177-3AD203B41FA5}">
                      <a16:colId xmlns:a16="http://schemas.microsoft.com/office/drawing/2014/main" val="4029312676"/>
                    </a:ext>
                  </a:extLst>
                </a:gridCol>
                <a:gridCol w="246888">
                  <a:extLst>
                    <a:ext uri="{9D8B030D-6E8A-4147-A177-3AD203B41FA5}">
                      <a16:colId xmlns:a16="http://schemas.microsoft.com/office/drawing/2014/main" val="3489825781"/>
                    </a:ext>
                  </a:extLst>
                </a:gridCol>
                <a:gridCol w="246888">
                  <a:extLst>
                    <a:ext uri="{9D8B030D-6E8A-4147-A177-3AD203B41FA5}">
                      <a16:colId xmlns:a16="http://schemas.microsoft.com/office/drawing/2014/main" val="4215432385"/>
                    </a:ext>
                  </a:extLst>
                </a:gridCol>
                <a:gridCol w="246888">
                  <a:extLst>
                    <a:ext uri="{9D8B030D-6E8A-4147-A177-3AD203B41FA5}">
                      <a16:colId xmlns:a16="http://schemas.microsoft.com/office/drawing/2014/main" val="3338622301"/>
                    </a:ext>
                  </a:extLst>
                </a:gridCol>
                <a:gridCol w="246888">
                  <a:extLst>
                    <a:ext uri="{9D8B030D-6E8A-4147-A177-3AD203B41FA5}">
                      <a16:colId xmlns:a16="http://schemas.microsoft.com/office/drawing/2014/main" val="513526239"/>
                    </a:ext>
                  </a:extLst>
                </a:gridCol>
                <a:gridCol w="246888">
                  <a:extLst>
                    <a:ext uri="{9D8B030D-6E8A-4147-A177-3AD203B41FA5}">
                      <a16:colId xmlns:a16="http://schemas.microsoft.com/office/drawing/2014/main" val="3687877251"/>
                    </a:ext>
                  </a:extLst>
                </a:gridCol>
                <a:gridCol w="246888">
                  <a:extLst>
                    <a:ext uri="{9D8B030D-6E8A-4147-A177-3AD203B41FA5}">
                      <a16:colId xmlns:a16="http://schemas.microsoft.com/office/drawing/2014/main" val="3620944690"/>
                    </a:ext>
                  </a:extLst>
                </a:gridCol>
                <a:gridCol w="246888">
                  <a:extLst>
                    <a:ext uri="{9D8B030D-6E8A-4147-A177-3AD203B41FA5}">
                      <a16:colId xmlns:a16="http://schemas.microsoft.com/office/drawing/2014/main" val="2566681468"/>
                    </a:ext>
                  </a:extLst>
                </a:gridCol>
                <a:gridCol w="246888">
                  <a:extLst>
                    <a:ext uri="{9D8B030D-6E8A-4147-A177-3AD203B41FA5}">
                      <a16:colId xmlns:a16="http://schemas.microsoft.com/office/drawing/2014/main" val="1555691723"/>
                    </a:ext>
                  </a:extLst>
                </a:gridCol>
                <a:gridCol w="208280">
                  <a:extLst>
                    <a:ext uri="{9D8B030D-6E8A-4147-A177-3AD203B41FA5}">
                      <a16:colId xmlns:a16="http://schemas.microsoft.com/office/drawing/2014/main" val="2756421330"/>
                    </a:ext>
                  </a:extLst>
                </a:gridCol>
                <a:gridCol w="208280">
                  <a:extLst>
                    <a:ext uri="{9D8B030D-6E8A-4147-A177-3AD203B41FA5}">
                      <a16:colId xmlns:a16="http://schemas.microsoft.com/office/drawing/2014/main" val="293182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1079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- 2020-09-03 15:16:20</a:t>
                      </a:r>
                      <a:r>
                        <a:rPr kumimoji="0" lang="de-DE" sz="1000" b="0" i="0" u="none" strike="noStrike" kern="1200" cap="none" spc="0" normalizeH="0" baseline="0" noProof="0">
                          <a:ln>
                            <a:noFill/>
                          </a:ln>
                          <a:solidFill>
                            <a:prstClr val="black"/>
                          </a:solidFill>
                          <a:effectLst/>
                          <a:uLnTx/>
                          <a:uFillTx/>
                          <a:latin typeface="+mn-lt"/>
                          <a:ea typeface="+mn-ea"/>
                          <a:cs typeface="+mn-cs"/>
                        </a:rPr>
                        <a:t>
 Ein wahrhaft himmlischer Klassiker: Engel Aloisius soll den lieben langen Tag frohlocken und Hosianna singen 👼 - doch so hat der "Münchner im Himmel" sich das Leben nach dem Tod nicht vorgestellt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https://scontent-ort2-1.xx.fbcdn.net/v/t15.5256-10/p160x160/118787953_910474276025666_4257524436855504589_n.jpg?_nc_cat=1&amp;_nc_sid=08861d&amp;_nc_ohc=mKMDcyPdCNsAX82-JpO&amp;_nc_ht=scontent-ort2-1.xx&amp;oh=c489abf96b804a7dfd9e62d946d91072&amp;oe=5F80BE6C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extLst>
                  <a:ext uri="{0D108BD9-81ED-4DB2-BD59-A6C34878D82A}">
                    <a16:rowId xmlns:a16="http://schemas.microsoft.com/office/drawing/2014/main" val="479717489"/>
                  </a:ext>
                </a:extLst>
              </a:tr>
            </a:tbl>
          </a:graphicData>
        </a:graphic>
      </p:graphicFrame>
      <p:sp>
        <p:nvSpPr>
          <p:cNvPr id="4" name="Text Placeholder 3">
            <a:extLst>
              <a:ext uri="{FF2B5EF4-FFF2-40B4-BE49-F238E27FC236}">
                <a16:creationId xmlns:a16="http://schemas.microsoft.com/office/drawing/2014/main" id="{A56688D2-132A-4EAB-ADCF-CFB239CF6DB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1387777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B0493-C75F-4B12-9466-70FEFC560CC5}"/>
              </a:ext>
            </a:extLst>
          </p:cNvPr>
          <p:cNvSpPr>
            <a:spLocks noGrp="1"/>
          </p:cNvSpPr>
          <p:nvPr>
            <p:ph type="title"/>
          </p:nvPr>
        </p:nvSpPr>
        <p:spPr/>
        <p:txBody>
          <a:bodyPr/>
          <a:lstStyle/>
          <a:p>
            <a:r>
              <a:rPr lang="de-DE"/>
              <a:t>Facebook Hitliste nach Views ab 10 Sekunden | All Pages - 4 of 26</a:t>
            </a:r>
            <a:endParaRPr lang="en-US"/>
          </a:p>
        </p:txBody>
      </p:sp>
      <p:graphicFrame>
        <p:nvGraphicFramePr>
          <p:cNvPr id="5" name="Table Placeholder 4">
            <a:extLst>
              <a:ext uri="{FF2B5EF4-FFF2-40B4-BE49-F238E27FC236}">
                <a16:creationId xmlns:a16="http://schemas.microsoft.com/office/drawing/2014/main" id="{AB2AD3EE-9F07-4C51-9108-1951D89CB0F2}"/>
              </a:ext>
            </a:extLst>
          </p:cNvPr>
          <p:cNvGraphicFramePr>
            <a:graphicFrameLocks noGrp="1"/>
          </p:cNvGraphicFramePr>
          <p:nvPr>
            <p:ph type="tbl" sz="quarter" idx="13"/>
            <p:extLst>
              <p:ext uri="{D42A27DB-BD31-4B8C-83A1-F6EECF244321}">
                <p14:modId xmlns:p14="http://schemas.microsoft.com/office/powerpoint/2010/main" val="71307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52581607"/>
                    </a:ext>
                  </a:extLst>
                </a:gridCol>
                <a:gridCol w="740664">
                  <a:extLst>
                    <a:ext uri="{9D8B030D-6E8A-4147-A177-3AD203B41FA5}">
                      <a16:colId xmlns:a16="http://schemas.microsoft.com/office/drawing/2014/main" val="3814428189"/>
                    </a:ext>
                  </a:extLst>
                </a:gridCol>
                <a:gridCol w="208280">
                  <a:extLst>
                    <a:ext uri="{9D8B030D-6E8A-4147-A177-3AD203B41FA5}">
                      <a16:colId xmlns:a16="http://schemas.microsoft.com/office/drawing/2014/main" val="3377334455"/>
                    </a:ext>
                  </a:extLst>
                </a:gridCol>
                <a:gridCol w="246888">
                  <a:extLst>
                    <a:ext uri="{9D8B030D-6E8A-4147-A177-3AD203B41FA5}">
                      <a16:colId xmlns:a16="http://schemas.microsoft.com/office/drawing/2014/main" val="2699942328"/>
                    </a:ext>
                  </a:extLst>
                </a:gridCol>
                <a:gridCol w="246888">
                  <a:extLst>
                    <a:ext uri="{9D8B030D-6E8A-4147-A177-3AD203B41FA5}">
                      <a16:colId xmlns:a16="http://schemas.microsoft.com/office/drawing/2014/main" val="914739536"/>
                    </a:ext>
                  </a:extLst>
                </a:gridCol>
                <a:gridCol w="246888">
                  <a:extLst>
                    <a:ext uri="{9D8B030D-6E8A-4147-A177-3AD203B41FA5}">
                      <a16:colId xmlns:a16="http://schemas.microsoft.com/office/drawing/2014/main" val="155483009"/>
                    </a:ext>
                  </a:extLst>
                </a:gridCol>
                <a:gridCol w="246888">
                  <a:extLst>
                    <a:ext uri="{9D8B030D-6E8A-4147-A177-3AD203B41FA5}">
                      <a16:colId xmlns:a16="http://schemas.microsoft.com/office/drawing/2014/main" val="3664736135"/>
                    </a:ext>
                  </a:extLst>
                </a:gridCol>
                <a:gridCol w="246888">
                  <a:extLst>
                    <a:ext uri="{9D8B030D-6E8A-4147-A177-3AD203B41FA5}">
                      <a16:colId xmlns:a16="http://schemas.microsoft.com/office/drawing/2014/main" val="2771569075"/>
                    </a:ext>
                  </a:extLst>
                </a:gridCol>
                <a:gridCol w="246888">
                  <a:extLst>
                    <a:ext uri="{9D8B030D-6E8A-4147-A177-3AD203B41FA5}">
                      <a16:colId xmlns:a16="http://schemas.microsoft.com/office/drawing/2014/main" val="2082424455"/>
                    </a:ext>
                  </a:extLst>
                </a:gridCol>
                <a:gridCol w="246888">
                  <a:extLst>
                    <a:ext uri="{9D8B030D-6E8A-4147-A177-3AD203B41FA5}">
                      <a16:colId xmlns:a16="http://schemas.microsoft.com/office/drawing/2014/main" val="3548881838"/>
                    </a:ext>
                  </a:extLst>
                </a:gridCol>
                <a:gridCol w="246888">
                  <a:extLst>
                    <a:ext uri="{9D8B030D-6E8A-4147-A177-3AD203B41FA5}">
                      <a16:colId xmlns:a16="http://schemas.microsoft.com/office/drawing/2014/main" val="1894320068"/>
                    </a:ext>
                  </a:extLst>
                </a:gridCol>
                <a:gridCol w="246888">
                  <a:extLst>
                    <a:ext uri="{9D8B030D-6E8A-4147-A177-3AD203B41FA5}">
                      <a16:colId xmlns:a16="http://schemas.microsoft.com/office/drawing/2014/main" val="2995526332"/>
                    </a:ext>
                  </a:extLst>
                </a:gridCol>
                <a:gridCol w="246888">
                  <a:extLst>
                    <a:ext uri="{9D8B030D-6E8A-4147-A177-3AD203B41FA5}">
                      <a16:colId xmlns:a16="http://schemas.microsoft.com/office/drawing/2014/main" val="258531050"/>
                    </a:ext>
                  </a:extLst>
                </a:gridCol>
                <a:gridCol w="246888">
                  <a:extLst>
                    <a:ext uri="{9D8B030D-6E8A-4147-A177-3AD203B41FA5}">
                      <a16:colId xmlns:a16="http://schemas.microsoft.com/office/drawing/2014/main" val="211572482"/>
                    </a:ext>
                  </a:extLst>
                </a:gridCol>
                <a:gridCol w="246888">
                  <a:extLst>
                    <a:ext uri="{9D8B030D-6E8A-4147-A177-3AD203B41FA5}">
                      <a16:colId xmlns:a16="http://schemas.microsoft.com/office/drawing/2014/main" val="1740957495"/>
                    </a:ext>
                  </a:extLst>
                </a:gridCol>
                <a:gridCol w="246888">
                  <a:extLst>
                    <a:ext uri="{9D8B030D-6E8A-4147-A177-3AD203B41FA5}">
                      <a16:colId xmlns:a16="http://schemas.microsoft.com/office/drawing/2014/main" val="4276380089"/>
                    </a:ext>
                  </a:extLst>
                </a:gridCol>
                <a:gridCol w="246888">
                  <a:extLst>
                    <a:ext uri="{9D8B030D-6E8A-4147-A177-3AD203B41FA5}">
                      <a16:colId xmlns:a16="http://schemas.microsoft.com/office/drawing/2014/main" val="2088961732"/>
                    </a:ext>
                  </a:extLst>
                </a:gridCol>
                <a:gridCol w="246888">
                  <a:extLst>
                    <a:ext uri="{9D8B030D-6E8A-4147-A177-3AD203B41FA5}">
                      <a16:colId xmlns:a16="http://schemas.microsoft.com/office/drawing/2014/main" val="3167843269"/>
                    </a:ext>
                  </a:extLst>
                </a:gridCol>
                <a:gridCol w="246888">
                  <a:extLst>
                    <a:ext uri="{9D8B030D-6E8A-4147-A177-3AD203B41FA5}">
                      <a16:colId xmlns:a16="http://schemas.microsoft.com/office/drawing/2014/main" val="4263694071"/>
                    </a:ext>
                  </a:extLst>
                </a:gridCol>
                <a:gridCol w="246888">
                  <a:extLst>
                    <a:ext uri="{9D8B030D-6E8A-4147-A177-3AD203B41FA5}">
                      <a16:colId xmlns:a16="http://schemas.microsoft.com/office/drawing/2014/main" val="4085367251"/>
                    </a:ext>
                  </a:extLst>
                </a:gridCol>
                <a:gridCol w="246888">
                  <a:extLst>
                    <a:ext uri="{9D8B030D-6E8A-4147-A177-3AD203B41FA5}">
                      <a16:colId xmlns:a16="http://schemas.microsoft.com/office/drawing/2014/main" val="2062884427"/>
                    </a:ext>
                  </a:extLst>
                </a:gridCol>
                <a:gridCol w="246888">
                  <a:extLst>
                    <a:ext uri="{9D8B030D-6E8A-4147-A177-3AD203B41FA5}">
                      <a16:colId xmlns:a16="http://schemas.microsoft.com/office/drawing/2014/main" val="2975402113"/>
                    </a:ext>
                  </a:extLst>
                </a:gridCol>
                <a:gridCol w="246888">
                  <a:extLst>
                    <a:ext uri="{9D8B030D-6E8A-4147-A177-3AD203B41FA5}">
                      <a16:colId xmlns:a16="http://schemas.microsoft.com/office/drawing/2014/main" val="1740743127"/>
                    </a:ext>
                  </a:extLst>
                </a:gridCol>
                <a:gridCol w="208280">
                  <a:extLst>
                    <a:ext uri="{9D8B030D-6E8A-4147-A177-3AD203B41FA5}">
                      <a16:colId xmlns:a16="http://schemas.microsoft.com/office/drawing/2014/main" val="2606481520"/>
                    </a:ext>
                  </a:extLst>
                </a:gridCol>
                <a:gridCol w="208280">
                  <a:extLst>
                    <a:ext uri="{9D8B030D-6E8A-4147-A177-3AD203B41FA5}">
                      <a16:colId xmlns:a16="http://schemas.microsoft.com/office/drawing/2014/main" val="179917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89260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- 2020-09-01 16:40:57</a:t>
                      </a:r>
                      <a:r>
                        <a:rPr kumimoji="0" lang="de-DE" sz="1000" b="0" i="0" u="none" strike="noStrike" kern="1200" cap="none" spc="0" normalizeH="0" baseline="0" noProof="0">
                          <a:ln>
                            <a:noFill/>
                          </a:ln>
                          <a:solidFill>
                            <a:prstClr val="black"/>
                          </a:solidFill>
                          <a:effectLst/>
                          <a:uLnTx/>
                          <a:uFillTx/>
                          <a:latin typeface="+mn-lt"/>
                          <a:ea typeface="+mn-ea"/>
                          <a:cs typeface="+mn-cs"/>
                        </a:rPr>
                        <a:t>
 Sebastian Bichler hat ein eher außergewöhnliches Hobby: Seit 35 Jahren sammelt er landwirtschaftiche Dampfmaschinen und Bulldogs, die er auf seinem Hof instandsetzt. Diesmal muss eine 81 Jahre alte Kartoffeldampfmaschine durch den TÜV. 🚜😊 Wird sie's schaffen?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https://scontent-ort2-1.xx.fbcdn.net/v/t15.5256-10/p168x128/76969472_503319070529416_3829388537556369408_n.jpg?_nc_cat=101&amp;_nc_sid=08861d&amp;_nc_ohc=ZqjU7PLbNPgAX_SMmgU&amp;_nc_ht=scontent-ort2-1.xx&amp;oh=7a277516735c5c2f0b6b3af707009cba&amp;oe=5F808E63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6.78 %</a:t>
                      </a:r>
                    </a:p>
                  </a:txBody>
                  <a:tcPr/>
                </a:tc>
                <a:extLst>
                  <a:ext uri="{0D108BD9-81ED-4DB2-BD59-A6C34878D82A}">
                    <a16:rowId xmlns:a16="http://schemas.microsoft.com/office/drawing/2014/main" val="2849346983"/>
                  </a:ext>
                </a:extLst>
              </a:tr>
            </a:tbl>
          </a:graphicData>
        </a:graphic>
      </p:graphicFrame>
      <p:sp>
        <p:nvSpPr>
          <p:cNvPr id="4" name="Text Placeholder 3">
            <a:extLst>
              <a:ext uri="{FF2B5EF4-FFF2-40B4-BE49-F238E27FC236}">
                <a16:creationId xmlns:a16="http://schemas.microsoft.com/office/drawing/2014/main" id="{FB1777D5-01EE-4A9B-80CC-4B48C42AD0B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1021300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BB64-D2E2-462E-9C83-26545444D470}"/>
              </a:ext>
            </a:extLst>
          </p:cNvPr>
          <p:cNvSpPr>
            <a:spLocks noGrp="1"/>
          </p:cNvSpPr>
          <p:nvPr>
            <p:ph type="title"/>
          </p:nvPr>
        </p:nvSpPr>
        <p:spPr/>
        <p:txBody>
          <a:bodyPr/>
          <a:lstStyle/>
          <a:p>
            <a:r>
              <a:rPr lang="de-DE"/>
              <a:t>Facebook Hitliste nach Views ab 10 Sekunden | All Pages - 5 of 26</a:t>
            </a:r>
            <a:endParaRPr lang="en-US"/>
          </a:p>
        </p:txBody>
      </p:sp>
      <p:graphicFrame>
        <p:nvGraphicFramePr>
          <p:cNvPr id="5" name="Table Placeholder 4">
            <a:extLst>
              <a:ext uri="{FF2B5EF4-FFF2-40B4-BE49-F238E27FC236}">
                <a16:creationId xmlns:a16="http://schemas.microsoft.com/office/drawing/2014/main" id="{AC76F11C-B3FF-4CE9-94DF-13971B2E6493}"/>
              </a:ext>
            </a:extLst>
          </p:cNvPr>
          <p:cNvGraphicFramePr>
            <a:graphicFrameLocks noGrp="1"/>
          </p:cNvGraphicFramePr>
          <p:nvPr>
            <p:ph type="tbl" sz="quarter" idx="13"/>
            <p:extLst>
              <p:ext uri="{D42A27DB-BD31-4B8C-83A1-F6EECF244321}">
                <p14:modId xmlns:p14="http://schemas.microsoft.com/office/powerpoint/2010/main" val="133597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399769822"/>
                    </a:ext>
                  </a:extLst>
                </a:gridCol>
                <a:gridCol w="740664">
                  <a:extLst>
                    <a:ext uri="{9D8B030D-6E8A-4147-A177-3AD203B41FA5}">
                      <a16:colId xmlns:a16="http://schemas.microsoft.com/office/drawing/2014/main" val="2588962496"/>
                    </a:ext>
                  </a:extLst>
                </a:gridCol>
                <a:gridCol w="208280">
                  <a:extLst>
                    <a:ext uri="{9D8B030D-6E8A-4147-A177-3AD203B41FA5}">
                      <a16:colId xmlns:a16="http://schemas.microsoft.com/office/drawing/2014/main" val="3652927538"/>
                    </a:ext>
                  </a:extLst>
                </a:gridCol>
                <a:gridCol w="246888">
                  <a:extLst>
                    <a:ext uri="{9D8B030D-6E8A-4147-A177-3AD203B41FA5}">
                      <a16:colId xmlns:a16="http://schemas.microsoft.com/office/drawing/2014/main" val="2832417716"/>
                    </a:ext>
                  </a:extLst>
                </a:gridCol>
                <a:gridCol w="246888">
                  <a:extLst>
                    <a:ext uri="{9D8B030D-6E8A-4147-A177-3AD203B41FA5}">
                      <a16:colId xmlns:a16="http://schemas.microsoft.com/office/drawing/2014/main" val="3204272295"/>
                    </a:ext>
                  </a:extLst>
                </a:gridCol>
                <a:gridCol w="246888">
                  <a:extLst>
                    <a:ext uri="{9D8B030D-6E8A-4147-A177-3AD203B41FA5}">
                      <a16:colId xmlns:a16="http://schemas.microsoft.com/office/drawing/2014/main" val="4241178701"/>
                    </a:ext>
                  </a:extLst>
                </a:gridCol>
                <a:gridCol w="246888">
                  <a:extLst>
                    <a:ext uri="{9D8B030D-6E8A-4147-A177-3AD203B41FA5}">
                      <a16:colId xmlns:a16="http://schemas.microsoft.com/office/drawing/2014/main" val="1642187826"/>
                    </a:ext>
                  </a:extLst>
                </a:gridCol>
                <a:gridCol w="246888">
                  <a:extLst>
                    <a:ext uri="{9D8B030D-6E8A-4147-A177-3AD203B41FA5}">
                      <a16:colId xmlns:a16="http://schemas.microsoft.com/office/drawing/2014/main" val="4145731665"/>
                    </a:ext>
                  </a:extLst>
                </a:gridCol>
                <a:gridCol w="246888">
                  <a:extLst>
                    <a:ext uri="{9D8B030D-6E8A-4147-A177-3AD203B41FA5}">
                      <a16:colId xmlns:a16="http://schemas.microsoft.com/office/drawing/2014/main" val="433447178"/>
                    </a:ext>
                  </a:extLst>
                </a:gridCol>
                <a:gridCol w="246888">
                  <a:extLst>
                    <a:ext uri="{9D8B030D-6E8A-4147-A177-3AD203B41FA5}">
                      <a16:colId xmlns:a16="http://schemas.microsoft.com/office/drawing/2014/main" val="1643379026"/>
                    </a:ext>
                  </a:extLst>
                </a:gridCol>
                <a:gridCol w="246888">
                  <a:extLst>
                    <a:ext uri="{9D8B030D-6E8A-4147-A177-3AD203B41FA5}">
                      <a16:colId xmlns:a16="http://schemas.microsoft.com/office/drawing/2014/main" val="2567636086"/>
                    </a:ext>
                  </a:extLst>
                </a:gridCol>
                <a:gridCol w="246888">
                  <a:extLst>
                    <a:ext uri="{9D8B030D-6E8A-4147-A177-3AD203B41FA5}">
                      <a16:colId xmlns:a16="http://schemas.microsoft.com/office/drawing/2014/main" val="2619708290"/>
                    </a:ext>
                  </a:extLst>
                </a:gridCol>
                <a:gridCol w="246888">
                  <a:extLst>
                    <a:ext uri="{9D8B030D-6E8A-4147-A177-3AD203B41FA5}">
                      <a16:colId xmlns:a16="http://schemas.microsoft.com/office/drawing/2014/main" val="2902854391"/>
                    </a:ext>
                  </a:extLst>
                </a:gridCol>
                <a:gridCol w="246888">
                  <a:extLst>
                    <a:ext uri="{9D8B030D-6E8A-4147-A177-3AD203B41FA5}">
                      <a16:colId xmlns:a16="http://schemas.microsoft.com/office/drawing/2014/main" val="3111814956"/>
                    </a:ext>
                  </a:extLst>
                </a:gridCol>
                <a:gridCol w="246888">
                  <a:extLst>
                    <a:ext uri="{9D8B030D-6E8A-4147-A177-3AD203B41FA5}">
                      <a16:colId xmlns:a16="http://schemas.microsoft.com/office/drawing/2014/main" val="1248255176"/>
                    </a:ext>
                  </a:extLst>
                </a:gridCol>
                <a:gridCol w="246888">
                  <a:extLst>
                    <a:ext uri="{9D8B030D-6E8A-4147-A177-3AD203B41FA5}">
                      <a16:colId xmlns:a16="http://schemas.microsoft.com/office/drawing/2014/main" val="796877785"/>
                    </a:ext>
                  </a:extLst>
                </a:gridCol>
                <a:gridCol w="246888">
                  <a:extLst>
                    <a:ext uri="{9D8B030D-6E8A-4147-A177-3AD203B41FA5}">
                      <a16:colId xmlns:a16="http://schemas.microsoft.com/office/drawing/2014/main" val="3323420487"/>
                    </a:ext>
                  </a:extLst>
                </a:gridCol>
                <a:gridCol w="246888">
                  <a:extLst>
                    <a:ext uri="{9D8B030D-6E8A-4147-A177-3AD203B41FA5}">
                      <a16:colId xmlns:a16="http://schemas.microsoft.com/office/drawing/2014/main" val="3911613398"/>
                    </a:ext>
                  </a:extLst>
                </a:gridCol>
                <a:gridCol w="246888">
                  <a:extLst>
                    <a:ext uri="{9D8B030D-6E8A-4147-A177-3AD203B41FA5}">
                      <a16:colId xmlns:a16="http://schemas.microsoft.com/office/drawing/2014/main" val="2032201217"/>
                    </a:ext>
                  </a:extLst>
                </a:gridCol>
                <a:gridCol w="246888">
                  <a:extLst>
                    <a:ext uri="{9D8B030D-6E8A-4147-A177-3AD203B41FA5}">
                      <a16:colId xmlns:a16="http://schemas.microsoft.com/office/drawing/2014/main" val="2014189184"/>
                    </a:ext>
                  </a:extLst>
                </a:gridCol>
                <a:gridCol w="246888">
                  <a:extLst>
                    <a:ext uri="{9D8B030D-6E8A-4147-A177-3AD203B41FA5}">
                      <a16:colId xmlns:a16="http://schemas.microsoft.com/office/drawing/2014/main" val="2736245392"/>
                    </a:ext>
                  </a:extLst>
                </a:gridCol>
                <a:gridCol w="246888">
                  <a:extLst>
                    <a:ext uri="{9D8B030D-6E8A-4147-A177-3AD203B41FA5}">
                      <a16:colId xmlns:a16="http://schemas.microsoft.com/office/drawing/2014/main" val="128342793"/>
                    </a:ext>
                  </a:extLst>
                </a:gridCol>
                <a:gridCol w="246888">
                  <a:extLst>
                    <a:ext uri="{9D8B030D-6E8A-4147-A177-3AD203B41FA5}">
                      <a16:colId xmlns:a16="http://schemas.microsoft.com/office/drawing/2014/main" val="965920637"/>
                    </a:ext>
                  </a:extLst>
                </a:gridCol>
                <a:gridCol w="208280">
                  <a:extLst>
                    <a:ext uri="{9D8B030D-6E8A-4147-A177-3AD203B41FA5}">
                      <a16:colId xmlns:a16="http://schemas.microsoft.com/office/drawing/2014/main" val="3649031189"/>
                    </a:ext>
                  </a:extLst>
                </a:gridCol>
                <a:gridCol w="208280">
                  <a:extLst>
                    <a:ext uri="{9D8B030D-6E8A-4147-A177-3AD203B41FA5}">
                      <a16:colId xmlns:a16="http://schemas.microsoft.com/office/drawing/2014/main" val="2337321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3648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10:37:54</a:t>
                      </a:r>
                      <a:r>
                        <a:rPr kumimoji="0" lang="de-DE" sz="1000" b="0" i="0" u="none" strike="noStrike" kern="1200" cap="none" spc="0" normalizeH="0" baseline="0" noProof="0">
                          <a:ln>
                            <a:noFill/>
                          </a:ln>
                          <a:solidFill>
                            <a:prstClr val="black"/>
                          </a:solidFill>
                          <a:effectLst/>
                          <a:uLnTx/>
                          <a:uFillTx/>
                          <a:latin typeface="+mn-lt"/>
                          <a:ea typeface="+mn-ea"/>
                          <a:cs typeface="+mn-cs"/>
                        </a:rPr>
                        <a:t>
 Alle reden über nachhaltige Landwirtschaft. Bad Hindelang tut was. Hier dürfen seit 30 Jahren weder Kunstdünger noch Pflanzenschutzmittel verwendet werden. Dank Kaspar Weber.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160x160/60261693_651913501936456_3078408510803804160_n.jpg?_nc_cat=105&amp;_nc_sid=08861d&amp;_nc_ohc=dx4JCJR8t8UAX8H9Ekz&amp;_nc_oc=AQmiybl13zOPiFwiCuDoNyu3XOorGmht8mGc-AG5XIAh6u1U4LjaTIocE8bQtWwgmUA&amp;_nc_ht=scontent-ort2-1.xx&amp;oh=a4aa34828d6cde481431f7c50090f023&amp;oe=5F7F500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8.42 %</a:t>
                      </a:r>
                    </a:p>
                  </a:txBody>
                  <a:tcPr/>
                </a:tc>
                <a:extLst>
                  <a:ext uri="{0D108BD9-81ED-4DB2-BD59-A6C34878D82A}">
                    <a16:rowId xmlns:a16="http://schemas.microsoft.com/office/drawing/2014/main" val="62976012"/>
                  </a:ext>
                </a:extLst>
              </a:tr>
            </a:tbl>
          </a:graphicData>
        </a:graphic>
      </p:graphicFrame>
      <p:sp>
        <p:nvSpPr>
          <p:cNvPr id="4" name="Text Placeholder 3">
            <a:extLst>
              <a:ext uri="{FF2B5EF4-FFF2-40B4-BE49-F238E27FC236}">
                <a16:creationId xmlns:a16="http://schemas.microsoft.com/office/drawing/2014/main" id="{B1745FDD-CEB1-474C-AE78-B9C47AAB657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594717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8D30-287F-4C97-B14B-74D89C0278F3}"/>
              </a:ext>
            </a:extLst>
          </p:cNvPr>
          <p:cNvSpPr>
            <a:spLocks noGrp="1"/>
          </p:cNvSpPr>
          <p:nvPr>
            <p:ph type="title"/>
          </p:nvPr>
        </p:nvSpPr>
        <p:spPr/>
        <p:txBody>
          <a:bodyPr/>
          <a:lstStyle/>
          <a:p>
            <a:r>
              <a:rPr lang="de-DE"/>
              <a:t>Facebook Hitliste nach Views ab 10 Sekunden | All Pages - 6 of 26</a:t>
            </a:r>
            <a:endParaRPr lang="en-US"/>
          </a:p>
        </p:txBody>
      </p:sp>
      <p:graphicFrame>
        <p:nvGraphicFramePr>
          <p:cNvPr id="5" name="Table Placeholder 4">
            <a:extLst>
              <a:ext uri="{FF2B5EF4-FFF2-40B4-BE49-F238E27FC236}">
                <a16:creationId xmlns:a16="http://schemas.microsoft.com/office/drawing/2014/main" id="{13C2A8E0-A03A-4247-BC49-E80703D86D8B}"/>
              </a:ext>
            </a:extLst>
          </p:cNvPr>
          <p:cNvGraphicFramePr>
            <a:graphicFrameLocks noGrp="1"/>
          </p:cNvGraphicFramePr>
          <p:nvPr>
            <p:ph type="tbl" sz="quarter" idx="13"/>
            <p:extLst>
              <p:ext uri="{D42A27DB-BD31-4B8C-83A1-F6EECF244321}">
                <p14:modId xmlns:p14="http://schemas.microsoft.com/office/powerpoint/2010/main" val="2189174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61434359"/>
                    </a:ext>
                  </a:extLst>
                </a:gridCol>
                <a:gridCol w="740664">
                  <a:extLst>
                    <a:ext uri="{9D8B030D-6E8A-4147-A177-3AD203B41FA5}">
                      <a16:colId xmlns:a16="http://schemas.microsoft.com/office/drawing/2014/main" val="2240609485"/>
                    </a:ext>
                  </a:extLst>
                </a:gridCol>
                <a:gridCol w="208280">
                  <a:extLst>
                    <a:ext uri="{9D8B030D-6E8A-4147-A177-3AD203B41FA5}">
                      <a16:colId xmlns:a16="http://schemas.microsoft.com/office/drawing/2014/main" val="2338309423"/>
                    </a:ext>
                  </a:extLst>
                </a:gridCol>
                <a:gridCol w="246888">
                  <a:extLst>
                    <a:ext uri="{9D8B030D-6E8A-4147-A177-3AD203B41FA5}">
                      <a16:colId xmlns:a16="http://schemas.microsoft.com/office/drawing/2014/main" val="3721219638"/>
                    </a:ext>
                  </a:extLst>
                </a:gridCol>
                <a:gridCol w="246888">
                  <a:extLst>
                    <a:ext uri="{9D8B030D-6E8A-4147-A177-3AD203B41FA5}">
                      <a16:colId xmlns:a16="http://schemas.microsoft.com/office/drawing/2014/main" val="2514716906"/>
                    </a:ext>
                  </a:extLst>
                </a:gridCol>
                <a:gridCol w="246888">
                  <a:extLst>
                    <a:ext uri="{9D8B030D-6E8A-4147-A177-3AD203B41FA5}">
                      <a16:colId xmlns:a16="http://schemas.microsoft.com/office/drawing/2014/main" val="865307713"/>
                    </a:ext>
                  </a:extLst>
                </a:gridCol>
                <a:gridCol w="246888">
                  <a:extLst>
                    <a:ext uri="{9D8B030D-6E8A-4147-A177-3AD203B41FA5}">
                      <a16:colId xmlns:a16="http://schemas.microsoft.com/office/drawing/2014/main" val="3209618481"/>
                    </a:ext>
                  </a:extLst>
                </a:gridCol>
                <a:gridCol w="246888">
                  <a:extLst>
                    <a:ext uri="{9D8B030D-6E8A-4147-A177-3AD203B41FA5}">
                      <a16:colId xmlns:a16="http://schemas.microsoft.com/office/drawing/2014/main" val="3464127146"/>
                    </a:ext>
                  </a:extLst>
                </a:gridCol>
                <a:gridCol w="246888">
                  <a:extLst>
                    <a:ext uri="{9D8B030D-6E8A-4147-A177-3AD203B41FA5}">
                      <a16:colId xmlns:a16="http://schemas.microsoft.com/office/drawing/2014/main" val="2238455223"/>
                    </a:ext>
                  </a:extLst>
                </a:gridCol>
                <a:gridCol w="246888">
                  <a:extLst>
                    <a:ext uri="{9D8B030D-6E8A-4147-A177-3AD203B41FA5}">
                      <a16:colId xmlns:a16="http://schemas.microsoft.com/office/drawing/2014/main" val="2776718975"/>
                    </a:ext>
                  </a:extLst>
                </a:gridCol>
                <a:gridCol w="246888">
                  <a:extLst>
                    <a:ext uri="{9D8B030D-6E8A-4147-A177-3AD203B41FA5}">
                      <a16:colId xmlns:a16="http://schemas.microsoft.com/office/drawing/2014/main" val="3304098541"/>
                    </a:ext>
                  </a:extLst>
                </a:gridCol>
                <a:gridCol w="246888">
                  <a:extLst>
                    <a:ext uri="{9D8B030D-6E8A-4147-A177-3AD203B41FA5}">
                      <a16:colId xmlns:a16="http://schemas.microsoft.com/office/drawing/2014/main" val="982877493"/>
                    </a:ext>
                  </a:extLst>
                </a:gridCol>
                <a:gridCol w="246888">
                  <a:extLst>
                    <a:ext uri="{9D8B030D-6E8A-4147-A177-3AD203B41FA5}">
                      <a16:colId xmlns:a16="http://schemas.microsoft.com/office/drawing/2014/main" val="2272177239"/>
                    </a:ext>
                  </a:extLst>
                </a:gridCol>
                <a:gridCol w="246888">
                  <a:extLst>
                    <a:ext uri="{9D8B030D-6E8A-4147-A177-3AD203B41FA5}">
                      <a16:colId xmlns:a16="http://schemas.microsoft.com/office/drawing/2014/main" val="3646120425"/>
                    </a:ext>
                  </a:extLst>
                </a:gridCol>
                <a:gridCol w="246888">
                  <a:extLst>
                    <a:ext uri="{9D8B030D-6E8A-4147-A177-3AD203B41FA5}">
                      <a16:colId xmlns:a16="http://schemas.microsoft.com/office/drawing/2014/main" val="1936871252"/>
                    </a:ext>
                  </a:extLst>
                </a:gridCol>
                <a:gridCol w="246888">
                  <a:extLst>
                    <a:ext uri="{9D8B030D-6E8A-4147-A177-3AD203B41FA5}">
                      <a16:colId xmlns:a16="http://schemas.microsoft.com/office/drawing/2014/main" val="989332461"/>
                    </a:ext>
                  </a:extLst>
                </a:gridCol>
                <a:gridCol w="246888">
                  <a:extLst>
                    <a:ext uri="{9D8B030D-6E8A-4147-A177-3AD203B41FA5}">
                      <a16:colId xmlns:a16="http://schemas.microsoft.com/office/drawing/2014/main" val="1061768119"/>
                    </a:ext>
                  </a:extLst>
                </a:gridCol>
                <a:gridCol w="246888">
                  <a:extLst>
                    <a:ext uri="{9D8B030D-6E8A-4147-A177-3AD203B41FA5}">
                      <a16:colId xmlns:a16="http://schemas.microsoft.com/office/drawing/2014/main" val="3038195602"/>
                    </a:ext>
                  </a:extLst>
                </a:gridCol>
                <a:gridCol w="246888">
                  <a:extLst>
                    <a:ext uri="{9D8B030D-6E8A-4147-A177-3AD203B41FA5}">
                      <a16:colId xmlns:a16="http://schemas.microsoft.com/office/drawing/2014/main" val="938818074"/>
                    </a:ext>
                  </a:extLst>
                </a:gridCol>
                <a:gridCol w="246888">
                  <a:extLst>
                    <a:ext uri="{9D8B030D-6E8A-4147-A177-3AD203B41FA5}">
                      <a16:colId xmlns:a16="http://schemas.microsoft.com/office/drawing/2014/main" val="3231330637"/>
                    </a:ext>
                  </a:extLst>
                </a:gridCol>
                <a:gridCol w="246888">
                  <a:extLst>
                    <a:ext uri="{9D8B030D-6E8A-4147-A177-3AD203B41FA5}">
                      <a16:colId xmlns:a16="http://schemas.microsoft.com/office/drawing/2014/main" val="3800664812"/>
                    </a:ext>
                  </a:extLst>
                </a:gridCol>
                <a:gridCol w="246888">
                  <a:extLst>
                    <a:ext uri="{9D8B030D-6E8A-4147-A177-3AD203B41FA5}">
                      <a16:colId xmlns:a16="http://schemas.microsoft.com/office/drawing/2014/main" val="332743611"/>
                    </a:ext>
                  </a:extLst>
                </a:gridCol>
                <a:gridCol w="246888">
                  <a:extLst>
                    <a:ext uri="{9D8B030D-6E8A-4147-A177-3AD203B41FA5}">
                      <a16:colId xmlns:a16="http://schemas.microsoft.com/office/drawing/2014/main" val="1499915449"/>
                    </a:ext>
                  </a:extLst>
                </a:gridCol>
                <a:gridCol w="208280">
                  <a:extLst>
                    <a:ext uri="{9D8B030D-6E8A-4147-A177-3AD203B41FA5}">
                      <a16:colId xmlns:a16="http://schemas.microsoft.com/office/drawing/2014/main" val="2130577780"/>
                    </a:ext>
                  </a:extLst>
                </a:gridCol>
                <a:gridCol w="208280">
                  <a:extLst>
                    <a:ext uri="{9D8B030D-6E8A-4147-A177-3AD203B41FA5}">
                      <a16:colId xmlns:a16="http://schemas.microsoft.com/office/drawing/2014/main" val="16779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2900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10:35:45</a:t>
                      </a:r>
                      <a:r>
                        <a:rPr kumimoji="0" lang="de-DE" sz="1000" b="0" i="0" u="none" strike="noStrike" kern="1200" cap="none" spc="0" normalizeH="0" baseline="0" noProof="0">
                          <a:ln>
                            <a:noFill/>
                          </a:ln>
                          <a:solidFill>
                            <a:prstClr val="black"/>
                          </a:solidFill>
                          <a:effectLst/>
                          <a:uLnTx/>
                          <a:uFillTx/>
                          <a:latin typeface="+mn-lt"/>
                          <a:ea typeface="+mn-ea"/>
                          <a:cs typeface="+mn-cs"/>
                        </a:rPr>
                        <a:t>
 Die Berta konn scho a rechte Kratzbürschtn sei - aber eine zum Gernhaben. ❤ Anno 1983 haben wir ihr einen Film gewidmet. Wer von euch kennt diesen - speziell bayerischen - Typ Wirtshaus-Bedienung?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https://scontent-ort2-1.xx.fbcdn.net/v/t15.5256-10/p160x160/59613930_328707814505748_4421551673114099712_n.jpg?_nc_cat=107&amp;_nc_sid=08861d&amp;_nc_ohc=DZ_B0pAACtEAX-h_NcT&amp;_nc_ht=scontent-ort2-1.xx&amp;oh=905f50ac44bd80d3ee2d3dc22c643a4e&amp;oe=5F7F226A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9.73 %</a:t>
                      </a:r>
                    </a:p>
                  </a:txBody>
                  <a:tcPr/>
                </a:tc>
                <a:extLst>
                  <a:ext uri="{0D108BD9-81ED-4DB2-BD59-A6C34878D82A}">
                    <a16:rowId xmlns:a16="http://schemas.microsoft.com/office/drawing/2014/main" val="823647119"/>
                  </a:ext>
                </a:extLst>
              </a:tr>
            </a:tbl>
          </a:graphicData>
        </a:graphic>
      </p:graphicFrame>
      <p:sp>
        <p:nvSpPr>
          <p:cNvPr id="4" name="Text Placeholder 3">
            <a:extLst>
              <a:ext uri="{FF2B5EF4-FFF2-40B4-BE49-F238E27FC236}">
                <a16:creationId xmlns:a16="http://schemas.microsoft.com/office/drawing/2014/main" id="{D4CF6154-889B-4B85-B992-021F46DEEDB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2095239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CAC42-7976-43C5-BC5B-BD8CC9B803D9}"/>
              </a:ext>
            </a:extLst>
          </p:cNvPr>
          <p:cNvSpPr>
            <a:spLocks noGrp="1"/>
          </p:cNvSpPr>
          <p:nvPr>
            <p:ph type="title"/>
          </p:nvPr>
        </p:nvSpPr>
        <p:spPr/>
        <p:txBody>
          <a:bodyPr/>
          <a:lstStyle/>
          <a:p>
            <a:r>
              <a:rPr lang="de-DE"/>
              <a:t>Facebook Hitliste nach Views ab 10 Sekunden | All Pages - 7 of 26</a:t>
            </a:r>
            <a:endParaRPr lang="en-US"/>
          </a:p>
        </p:txBody>
      </p:sp>
      <p:graphicFrame>
        <p:nvGraphicFramePr>
          <p:cNvPr id="5" name="Table Placeholder 4">
            <a:extLst>
              <a:ext uri="{FF2B5EF4-FFF2-40B4-BE49-F238E27FC236}">
                <a16:creationId xmlns:a16="http://schemas.microsoft.com/office/drawing/2014/main" id="{9589087D-FD64-4FF6-985C-D07198DEFF53}"/>
              </a:ext>
            </a:extLst>
          </p:cNvPr>
          <p:cNvGraphicFramePr>
            <a:graphicFrameLocks noGrp="1"/>
          </p:cNvGraphicFramePr>
          <p:nvPr>
            <p:ph type="tbl" sz="quarter" idx="13"/>
            <p:extLst>
              <p:ext uri="{D42A27DB-BD31-4B8C-83A1-F6EECF244321}">
                <p14:modId xmlns:p14="http://schemas.microsoft.com/office/powerpoint/2010/main" val="10715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27753823"/>
                    </a:ext>
                  </a:extLst>
                </a:gridCol>
                <a:gridCol w="740664">
                  <a:extLst>
                    <a:ext uri="{9D8B030D-6E8A-4147-A177-3AD203B41FA5}">
                      <a16:colId xmlns:a16="http://schemas.microsoft.com/office/drawing/2014/main" val="2073496339"/>
                    </a:ext>
                  </a:extLst>
                </a:gridCol>
                <a:gridCol w="208280">
                  <a:extLst>
                    <a:ext uri="{9D8B030D-6E8A-4147-A177-3AD203B41FA5}">
                      <a16:colId xmlns:a16="http://schemas.microsoft.com/office/drawing/2014/main" val="230894868"/>
                    </a:ext>
                  </a:extLst>
                </a:gridCol>
                <a:gridCol w="246888">
                  <a:extLst>
                    <a:ext uri="{9D8B030D-6E8A-4147-A177-3AD203B41FA5}">
                      <a16:colId xmlns:a16="http://schemas.microsoft.com/office/drawing/2014/main" val="3625268717"/>
                    </a:ext>
                  </a:extLst>
                </a:gridCol>
                <a:gridCol w="246888">
                  <a:extLst>
                    <a:ext uri="{9D8B030D-6E8A-4147-A177-3AD203B41FA5}">
                      <a16:colId xmlns:a16="http://schemas.microsoft.com/office/drawing/2014/main" val="49825525"/>
                    </a:ext>
                  </a:extLst>
                </a:gridCol>
                <a:gridCol w="246888">
                  <a:extLst>
                    <a:ext uri="{9D8B030D-6E8A-4147-A177-3AD203B41FA5}">
                      <a16:colId xmlns:a16="http://schemas.microsoft.com/office/drawing/2014/main" val="521583367"/>
                    </a:ext>
                  </a:extLst>
                </a:gridCol>
                <a:gridCol w="246888">
                  <a:extLst>
                    <a:ext uri="{9D8B030D-6E8A-4147-A177-3AD203B41FA5}">
                      <a16:colId xmlns:a16="http://schemas.microsoft.com/office/drawing/2014/main" val="2430979410"/>
                    </a:ext>
                  </a:extLst>
                </a:gridCol>
                <a:gridCol w="246888">
                  <a:extLst>
                    <a:ext uri="{9D8B030D-6E8A-4147-A177-3AD203B41FA5}">
                      <a16:colId xmlns:a16="http://schemas.microsoft.com/office/drawing/2014/main" val="2086047588"/>
                    </a:ext>
                  </a:extLst>
                </a:gridCol>
                <a:gridCol w="246888">
                  <a:extLst>
                    <a:ext uri="{9D8B030D-6E8A-4147-A177-3AD203B41FA5}">
                      <a16:colId xmlns:a16="http://schemas.microsoft.com/office/drawing/2014/main" val="918785582"/>
                    </a:ext>
                  </a:extLst>
                </a:gridCol>
                <a:gridCol w="246888">
                  <a:extLst>
                    <a:ext uri="{9D8B030D-6E8A-4147-A177-3AD203B41FA5}">
                      <a16:colId xmlns:a16="http://schemas.microsoft.com/office/drawing/2014/main" val="3253514368"/>
                    </a:ext>
                  </a:extLst>
                </a:gridCol>
                <a:gridCol w="246888">
                  <a:extLst>
                    <a:ext uri="{9D8B030D-6E8A-4147-A177-3AD203B41FA5}">
                      <a16:colId xmlns:a16="http://schemas.microsoft.com/office/drawing/2014/main" val="1080441702"/>
                    </a:ext>
                  </a:extLst>
                </a:gridCol>
                <a:gridCol w="246888">
                  <a:extLst>
                    <a:ext uri="{9D8B030D-6E8A-4147-A177-3AD203B41FA5}">
                      <a16:colId xmlns:a16="http://schemas.microsoft.com/office/drawing/2014/main" val="2376666059"/>
                    </a:ext>
                  </a:extLst>
                </a:gridCol>
                <a:gridCol w="246888">
                  <a:extLst>
                    <a:ext uri="{9D8B030D-6E8A-4147-A177-3AD203B41FA5}">
                      <a16:colId xmlns:a16="http://schemas.microsoft.com/office/drawing/2014/main" val="2236920300"/>
                    </a:ext>
                  </a:extLst>
                </a:gridCol>
                <a:gridCol w="246888">
                  <a:extLst>
                    <a:ext uri="{9D8B030D-6E8A-4147-A177-3AD203B41FA5}">
                      <a16:colId xmlns:a16="http://schemas.microsoft.com/office/drawing/2014/main" val="3954554485"/>
                    </a:ext>
                  </a:extLst>
                </a:gridCol>
                <a:gridCol w="246888">
                  <a:extLst>
                    <a:ext uri="{9D8B030D-6E8A-4147-A177-3AD203B41FA5}">
                      <a16:colId xmlns:a16="http://schemas.microsoft.com/office/drawing/2014/main" val="1106225140"/>
                    </a:ext>
                  </a:extLst>
                </a:gridCol>
                <a:gridCol w="246888">
                  <a:extLst>
                    <a:ext uri="{9D8B030D-6E8A-4147-A177-3AD203B41FA5}">
                      <a16:colId xmlns:a16="http://schemas.microsoft.com/office/drawing/2014/main" val="1473729618"/>
                    </a:ext>
                  </a:extLst>
                </a:gridCol>
                <a:gridCol w="246888">
                  <a:extLst>
                    <a:ext uri="{9D8B030D-6E8A-4147-A177-3AD203B41FA5}">
                      <a16:colId xmlns:a16="http://schemas.microsoft.com/office/drawing/2014/main" val="301497456"/>
                    </a:ext>
                  </a:extLst>
                </a:gridCol>
                <a:gridCol w="246888">
                  <a:extLst>
                    <a:ext uri="{9D8B030D-6E8A-4147-A177-3AD203B41FA5}">
                      <a16:colId xmlns:a16="http://schemas.microsoft.com/office/drawing/2014/main" val="43634697"/>
                    </a:ext>
                  </a:extLst>
                </a:gridCol>
                <a:gridCol w="246888">
                  <a:extLst>
                    <a:ext uri="{9D8B030D-6E8A-4147-A177-3AD203B41FA5}">
                      <a16:colId xmlns:a16="http://schemas.microsoft.com/office/drawing/2014/main" val="3065656593"/>
                    </a:ext>
                  </a:extLst>
                </a:gridCol>
                <a:gridCol w="246888">
                  <a:extLst>
                    <a:ext uri="{9D8B030D-6E8A-4147-A177-3AD203B41FA5}">
                      <a16:colId xmlns:a16="http://schemas.microsoft.com/office/drawing/2014/main" val="3696507840"/>
                    </a:ext>
                  </a:extLst>
                </a:gridCol>
                <a:gridCol w="246888">
                  <a:extLst>
                    <a:ext uri="{9D8B030D-6E8A-4147-A177-3AD203B41FA5}">
                      <a16:colId xmlns:a16="http://schemas.microsoft.com/office/drawing/2014/main" val="3855280734"/>
                    </a:ext>
                  </a:extLst>
                </a:gridCol>
                <a:gridCol w="246888">
                  <a:extLst>
                    <a:ext uri="{9D8B030D-6E8A-4147-A177-3AD203B41FA5}">
                      <a16:colId xmlns:a16="http://schemas.microsoft.com/office/drawing/2014/main" val="4171587485"/>
                    </a:ext>
                  </a:extLst>
                </a:gridCol>
                <a:gridCol w="246888">
                  <a:extLst>
                    <a:ext uri="{9D8B030D-6E8A-4147-A177-3AD203B41FA5}">
                      <a16:colId xmlns:a16="http://schemas.microsoft.com/office/drawing/2014/main" val="4223079534"/>
                    </a:ext>
                  </a:extLst>
                </a:gridCol>
                <a:gridCol w="208280">
                  <a:extLst>
                    <a:ext uri="{9D8B030D-6E8A-4147-A177-3AD203B41FA5}">
                      <a16:colId xmlns:a16="http://schemas.microsoft.com/office/drawing/2014/main" val="1984441934"/>
                    </a:ext>
                  </a:extLst>
                </a:gridCol>
                <a:gridCol w="208280">
                  <a:extLst>
                    <a:ext uri="{9D8B030D-6E8A-4147-A177-3AD203B41FA5}">
                      <a16:colId xmlns:a16="http://schemas.microsoft.com/office/drawing/2014/main" val="2848730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0718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- 2020-09-01 16:43:10</a:t>
                      </a:r>
                      <a:r>
                        <a:rPr kumimoji="0" lang="de-DE" sz="1000" b="0" i="0" u="none" strike="noStrike" kern="1200" cap="none" spc="0" normalizeH="0" baseline="0" noProof="0">
                          <a:ln>
                            <a:noFill/>
                          </a:ln>
                          <a:solidFill>
                            <a:prstClr val="black"/>
                          </a:solidFill>
                          <a:effectLst/>
                          <a:uLnTx/>
                          <a:uFillTx/>
                          <a:latin typeface="+mn-lt"/>
                          <a:ea typeface="+mn-ea"/>
                          <a:cs typeface="+mn-cs"/>
                        </a:rPr>
                        <a:t>
 Rosi Oberschätzl und ihr Mann Maximilian Kopp haben einen Bauernhof im Landkreis Ebersberg geerbt. Die Krux: Das Gebäude steht unter Denkmalschutz. 🏚️ Nach Jahren der Planung, des Ringens mit dem Amt und sehr viel Arbeit sind sie nun eingezogen! 🏠🗝️ Und, wie ist es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https://scontent-ort2-1.xx.fbcdn.net/v/t15.5256-10/p168x128/83451511_253099689038568_5136694741856944128_n.jpg?_nc_cat=105&amp;_nc_sid=08861d&amp;_nc_ohc=DnpEPV9FsksAX9w19kI&amp;_nc_ht=scontent-ort2-1.xx&amp;oh=d4e2ea3a904ee0a394d5dd6239c8312e&amp;oe=5F7E28D2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9.03 %</a:t>
                      </a:r>
                    </a:p>
                  </a:txBody>
                  <a:tcPr/>
                </a:tc>
                <a:extLst>
                  <a:ext uri="{0D108BD9-81ED-4DB2-BD59-A6C34878D82A}">
                    <a16:rowId xmlns:a16="http://schemas.microsoft.com/office/drawing/2014/main" val="3242479673"/>
                  </a:ext>
                </a:extLst>
              </a:tr>
            </a:tbl>
          </a:graphicData>
        </a:graphic>
      </p:graphicFrame>
      <p:sp>
        <p:nvSpPr>
          <p:cNvPr id="4" name="Text Placeholder 3">
            <a:extLst>
              <a:ext uri="{FF2B5EF4-FFF2-40B4-BE49-F238E27FC236}">
                <a16:creationId xmlns:a16="http://schemas.microsoft.com/office/drawing/2014/main" id="{4844A6A1-F11C-40EF-9FD8-C113C8FC572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7922433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0663-D3AE-49BB-840D-1018572D59DD}"/>
              </a:ext>
            </a:extLst>
          </p:cNvPr>
          <p:cNvSpPr>
            <a:spLocks noGrp="1"/>
          </p:cNvSpPr>
          <p:nvPr>
            <p:ph type="title"/>
          </p:nvPr>
        </p:nvSpPr>
        <p:spPr/>
        <p:txBody>
          <a:bodyPr/>
          <a:lstStyle/>
          <a:p>
            <a:r>
              <a:rPr lang="de-DE"/>
              <a:t>Facebook Hitliste nach Views ab 10 Sekunden | All Pages - 8 of 26</a:t>
            </a:r>
            <a:endParaRPr lang="en-US"/>
          </a:p>
        </p:txBody>
      </p:sp>
      <p:graphicFrame>
        <p:nvGraphicFramePr>
          <p:cNvPr id="5" name="Table Placeholder 4">
            <a:extLst>
              <a:ext uri="{FF2B5EF4-FFF2-40B4-BE49-F238E27FC236}">
                <a16:creationId xmlns:a16="http://schemas.microsoft.com/office/drawing/2014/main" id="{DB10BA55-71E6-45FC-AD58-E2A1B0472EF3}"/>
              </a:ext>
            </a:extLst>
          </p:cNvPr>
          <p:cNvGraphicFramePr>
            <a:graphicFrameLocks noGrp="1"/>
          </p:cNvGraphicFramePr>
          <p:nvPr>
            <p:ph type="tbl" sz="quarter" idx="13"/>
            <p:extLst>
              <p:ext uri="{D42A27DB-BD31-4B8C-83A1-F6EECF244321}">
                <p14:modId xmlns:p14="http://schemas.microsoft.com/office/powerpoint/2010/main" val="159197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522641872"/>
                    </a:ext>
                  </a:extLst>
                </a:gridCol>
                <a:gridCol w="740664">
                  <a:extLst>
                    <a:ext uri="{9D8B030D-6E8A-4147-A177-3AD203B41FA5}">
                      <a16:colId xmlns:a16="http://schemas.microsoft.com/office/drawing/2014/main" val="513721454"/>
                    </a:ext>
                  </a:extLst>
                </a:gridCol>
                <a:gridCol w="208280">
                  <a:extLst>
                    <a:ext uri="{9D8B030D-6E8A-4147-A177-3AD203B41FA5}">
                      <a16:colId xmlns:a16="http://schemas.microsoft.com/office/drawing/2014/main" val="226343826"/>
                    </a:ext>
                  </a:extLst>
                </a:gridCol>
                <a:gridCol w="246888">
                  <a:extLst>
                    <a:ext uri="{9D8B030D-6E8A-4147-A177-3AD203B41FA5}">
                      <a16:colId xmlns:a16="http://schemas.microsoft.com/office/drawing/2014/main" val="2207217948"/>
                    </a:ext>
                  </a:extLst>
                </a:gridCol>
                <a:gridCol w="246888">
                  <a:extLst>
                    <a:ext uri="{9D8B030D-6E8A-4147-A177-3AD203B41FA5}">
                      <a16:colId xmlns:a16="http://schemas.microsoft.com/office/drawing/2014/main" val="3438000283"/>
                    </a:ext>
                  </a:extLst>
                </a:gridCol>
                <a:gridCol w="246888">
                  <a:extLst>
                    <a:ext uri="{9D8B030D-6E8A-4147-A177-3AD203B41FA5}">
                      <a16:colId xmlns:a16="http://schemas.microsoft.com/office/drawing/2014/main" val="3750623452"/>
                    </a:ext>
                  </a:extLst>
                </a:gridCol>
                <a:gridCol w="246888">
                  <a:extLst>
                    <a:ext uri="{9D8B030D-6E8A-4147-A177-3AD203B41FA5}">
                      <a16:colId xmlns:a16="http://schemas.microsoft.com/office/drawing/2014/main" val="2745522634"/>
                    </a:ext>
                  </a:extLst>
                </a:gridCol>
                <a:gridCol w="246888">
                  <a:extLst>
                    <a:ext uri="{9D8B030D-6E8A-4147-A177-3AD203B41FA5}">
                      <a16:colId xmlns:a16="http://schemas.microsoft.com/office/drawing/2014/main" val="1008148827"/>
                    </a:ext>
                  </a:extLst>
                </a:gridCol>
                <a:gridCol w="246888">
                  <a:extLst>
                    <a:ext uri="{9D8B030D-6E8A-4147-A177-3AD203B41FA5}">
                      <a16:colId xmlns:a16="http://schemas.microsoft.com/office/drawing/2014/main" val="3457135051"/>
                    </a:ext>
                  </a:extLst>
                </a:gridCol>
                <a:gridCol w="246888">
                  <a:extLst>
                    <a:ext uri="{9D8B030D-6E8A-4147-A177-3AD203B41FA5}">
                      <a16:colId xmlns:a16="http://schemas.microsoft.com/office/drawing/2014/main" val="145090880"/>
                    </a:ext>
                  </a:extLst>
                </a:gridCol>
                <a:gridCol w="246888">
                  <a:extLst>
                    <a:ext uri="{9D8B030D-6E8A-4147-A177-3AD203B41FA5}">
                      <a16:colId xmlns:a16="http://schemas.microsoft.com/office/drawing/2014/main" val="2764865066"/>
                    </a:ext>
                  </a:extLst>
                </a:gridCol>
                <a:gridCol w="246888">
                  <a:extLst>
                    <a:ext uri="{9D8B030D-6E8A-4147-A177-3AD203B41FA5}">
                      <a16:colId xmlns:a16="http://schemas.microsoft.com/office/drawing/2014/main" val="3796688780"/>
                    </a:ext>
                  </a:extLst>
                </a:gridCol>
                <a:gridCol w="246888">
                  <a:extLst>
                    <a:ext uri="{9D8B030D-6E8A-4147-A177-3AD203B41FA5}">
                      <a16:colId xmlns:a16="http://schemas.microsoft.com/office/drawing/2014/main" val="2142107421"/>
                    </a:ext>
                  </a:extLst>
                </a:gridCol>
                <a:gridCol w="246888">
                  <a:extLst>
                    <a:ext uri="{9D8B030D-6E8A-4147-A177-3AD203B41FA5}">
                      <a16:colId xmlns:a16="http://schemas.microsoft.com/office/drawing/2014/main" val="3957767820"/>
                    </a:ext>
                  </a:extLst>
                </a:gridCol>
                <a:gridCol w="246888">
                  <a:extLst>
                    <a:ext uri="{9D8B030D-6E8A-4147-A177-3AD203B41FA5}">
                      <a16:colId xmlns:a16="http://schemas.microsoft.com/office/drawing/2014/main" val="3355721249"/>
                    </a:ext>
                  </a:extLst>
                </a:gridCol>
                <a:gridCol w="246888">
                  <a:extLst>
                    <a:ext uri="{9D8B030D-6E8A-4147-A177-3AD203B41FA5}">
                      <a16:colId xmlns:a16="http://schemas.microsoft.com/office/drawing/2014/main" val="3435227344"/>
                    </a:ext>
                  </a:extLst>
                </a:gridCol>
                <a:gridCol w="246888">
                  <a:extLst>
                    <a:ext uri="{9D8B030D-6E8A-4147-A177-3AD203B41FA5}">
                      <a16:colId xmlns:a16="http://schemas.microsoft.com/office/drawing/2014/main" val="2702910376"/>
                    </a:ext>
                  </a:extLst>
                </a:gridCol>
                <a:gridCol w="246888">
                  <a:extLst>
                    <a:ext uri="{9D8B030D-6E8A-4147-A177-3AD203B41FA5}">
                      <a16:colId xmlns:a16="http://schemas.microsoft.com/office/drawing/2014/main" val="3715679804"/>
                    </a:ext>
                  </a:extLst>
                </a:gridCol>
                <a:gridCol w="246888">
                  <a:extLst>
                    <a:ext uri="{9D8B030D-6E8A-4147-A177-3AD203B41FA5}">
                      <a16:colId xmlns:a16="http://schemas.microsoft.com/office/drawing/2014/main" val="1428394584"/>
                    </a:ext>
                  </a:extLst>
                </a:gridCol>
                <a:gridCol w="246888">
                  <a:extLst>
                    <a:ext uri="{9D8B030D-6E8A-4147-A177-3AD203B41FA5}">
                      <a16:colId xmlns:a16="http://schemas.microsoft.com/office/drawing/2014/main" val="2744867643"/>
                    </a:ext>
                  </a:extLst>
                </a:gridCol>
                <a:gridCol w="246888">
                  <a:extLst>
                    <a:ext uri="{9D8B030D-6E8A-4147-A177-3AD203B41FA5}">
                      <a16:colId xmlns:a16="http://schemas.microsoft.com/office/drawing/2014/main" val="3948225158"/>
                    </a:ext>
                  </a:extLst>
                </a:gridCol>
                <a:gridCol w="246888">
                  <a:extLst>
                    <a:ext uri="{9D8B030D-6E8A-4147-A177-3AD203B41FA5}">
                      <a16:colId xmlns:a16="http://schemas.microsoft.com/office/drawing/2014/main" val="1846381465"/>
                    </a:ext>
                  </a:extLst>
                </a:gridCol>
                <a:gridCol w="246888">
                  <a:extLst>
                    <a:ext uri="{9D8B030D-6E8A-4147-A177-3AD203B41FA5}">
                      <a16:colId xmlns:a16="http://schemas.microsoft.com/office/drawing/2014/main" val="2501401446"/>
                    </a:ext>
                  </a:extLst>
                </a:gridCol>
                <a:gridCol w="208280">
                  <a:extLst>
                    <a:ext uri="{9D8B030D-6E8A-4147-A177-3AD203B41FA5}">
                      <a16:colId xmlns:a16="http://schemas.microsoft.com/office/drawing/2014/main" val="3830427100"/>
                    </a:ext>
                  </a:extLst>
                </a:gridCol>
                <a:gridCol w="208280">
                  <a:extLst>
                    <a:ext uri="{9D8B030D-6E8A-4147-A177-3AD203B41FA5}">
                      <a16:colId xmlns:a16="http://schemas.microsoft.com/office/drawing/2014/main" val="156560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9838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BR24 - 2020-08-27 12:35:47</a:t>
                      </a:r>
                      <a:r>
                        <a:rPr kumimoji="0" lang="de-DE" sz="1000" b="0" i="0" u="none" strike="noStrike" kern="1200" cap="none" spc="0" normalizeH="0" baseline="0" noProof="0">
                          <a:ln>
                            <a:noFill/>
                          </a:ln>
                          <a:solidFill>
                            <a:prstClr val="black"/>
                          </a:solidFill>
                          <a:effectLst/>
                          <a:uLnTx/>
                          <a:uFillTx/>
                          <a:latin typeface="+mn-lt"/>
                          <a:ea typeface="+mn-ea"/>
                          <a:cs typeface="+mn-cs"/>
                        </a:rPr>
                        <a:t>
 ⛰️🧗  Heute vor 200 Jahren ist die Zugspitze zum ersten Mal bestiegen worden. In unserer #BR24Zeitreise begleiten wir zwei Bergsteiger durch ein Stück Felswand, in das sich allerdings nur Geübte wagen sollten.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https://scontent-iad3-1.xx.fbcdn.net/v/t15.5256-10/s160x160/104710931_979488082487485_1268091343432623890_n.jpg?_nc_cat=111&amp;_nc_sid=08861d&amp;_nc_ohc=1QhSla6E5YAAX8nAof8&amp;_nc_ht=scontent-iad3-1.xx&amp;oh=1a05a8430069385fc254c8b0691b36a2&amp;oe=5F7DD062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7.89 %</a:t>
                      </a:r>
                    </a:p>
                  </a:txBody>
                  <a:tcPr/>
                </a:tc>
                <a:extLst>
                  <a:ext uri="{0D108BD9-81ED-4DB2-BD59-A6C34878D82A}">
                    <a16:rowId xmlns:a16="http://schemas.microsoft.com/office/drawing/2014/main" val="3997025793"/>
                  </a:ext>
                </a:extLst>
              </a:tr>
            </a:tbl>
          </a:graphicData>
        </a:graphic>
      </p:graphicFrame>
      <p:sp>
        <p:nvSpPr>
          <p:cNvPr id="4" name="Text Placeholder 3">
            <a:extLst>
              <a:ext uri="{FF2B5EF4-FFF2-40B4-BE49-F238E27FC236}">
                <a16:creationId xmlns:a16="http://schemas.microsoft.com/office/drawing/2014/main" id="{6A96B937-203C-4179-ACFE-F5042A6DB613}"/>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5633543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1820-14C0-4F75-9725-158C67ABBE86}"/>
              </a:ext>
            </a:extLst>
          </p:cNvPr>
          <p:cNvSpPr>
            <a:spLocks noGrp="1"/>
          </p:cNvSpPr>
          <p:nvPr>
            <p:ph type="title"/>
          </p:nvPr>
        </p:nvSpPr>
        <p:spPr/>
        <p:txBody>
          <a:bodyPr/>
          <a:lstStyle/>
          <a:p>
            <a:r>
              <a:rPr lang="de-DE"/>
              <a:t>Facebook Hitliste nach Views ab 10 Sekunden | All Pages - 9 of 26</a:t>
            </a:r>
            <a:endParaRPr lang="en-US"/>
          </a:p>
        </p:txBody>
      </p:sp>
      <p:graphicFrame>
        <p:nvGraphicFramePr>
          <p:cNvPr id="5" name="Table Placeholder 4">
            <a:extLst>
              <a:ext uri="{FF2B5EF4-FFF2-40B4-BE49-F238E27FC236}">
                <a16:creationId xmlns:a16="http://schemas.microsoft.com/office/drawing/2014/main" id="{BDE6BFCA-335B-412E-9C88-F765B1718309}"/>
              </a:ext>
            </a:extLst>
          </p:cNvPr>
          <p:cNvGraphicFramePr>
            <a:graphicFrameLocks noGrp="1"/>
          </p:cNvGraphicFramePr>
          <p:nvPr>
            <p:ph type="tbl" sz="quarter" idx="13"/>
            <p:extLst>
              <p:ext uri="{D42A27DB-BD31-4B8C-83A1-F6EECF244321}">
                <p14:modId xmlns:p14="http://schemas.microsoft.com/office/powerpoint/2010/main" val="1026309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5504811"/>
                    </a:ext>
                  </a:extLst>
                </a:gridCol>
                <a:gridCol w="740664">
                  <a:extLst>
                    <a:ext uri="{9D8B030D-6E8A-4147-A177-3AD203B41FA5}">
                      <a16:colId xmlns:a16="http://schemas.microsoft.com/office/drawing/2014/main" val="4272890858"/>
                    </a:ext>
                  </a:extLst>
                </a:gridCol>
                <a:gridCol w="208280">
                  <a:extLst>
                    <a:ext uri="{9D8B030D-6E8A-4147-A177-3AD203B41FA5}">
                      <a16:colId xmlns:a16="http://schemas.microsoft.com/office/drawing/2014/main" val="3943428456"/>
                    </a:ext>
                  </a:extLst>
                </a:gridCol>
                <a:gridCol w="246888">
                  <a:extLst>
                    <a:ext uri="{9D8B030D-6E8A-4147-A177-3AD203B41FA5}">
                      <a16:colId xmlns:a16="http://schemas.microsoft.com/office/drawing/2014/main" val="1580243040"/>
                    </a:ext>
                  </a:extLst>
                </a:gridCol>
                <a:gridCol w="246888">
                  <a:extLst>
                    <a:ext uri="{9D8B030D-6E8A-4147-A177-3AD203B41FA5}">
                      <a16:colId xmlns:a16="http://schemas.microsoft.com/office/drawing/2014/main" val="1925117040"/>
                    </a:ext>
                  </a:extLst>
                </a:gridCol>
                <a:gridCol w="246888">
                  <a:extLst>
                    <a:ext uri="{9D8B030D-6E8A-4147-A177-3AD203B41FA5}">
                      <a16:colId xmlns:a16="http://schemas.microsoft.com/office/drawing/2014/main" val="1310889618"/>
                    </a:ext>
                  </a:extLst>
                </a:gridCol>
                <a:gridCol w="246888">
                  <a:extLst>
                    <a:ext uri="{9D8B030D-6E8A-4147-A177-3AD203B41FA5}">
                      <a16:colId xmlns:a16="http://schemas.microsoft.com/office/drawing/2014/main" val="82416135"/>
                    </a:ext>
                  </a:extLst>
                </a:gridCol>
                <a:gridCol w="246888">
                  <a:extLst>
                    <a:ext uri="{9D8B030D-6E8A-4147-A177-3AD203B41FA5}">
                      <a16:colId xmlns:a16="http://schemas.microsoft.com/office/drawing/2014/main" val="3232767234"/>
                    </a:ext>
                  </a:extLst>
                </a:gridCol>
                <a:gridCol w="246888">
                  <a:extLst>
                    <a:ext uri="{9D8B030D-6E8A-4147-A177-3AD203B41FA5}">
                      <a16:colId xmlns:a16="http://schemas.microsoft.com/office/drawing/2014/main" val="1589527316"/>
                    </a:ext>
                  </a:extLst>
                </a:gridCol>
                <a:gridCol w="246888">
                  <a:extLst>
                    <a:ext uri="{9D8B030D-6E8A-4147-A177-3AD203B41FA5}">
                      <a16:colId xmlns:a16="http://schemas.microsoft.com/office/drawing/2014/main" val="279097289"/>
                    </a:ext>
                  </a:extLst>
                </a:gridCol>
                <a:gridCol w="246888">
                  <a:extLst>
                    <a:ext uri="{9D8B030D-6E8A-4147-A177-3AD203B41FA5}">
                      <a16:colId xmlns:a16="http://schemas.microsoft.com/office/drawing/2014/main" val="2923263700"/>
                    </a:ext>
                  </a:extLst>
                </a:gridCol>
                <a:gridCol w="246888">
                  <a:extLst>
                    <a:ext uri="{9D8B030D-6E8A-4147-A177-3AD203B41FA5}">
                      <a16:colId xmlns:a16="http://schemas.microsoft.com/office/drawing/2014/main" val="2557254570"/>
                    </a:ext>
                  </a:extLst>
                </a:gridCol>
                <a:gridCol w="246888">
                  <a:extLst>
                    <a:ext uri="{9D8B030D-6E8A-4147-A177-3AD203B41FA5}">
                      <a16:colId xmlns:a16="http://schemas.microsoft.com/office/drawing/2014/main" val="528497522"/>
                    </a:ext>
                  </a:extLst>
                </a:gridCol>
                <a:gridCol w="246888">
                  <a:extLst>
                    <a:ext uri="{9D8B030D-6E8A-4147-A177-3AD203B41FA5}">
                      <a16:colId xmlns:a16="http://schemas.microsoft.com/office/drawing/2014/main" val="885544316"/>
                    </a:ext>
                  </a:extLst>
                </a:gridCol>
                <a:gridCol w="246888">
                  <a:extLst>
                    <a:ext uri="{9D8B030D-6E8A-4147-A177-3AD203B41FA5}">
                      <a16:colId xmlns:a16="http://schemas.microsoft.com/office/drawing/2014/main" val="3179608754"/>
                    </a:ext>
                  </a:extLst>
                </a:gridCol>
                <a:gridCol w="246888">
                  <a:extLst>
                    <a:ext uri="{9D8B030D-6E8A-4147-A177-3AD203B41FA5}">
                      <a16:colId xmlns:a16="http://schemas.microsoft.com/office/drawing/2014/main" val="989719306"/>
                    </a:ext>
                  </a:extLst>
                </a:gridCol>
                <a:gridCol w="246888">
                  <a:extLst>
                    <a:ext uri="{9D8B030D-6E8A-4147-A177-3AD203B41FA5}">
                      <a16:colId xmlns:a16="http://schemas.microsoft.com/office/drawing/2014/main" val="654178786"/>
                    </a:ext>
                  </a:extLst>
                </a:gridCol>
                <a:gridCol w="246888">
                  <a:extLst>
                    <a:ext uri="{9D8B030D-6E8A-4147-A177-3AD203B41FA5}">
                      <a16:colId xmlns:a16="http://schemas.microsoft.com/office/drawing/2014/main" val="271958774"/>
                    </a:ext>
                  </a:extLst>
                </a:gridCol>
                <a:gridCol w="246888">
                  <a:extLst>
                    <a:ext uri="{9D8B030D-6E8A-4147-A177-3AD203B41FA5}">
                      <a16:colId xmlns:a16="http://schemas.microsoft.com/office/drawing/2014/main" val="3617702078"/>
                    </a:ext>
                  </a:extLst>
                </a:gridCol>
                <a:gridCol w="246888">
                  <a:extLst>
                    <a:ext uri="{9D8B030D-6E8A-4147-A177-3AD203B41FA5}">
                      <a16:colId xmlns:a16="http://schemas.microsoft.com/office/drawing/2014/main" val="2301382987"/>
                    </a:ext>
                  </a:extLst>
                </a:gridCol>
                <a:gridCol w="246888">
                  <a:extLst>
                    <a:ext uri="{9D8B030D-6E8A-4147-A177-3AD203B41FA5}">
                      <a16:colId xmlns:a16="http://schemas.microsoft.com/office/drawing/2014/main" val="1523427827"/>
                    </a:ext>
                  </a:extLst>
                </a:gridCol>
                <a:gridCol w="246888">
                  <a:extLst>
                    <a:ext uri="{9D8B030D-6E8A-4147-A177-3AD203B41FA5}">
                      <a16:colId xmlns:a16="http://schemas.microsoft.com/office/drawing/2014/main" val="3898686839"/>
                    </a:ext>
                  </a:extLst>
                </a:gridCol>
                <a:gridCol w="246888">
                  <a:extLst>
                    <a:ext uri="{9D8B030D-6E8A-4147-A177-3AD203B41FA5}">
                      <a16:colId xmlns:a16="http://schemas.microsoft.com/office/drawing/2014/main" val="3825355501"/>
                    </a:ext>
                  </a:extLst>
                </a:gridCol>
                <a:gridCol w="208280">
                  <a:extLst>
                    <a:ext uri="{9D8B030D-6E8A-4147-A177-3AD203B41FA5}">
                      <a16:colId xmlns:a16="http://schemas.microsoft.com/office/drawing/2014/main" val="2155809854"/>
                    </a:ext>
                  </a:extLst>
                </a:gridCol>
                <a:gridCol w="208280">
                  <a:extLst>
                    <a:ext uri="{9D8B030D-6E8A-4147-A177-3AD203B41FA5}">
                      <a16:colId xmlns:a16="http://schemas.microsoft.com/office/drawing/2014/main" val="1641194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2919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- 2020-08-28 16:45:35</a:t>
                      </a:r>
                      <a:r>
                        <a:rPr kumimoji="0" lang="de-DE" sz="1000" b="0" i="0" u="none" strike="noStrike" kern="1200" cap="none" spc="0" normalizeH="0" baseline="0" noProof="0">
                          <a:ln>
                            <a:noFill/>
                          </a:ln>
                          <a:solidFill>
                            <a:prstClr val="black"/>
                          </a:solidFill>
                          <a:effectLst/>
                          <a:uLnTx/>
                          <a:uFillTx/>
                          <a:latin typeface="+mn-lt"/>
                          <a:ea typeface="+mn-ea"/>
                          <a:cs typeface="+mn-cs"/>
                        </a:rPr>
                        <a:t>
 Das Bauen verbraucht in Deutschland im Schnitt 40 Kilo Bodenschätze pro Kopf – täglich! Dabei gibt es nachhaltige Alternativen beim Bauen…Achtung, schlechter Witz: Diesen Beitrag haben wir aus dem Archiv gegraben.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https://scontent-iad3-1.xx.fbcdn.net/v/t15.5256-10/p168x128/75436504_708102533053861_6545951353661816832_n.jpg?_nc_cat=111&amp;_nc_sid=08861d&amp;_nc_ohc=Nxl51eo7cDMAX_6o8qP&amp;_nc_ht=scontent-iad3-1.xx&amp;oh=8da2f9978f08e3f3117ce811db7e04f0&amp;oe=5F8009D6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12.75 %</a:t>
                      </a:r>
                    </a:p>
                  </a:txBody>
                  <a:tcPr/>
                </a:tc>
                <a:extLst>
                  <a:ext uri="{0D108BD9-81ED-4DB2-BD59-A6C34878D82A}">
                    <a16:rowId xmlns:a16="http://schemas.microsoft.com/office/drawing/2014/main" val="3720514929"/>
                  </a:ext>
                </a:extLst>
              </a:tr>
            </a:tbl>
          </a:graphicData>
        </a:graphic>
      </p:graphicFrame>
      <p:sp>
        <p:nvSpPr>
          <p:cNvPr id="4" name="Text Placeholder 3">
            <a:extLst>
              <a:ext uri="{FF2B5EF4-FFF2-40B4-BE49-F238E27FC236}">
                <a16:creationId xmlns:a16="http://schemas.microsoft.com/office/drawing/2014/main" id="{17C0AA22-451D-4DD8-A4FD-7F1CC77E432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3337143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E86A3-143F-4A51-95F6-1F40196CB0E1}"/>
              </a:ext>
            </a:extLst>
          </p:cNvPr>
          <p:cNvSpPr>
            <a:spLocks noGrp="1"/>
          </p:cNvSpPr>
          <p:nvPr>
            <p:ph type="title"/>
          </p:nvPr>
        </p:nvSpPr>
        <p:spPr/>
        <p:txBody>
          <a:bodyPr/>
          <a:lstStyle/>
          <a:p>
            <a:r>
              <a:rPr lang="de-DE"/>
              <a:t>Facebook Hitliste nach Views ab 10 Sekunden | All Pages - 10 of 26</a:t>
            </a:r>
            <a:endParaRPr lang="en-US"/>
          </a:p>
        </p:txBody>
      </p:sp>
      <p:graphicFrame>
        <p:nvGraphicFramePr>
          <p:cNvPr id="5" name="Table Placeholder 4">
            <a:extLst>
              <a:ext uri="{FF2B5EF4-FFF2-40B4-BE49-F238E27FC236}">
                <a16:creationId xmlns:a16="http://schemas.microsoft.com/office/drawing/2014/main" id="{E443898A-B291-481E-8E1B-CA6D89DD255F}"/>
              </a:ext>
            </a:extLst>
          </p:cNvPr>
          <p:cNvGraphicFramePr>
            <a:graphicFrameLocks noGrp="1"/>
          </p:cNvGraphicFramePr>
          <p:nvPr>
            <p:ph type="tbl" sz="quarter" idx="13"/>
            <p:extLst>
              <p:ext uri="{D42A27DB-BD31-4B8C-83A1-F6EECF244321}">
                <p14:modId xmlns:p14="http://schemas.microsoft.com/office/powerpoint/2010/main" val="207881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945959077"/>
                    </a:ext>
                  </a:extLst>
                </a:gridCol>
                <a:gridCol w="740664">
                  <a:extLst>
                    <a:ext uri="{9D8B030D-6E8A-4147-A177-3AD203B41FA5}">
                      <a16:colId xmlns:a16="http://schemas.microsoft.com/office/drawing/2014/main" val="1329312958"/>
                    </a:ext>
                  </a:extLst>
                </a:gridCol>
                <a:gridCol w="208280">
                  <a:extLst>
                    <a:ext uri="{9D8B030D-6E8A-4147-A177-3AD203B41FA5}">
                      <a16:colId xmlns:a16="http://schemas.microsoft.com/office/drawing/2014/main" val="2967198936"/>
                    </a:ext>
                  </a:extLst>
                </a:gridCol>
                <a:gridCol w="246888">
                  <a:extLst>
                    <a:ext uri="{9D8B030D-6E8A-4147-A177-3AD203B41FA5}">
                      <a16:colId xmlns:a16="http://schemas.microsoft.com/office/drawing/2014/main" val="346342045"/>
                    </a:ext>
                  </a:extLst>
                </a:gridCol>
                <a:gridCol w="246888">
                  <a:extLst>
                    <a:ext uri="{9D8B030D-6E8A-4147-A177-3AD203B41FA5}">
                      <a16:colId xmlns:a16="http://schemas.microsoft.com/office/drawing/2014/main" val="3932171426"/>
                    </a:ext>
                  </a:extLst>
                </a:gridCol>
                <a:gridCol w="246888">
                  <a:extLst>
                    <a:ext uri="{9D8B030D-6E8A-4147-A177-3AD203B41FA5}">
                      <a16:colId xmlns:a16="http://schemas.microsoft.com/office/drawing/2014/main" val="759051778"/>
                    </a:ext>
                  </a:extLst>
                </a:gridCol>
                <a:gridCol w="246888">
                  <a:extLst>
                    <a:ext uri="{9D8B030D-6E8A-4147-A177-3AD203B41FA5}">
                      <a16:colId xmlns:a16="http://schemas.microsoft.com/office/drawing/2014/main" val="448884285"/>
                    </a:ext>
                  </a:extLst>
                </a:gridCol>
                <a:gridCol w="246888">
                  <a:extLst>
                    <a:ext uri="{9D8B030D-6E8A-4147-A177-3AD203B41FA5}">
                      <a16:colId xmlns:a16="http://schemas.microsoft.com/office/drawing/2014/main" val="1555928397"/>
                    </a:ext>
                  </a:extLst>
                </a:gridCol>
                <a:gridCol w="246888">
                  <a:extLst>
                    <a:ext uri="{9D8B030D-6E8A-4147-A177-3AD203B41FA5}">
                      <a16:colId xmlns:a16="http://schemas.microsoft.com/office/drawing/2014/main" val="1251033210"/>
                    </a:ext>
                  </a:extLst>
                </a:gridCol>
                <a:gridCol w="246888">
                  <a:extLst>
                    <a:ext uri="{9D8B030D-6E8A-4147-A177-3AD203B41FA5}">
                      <a16:colId xmlns:a16="http://schemas.microsoft.com/office/drawing/2014/main" val="3673731349"/>
                    </a:ext>
                  </a:extLst>
                </a:gridCol>
                <a:gridCol w="246888">
                  <a:extLst>
                    <a:ext uri="{9D8B030D-6E8A-4147-A177-3AD203B41FA5}">
                      <a16:colId xmlns:a16="http://schemas.microsoft.com/office/drawing/2014/main" val="3322237079"/>
                    </a:ext>
                  </a:extLst>
                </a:gridCol>
                <a:gridCol w="246888">
                  <a:extLst>
                    <a:ext uri="{9D8B030D-6E8A-4147-A177-3AD203B41FA5}">
                      <a16:colId xmlns:a16="http://schemas.microsoft.com/office/drawing/2014/main" val="2004980650"/>
                    </a:ext>
                  </a:extLst>
                </a:gridCol>
                <a:gridCol w="246888">
                  <a:extLst>
                    <a:ext uri="{9D8B030D-6E8A-4147-A177-3AD203B41FA5}">
                      <a16:colId xmlns:a16="http://schemas.microsoft.com/office/drawing/2014/main" val="1231076803"/>
                    </a:ext>
                  </a:extLst>
                </a:gridCol>
                <a:gridCol w="246888">
                  <a:extLst>
                    <a:ext uri="{9D8B030D-6E8A-4147-A177-3AD203B41FA5}">
                      <a16:colId xmlns:a16="http://schemas.microsoft.com/office/drawing/2014/main" val="3994326544"/>
                    </a:ext>
                  </a:extLst>
                </a:gridCol>
                <a:gridCol w="246888">
                  <a:extLst>
                    <a:ext uri="{9D8B030D-6E8A-4147-A177-3AD203B41FA5}">
                      <a16:colId xmlns:a16="http://schemas.microsoft.com/office/drawing/2014/main" val="2892639236"/>
                    </a:ext>
                  </a:extLst>
                </a:gridCol>
                <a:gridCol w="246888">
                  <a:extLst>
                    <a:ext uri="{9D8B030D-6E8A-4147-A177-3AD203B41FA5}">
                      <a16:colId xmlns:a16="http://schemas.microsoft.com/office/drawing/2014/main" val="2722103441"/>
                    </a:ext>
                  </a:extLst>
                </a:gridCol>
                <a:gridCol w="246888">
                  <a:extLst>
                    <a:ext uri="{9D8B030D-6E8A-4147-A177-3AD203B41FA5}">
                      <a16:colId xmlns:a16="http://schemas.microsoft.com/office/drawing/2014/main" val="3260403360"/>
                    </a:ext>
                  </a:extLst>
                </a:gridCol>
                <a:gridCol w="246888">
                  <a:extLst>
                    <a:ext uri="{9D8B030D-6E8A-4147-A177-3AD203B41FA5}">
                      <a16:colId xmlns:a16="http://schemas.microsoft.com/office/drawing/2014/main" val="195540180"/>
                    </a:ext>
                  </a:extLst>
                </a:gridCol>
                <a:gridCol w="246888">
                  <a:extLst>
                    <a:ext uri="{9D8B030D-6E8A-4147-A177-3AD203B41FA5}">
                      <a16:colId xmlns:a16="http://schemas.microsoft.com/office/drawing/2014/main" val="1618302626"/>
                    </a:ext>
                  </a:extLst>
                </a:gridCol>
                <a:gridCol w="246888">
                  <a:extLst>
                    <a:ext uri="{9D8B030D-6E8A-4147-A177-3AD203B41FA5}">
                      <a16:colId xmlns:a16="http://schemas.microsoft.com/office/drawing/2014/main" val="849009691"/>
                    </a:ext>
                  </a:extLst>
                </a:gridCol>
                <a:gridCol w="246888">
                  <a:extLst>
                    <a:ext uri="{9D8B030D-6E8A-4147-A177-3AD203B41FA5}">
                      <a16:colId xmlns:a16="http://schemas.microsoft.com/office/drawing/2014/main" val="1642892295"/>
                    </a:ext>
                  </a:extLst>
                </a:gridCol>
                <a:gridCol w="246888">
                  <a:extLst>
                    <a:ext uri="{9D8B030D-6E8A-4147-A177-3AD203B41FA5}">
                      <a16:colId xmlns:a16="http://schemas.microsoft.com/office/drawing/2014/main" val="1332679755"/>
                    </a:ext>
                  </a:extLst>
                </a:gridCol>
                <a:gridCol w="246888">
                  <a:extLst>
                    <a:ext uri="{9D8B030D-6E8A-4147-A177-3AD203B41FA5}">
                      <a16:colId xmlns:a16="http://schemas.microsoft.com/office/drawing/2014/main" val="1278166116"/>
                    </a:ext>
                  </a:extLst>
                </a:gridCol>
                <a:gridCol w="208280">
                  <a:extLst>
                    <a:ext uri="{9D8B030D-6E8A-4147-A177-3AD203B41FA5}">
                      <a16:colId xmlns:a16="http://schemas.microsoft.com/office/drawing/2014/main" val="3683486667"/>
                    </a:ext>
                  </a:extLst>
                </a:gridCol>
                <a:gridCol w="208280">
                  <a:extLst>
                    <a:ext uri="{9D8B030D-6E8A-4147-A177-3AD203B41FA5}">
                      <a16:colId xmlns:a16="http://schemas.microsoft.com/office/drawing/2014/main" val="407526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7896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 - 2020-09-07 15:44:32</a:t>
                      </a:r>
                      <a:r>
                        <a:rPr kumimoji="0" lang="de-DE" sz="1000" b="0" i="0" u="none" strike="noStrike" kern="1200" cap="none" spc="0" normalizeH="0" baseline="0" noProof="0">
                          <a:ln>
                            <a:noFill/>
                          </a:ln>
                          <a:solidFill>
                            <a:prstClr val="black"/>
                          </a:solidFill>
                          <a:effectLst/>
                          <a:uLnTx/>
                          <a:uFillTx/>
                          <a:latin typeface="+mn-lt"/>
                          <a:ea typeface="+mn-ea"/>
                          <a:cs typeface="+mn-cs"/>
                        </a:rPr>
                        <a:t>
 "OnlyFans" ist eine Social-Media-Plattform, auf der man kostenpflichtig Inhalte zur Verfügung stellen kann – oft sind das erotische oder pornografische Fotos oder Videos. Aber was steckt hinter dem Hype? Und wie sieht der Job als OnlyFans-Influencerin im Alltag aus? Ariane und Nadine wollen das für PULS Reportage herausfinden.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https://scontent-iad3-1.xx.fbcdn.net/v/t15.5256-10/p160x160/119034450_599759177386646_8254330902258141518_n.jpg?_nc_cat=101&amp;_nc_sid=08861d&amp;_nc_ohc=AW2Tiy7n76YAX91KSta&amp;_nc_ht=scontent-iad3-1.xx&amp;oh=33760b5c5cd87ab0236b978fa01f5a59&amp;oe=5F802140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19.76 %</a:t>
                      </a:r>
                    </a:p>
                  </a:txBody>
                  <a:tcPr/>
                </a:tc>
                <a:extLst>
                  <a:ext uri="{0D108BD9-81ED-4DB2-BD59-A6C34878D82A}">
                    <a16:rowId xmlns:a16="http://schemas.microsoft.com/office/drawing/2014/main" val="3530027865"/>
                  </a:ext>
                </a:extLst>
              </a:tr>
            </a:tbl>
          </a:graphicData>
        </a:graphic>
      </p:graphicFrame>
      <p:sp>
        <p:nvSpPr>
          <p:cNvPr id="4" name="Text Placeholder 3">
            <a:extLst>
              <a:ext uri="{FF2B5EF4-FFF2-40B4-BE49-F238E27FC236}">
                <a16:creationId xmlns:a16="http://schemas.microsoft.com/office/drawing/2014/main" id="{A3BC1DE2-1CE7-4491-991B-52D2B5E239A8}"/>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2144159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D2F9C-E99D-428F-8E7B-CE9A06125231}"/>
              </a:ext>
            </a:extLst>
          </p:cNvPr>
          <p:cNvSpPr>
            <a:spLocks noGrp="1"/>
          </p:cNvSpPr>
          <p:nvPr>
            <p:ph type="title"/>
          </p:nvPr>
        </p:nvSpPr>
        <p:spPr/>
        <p:txBody>
          <a:bodyPr/>
          <a:lstStyle/>
          <a:p>
            <a:r>
              <a:rPr lang="de-DE"/>
              <a:t>Facebook Hitliste nach Views ab 10 Sekunden | All Pages - 11 of 26</a:t>
            </a:r>
            <a:endParaRPr lang="en-US"/>
          </a:p>
        </p:txBody>
      </p:sp>
      <p:graphicFrame>
        <p:nvGraphicFramePr>
          <p:cNvPr id="5" name="Table Placeholder 4">
            <a:extLst>
              <a:ext uri="{FF2B5EF4-FFF2-40B4-BE49-F238E27FC236}">
                <a16:creationId xmlns:a16="http://schemas.microsoft.com/office/drawing/2014/main" id="{E1EB6904-EC18-461B-9679-F367DD09EC03}"/>
              </a:ext>
            </a:extLst>
          </p:cNvPr>
          <p:cNvGraphicFramePr>
            <a:graphicFrameLocks noGrp="1"/>
          </p:cNvGraphicFramePr>
          <p:nvPr>
            <p:ph type="tbl" sz="quarter" idx="13"/>
            <p:extLst>
              <p:ext uri="{D42A27DB-BD31-4B8C-83A1-F6EECF244321}">
                <p14:modId xmlns:p14="http://schemas.microsoft.com/office/powerpoint/2010/main" val="74844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51090861"/>
                    </a:ext>
                  </a:extLst>
                </a:gridCol>
                <a:gridCol w="740664">
                  <a:extLst>
                    <a:ext uri="{9D8B030D-6E8A-4147-A177-3AD203B41FA5}">
                      <a16:colId xmlns:a16="http://schemas.microsoft.com/office/drawing/2014/main" val="475496527"/>
                    </a:ext>
                  </a:extLst>
                </a:gridCol>
                <a:gridCol w="208280">
                  <a:extLst>
                    <a:ext uri="{9D8B030D-6E8A-4147-A177-3AD203B41FA5}">
                      <a16:colId xmlns:a16="http://schemas.microsoft.com/office/drawing/2014/main" val="2511995279"/>
                    </a:ext>
                  </a:extLst>
                </a:gridCol>
                <a:gridCol w="246888">
                  <a:extLst>
                    <a:ext uri="{9D8B030D-6E8A-4147-A177-3AD203B41FA5}">
                      <a16:colId xmlns:a16="http://schemas.microsoft.com/office/drawing/2014/main" val="4051390142"/>
                    </a:ext>
                  </a:extLst>
                </a:gridCol>
                <a:gridCol w="246888">
                  <a:extLst>
                    <a:ext uri="{9D8B030D-6E8A-4147-A177-3AD203B41FA5}">
                      <a16:colId xmlns:a16="http://schemas.microsoft.com/office/drawing/2014/main" val="3032515451"/>
                    </a:ext>
                  </a:extLst>
                </a:gridCol>
                <a:gridCol w="246888">
                  <a:extLst>
                    <a:ext uri="{9D8B030D-6E8A-4147-A177-3AD203B41FA5}">
                      <a16:colId xmlns:a16="http://schemas.microsoft.com/office/drawing/2014/main" val="689907848"/>
                    </a:ext>
                  </a:extLst>
                </a:gridCol>
                <a:gridCol w="246888">
                  <a:extLst>
                    <a:ext uri="{9D8B030D-6E8A-4147-A177-3AD203B41FA5}">
                      <a16:colId xmlns:a16="http://schemas.microsoft.com/office/drawing/2014/main" val="61130071"/>
                    </a:ext>
                  </a:extLst>
                </a:gridCol>
                <a:gridCol w="246888">
                  <a:extLst>
                    <a:ext uri="{9D8B030D-6E8A-4147-A177-3AD203B41FA5}">
                      <a16:colId xmlns:a16="http://schemas.microsoft.com/office/drawing/2014/main" val="3188450596"/>
                    </a:ext>
                  </a:extLst>
                </a:gridCol>
                <a:gridCol w="246888">
                  <a:extLst>
                    <a:ext uri="{9D8B030D-6E8A-4147-A177-3AD203B41FA5}">
                      <a16:colId xmlns:a16="http://schemas.microsoft.com/office/drawing/2014/main" val="1794689148"/>
                    </a:ext>
                  </a:extLst>
                </a:gridCol>
                <a:gridCol w="246888">
                  <a:extLst>
                    <a:ext uri="{9D8B030D-6E8A-4147-A177-3AD203B41FA5}">
                      <a16:colId xmlns:a16="http://schemas.microsoft.com/office/drawing/2014/main" val="3987267741"/>
                    </a:ext>
                  </a:extLst>
                </a:gridCol>
                <a:gridCol w="246888">
                  <a:extLst>
                    <a:ext uri="{9D8B030D-6E8A-4147-A177-3AD203B41FA5}">
                      <a16:colId xmlns:a16="http://schemas.microsoft.com/office/drawing/2014/main" val="4228316855"/>
                    </a:ext>
                  </a:extLst>
                </a:gridCol>
                <a:gridCol w="246888">
                  <a:extLst>
                    <a:ext uri="{9D8B030D-6E8A-4147-A177-3AD203B41FA5}">
                      <a16:colId xmlns:a16="http://schemas.microsoft.com/office/drawing/2014/main" val="1406598259"/>
                    </a:ext>
                  </a:extLst>
                </a:gridCol>
                <a:gridCol w="246888">
                  <a:extLst>
                    <a:ext uri="{9D8B030D-6E8A-4147-A177-3AD203B41FA5}">
                      <a16:colId xmlns:a16="http://schemas.microsoft.com/office/drawing/2014/main" val="920234345"/>
                    </a:ext>
                  </a:extLst>
                </a:gridCol>
                <a:gridCol w="246888">
                  <a:extLst>
                    <a:ext uri="{9D8B030D-6E8A-4147-A177-3AD203B41FA5}">
                      <a16:colId xmlns:a16="http://schemas.microsoft.com/office/drawing/2014/main" val="4056805653"/>
                    </a:ext>
                  </a:extLst>
                </a:gridCol>
                <a:gridCol w="246888">
                  <a:extLst>
                    <a:ext uri="{9D8B030D-6E8A-4147-A177-3AD203B41FA5}">
                      <a16:colId xmlns:a16="http://schemas.microsoft.com/office/drawing/2014/main" val="3191619820"/>
                    </a:ext>
                  </a:extLst>
                </a:gridCol>
                <a:gridCol w="246888">
                  <a:extLst>
                    <a:ext uri="{9D8B030D-6E8A-4147-A177-3AD203B41FA5}">
                      <a16:colId xmlns:a16="http://schemas.microsoft.com/office/drawing/2014/main" val="430504156"/>
                    </a:ext>
                  </a:extLst>
                </a:gridCol>
                <a:gridCol w="246888">
                  <a:extLst>
                    <a:ext uri="{9D8B030D-6E8A-4147-A177-3AD203B41FA5}">
                      <a16:colId xmlns:a16="http://schemas.microsoft.com/office/drawing/2014/main" val="1805924890"/>
                    </a:ext>
                  </a:extLst>
                </a:gridCol>
                <a:gridCol w="246888">
                  <a:extLst>
                    <a:ext uri="{9D8B030D-6E8A-4147-A177-3AD203B41FA5}">
                      <a16:colId xmlns:a16="http://schemas.microsoft.com/office/drawing/2014/main" val="3723226466"/>
                    </a:ext>
                  </a:extLst>
                </a:gridCol>
                <a:gridCol w="246888">
                  <a:extLst>
                    <a:ext uri="{9D8B030D-6E8A-4147-A177-3AD203B41FA5}">
                      <a16:colId xmlns:a16="http://schemas.microsoft.com/office/drawing/2014/main" val="3286865284"/>
                    </a:ext>
                  </a:extLst>
                </a:gridCol>
                <a:gridCol w="246888">
                  <a:extLst>
                    <a:ext uri="{9D8B030D-6E8A-4147-A177-3AD203B41FA5}">
                      <a16:colId xmlns:a16="http://schemas.microsoft.com/office/drawing/2014/main" val="2441543735"/>
                    </a:ext>
                  </a:extLst>
                </a:gridCol>
                <a:gridCol w="246888">
                  <a:extLst>
                    <a:ext uri="{9D8B030D-6E8A-4147-A177-3AD203B41FA5}">
                      <a16:colId xmlns:a16="http://schemas.microsoft.com/office/drawing/2014/main" val="641052037"/>
                    </a:ext>
                  </a:extLst>
                </a:gridCol>
                <a:gridCol w="246888">
                  <a:extLst>
                    <a:ext uri="{9D8B030D-6E8A-4147-A177-3AD203B41FA5}">
                      <a16:colId xmlns:a16="http://schemas.microsoft.com/office/drawing/2014/main" val="2442830218"/>
                    </a:ext>
                  </a:extLst>
                </a:gridCol>
                <a:gridCol w="246888">
                  <a:extLst>
                    <a:ext uri="{9D8B030D-6E8A-4147-A177-3AD203B41FA5}">
                      <a16:colId xmlns:a16="http://schemas.microsoft.com/office/drawing/2014/main" val="1272268836"/>
                    </a:ext>
                  </a:extLst>
                </a:gridCol>
                <a:gridCol w="208280">
                  <a:extLst>
                    <a:ext uri="{9D8B030D-6E8A-4147-A177-3AD203B41FA5}">
                      <a16:colId xmlns:a16="http://schemas.microsoft.com/office/drawing/2014/main" val="18349294"/>
                    </a:ext>
                  </a:extLst>
                </a:gridCol>
                <a:gridCol w="208280">
                  <a:extLst>
                    <a:ext uri="{9D8B030D-6E8A-4147-A177-3AD203B41FA5}">
                      <a16:colId xmlns:a16="http://schemas.microsoft.com/office/drawing/2014/main" val="2891879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8707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11:56:20</a:t>
                      </a:r>
                      <a:r>
                        <a:rPr kumimoji="0" lang="de-DE" sz="1000" b="0" i="0" u="none" strike="noStrike" kern="1200" cap="none" spc="0" normalizeH="0" baseline="0" noProof="0">
                          <a:ln>
                            <a:noFill/>
                          </a:ln>
                          <a:solidFill>
                            <a:prstClr val="black"/>
                          </a:solidFill>
                          <a:effectLst/>
                          <a:uLnTx/>
                          <a:uFillTx/>
                          <a:latin typeface="+mn-lt"/>
                          <a:ea typeface="+mn-ea"/>
                          <a:cs typeface="+mn-cs"/>
                        </a:rPr>
                        <a:t>
 Lena Zimmermann ist 18 als ihr Vater plötzlich stirbt. Die Familien-Landwirtschaft mit 300 Tieren, einer Metzgerei und einem Hofladen steht vor dem Aus - aber gegen den Rat von vielen übernehmen Lena und ihr Freund den Hof. Und haben Erfolg! Wir haben sie 2018 besucht.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https://scontent-ort2-1.xx.fbcdn.net/v/t15.5256-10/p168x128/28761919_2127177667299289_7432213805037256704_n.jpg?_nc_cat=110&amp;_nc_sid=08861d&amp;_nc_ohc=6lvAy9tv2YUAX8HJgAm&amp;_nc_ht=scontent-ort2-1.xx&amp;oh=f5a453149b7af12e9337d8c39f3f49f3&amp;oe=5F803A17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19.35 %</a:t>
                      </a:r>
                    </a:p>
                  </a:txBody>
                  <a:tcPr/>
                </a:tc>
                <a:extLst>
                  <a:ext uri="{0D108BD9-81ED-4DB2-BD59-A6C34878D82A}">
                    <a16:rowId xmlns:a16="http://schemas.microsoft.com/office/drawing/2014/main" val="3454507818"/>
                  </a:ext>
                </a:extLst>
              </a:tr>
            </a:tbl>
          </a:graphicData>
        </a:graphic>
      </p:graphicFrame>
      <p:sp>
        <p:nvSpPr>
          <p:cNvPr id="4" name="Text Placeholder 3">
            <a:extLst>
              <a:ext uri="{FF2B5EF4-FFF2-40B4-BE49-F238E27FC236}">
                <a16:creationId xmlns:a16="http://schemas.microsoft.com/office/drawing/2014/main" id="{DC545875-3F66-4479-B7E2-88DD7043867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956441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D7B5D-6DF7-41C9-932F-C709CFAA67A5}"/>
              </a:ext>
            </a:extLst>
          </p:cNvPr>
          <p:cNvSpPr>
            <a:spLocks noGrp="1"/>
          </p:cNvSpPr>
          <p:nvPr>
            <p:ph type="title"/>
          </p:nvPr>
        </p:nvSpPr>
        <p:spPr/>
        <p:txBody>
          <a:bodyPr/>
          <a:lstStyle/>
          <a:p>
            <a:r>
              <a:rPr lang="de-DE"/>
              <a:t>Facebook Hitliste nach Views ab 10 Sekunden | All Pages - 12 of 26</a:t>
            </a:r>
            <a:endParaRPr lang="en-US"/>
          </a:p>
        </p:txBody>
      </p:sp>
      <p:graphicFrame>
        <p:nvGraphicFramePr>
          <p:cNvPr id="5" name="Table Placeholder 4">
            <a:extLst>
              <a:ext uri="{FF2B5EF4-FFF2-40B4-BE49-F238E27FC236}">
                <a16:creationId xmlns:a16="http://schemas.microsoft.com/office/drawing/2014/main" id="{F4C954B0-7C4B-4594-85C8-262DA04845E7}"/>
              </a:ext>
            </a:extLst>
          </p:cNvPr>
          <p:cNvGraphicFramePr>
            <a:graphicFrameLocks noGrp="1"/>
          </p:cNvGraphicFramePr>
          <p:nvPr>
            <p:ph type="tbl" sz="quarter" idx="13"/>
            <p:extLst>
              <p:ext uri="{D42A27DB-BD31-4B8C-83A1-F6EECF244321}">
                <p14:modId xmlns:p14="http://schemas.microsoft.com/office/powerpoint/2010/main" val="1033309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81344923"/>
                    </a:ext>
                  </a:extLst>
                </a:gridCol>
                <a:gridCol w="740664">
                  <a:extLst>
                    <a:ext uri="{9D8B030D-6E8A-4147-A177-3AD203B41FA5}">
                      <a16:colId xmlns:a16="http://schemas.microsoft.com/office/drawing/2014/main" val="3639887921"/>
                    </a:ext>
                  </a:extLst>
                </a:gridCol>
                <a:gridCol w="208280">
                  <a:extLst>
                    <a:ext uri="{9D8B030D-6E8A-4147-A177-3AD203B41FA5}">
                      <a16:colId xmlns:a16="http://schemas.microsoft.com/office/drawing/2014/main" val="4036275804"/>
                    </a:ext>
                  </a:extLst>
                </a:gridCol>
                <a:gridCol w="246888">
                  <a:extLst>
                    <a:ext uri="{9D8B030D-6E8A-4147-A177-3AD203B41FA5}">
                      <a16:colId xmlns:a16="http://schemas.microsoft.com/office/drawing/2014/main" val="3395879690"/>
                    </a:ext>
                  </a:extLst>
                </a:gridCol>
                <a:gridCol w="246888">
                  <a:extLst>
                    <a:ext uri="{9D8B030D-6E8A-4147-A177-3AD203B41FA5}">
                      <a16:colId xmlns:a16="http://schemas.microsoft.com/office/drawing/2014/main" val="2175547372"/>
                    </a:ext>
                  </a:extLst>
                </a:gridCol>
                <a:gridCol w="246888">
                  <a:extLst>
                    <a:ext uri="{9D8B030D-6E8A-4147-A177-3AD203B41FA5}">
                      <a16:colId xmlns:a16="http://schemas.microsoft.com/office/drawing/2014/main" val="3766730633"/>
                    </a:ext>
                  </a:extLst>
                </a:gridCol>
                <a:gridCol w="246888">
                  <a:extLst>
                    <a:ext uri="{9D8B030D-6E8A-4147-A177-3AD203B41FA5}">
                      <a16:colId xmlns:a16="http://schemas.microsoft.com/office/drawing/2014/main" val="3515279490"/>
                    </a:ext>
                  </a:extLst>
                </a:gridCol>
                <a:gridCol w="246888">
                  <a:extLst>
                    <a:ext uri="{9D8B030D-6E8A-4147-A177-3AD203B41FA5}">
                      <a16:colId xmlns:a16="http://schemas.microsoft.com/office/drawing/2014/main" val="442682769"/>
                    </a:ext>
                  </a:extLst>
                </a:gridCol>
                <a:gridCol w="246888">
                  <a:extLst>
                    <a:ext uri="{9D8B030D-6E8A-4147-A177-3AD203B41FA5}">
                      <a16:colId xmlns:a16="http://schemas.microsoft.com/office/drawing/2014/main" val="1481072462"/>
                    </a:ext>
                  </a:extLst>
                </a:gridCol>
                <a:gridCol w="246888">
                  <a:extLst>
                    <a:ext uri="{9D8B030D-6E8A-4147-A177-3AD203B41FA5}">
                      <a16:colId xmlns:a16="http://schemas.microsoft.com/office/drawing/2014/main" val="3951400940"/>
                    </a:ext>
                  </a:extLst>
                </a:gridCol>
                <a:gridCol w="246888">
                  <a:extLst>
                    <a:ext uri="{9D8B030D-6E8A-4147-A177-3AD203B41FA5}">
                      <a16:colId xmlns:a16="http://schemas.microsoft.com/office/drawing/2014/main" val="4047507680"/>
                    </a:ext>
                  </a:extLst>
                </a:gridCol>
                <a:gridCol w="246888">
                  <a:extLst>
                    <a:ext uri="{9D8B030D-6E8A-4147-A177-3AD203B41FA5}">
                      <a16:colId xmlns:a16="http://schemas.microsoft.com/office/drawing/2014/main" val="2027037731"/>
                    </a:ext>
                  </a:extLst>
                </a:gridCol>
                <a:gridCol w="246888">
                  <a:extLst>
                    <a:ext uri="{9D8B030D-6E8A-4147-A177-3AD203B41FA5}">
                      <a16:colId xmlns:a16="http://schemas.microsoft.com/office/drawing/2014/main" val="1741347187"/>
                    </a:ext>
                  </a:extLst>
                </a:gridCol>
                <a:gridCol w="246888">
                  <a:extLst>
                    <a:ext uri="{9D8B030D-6E8A-4147-A177-3AD203B41FA5}">
                      <a16:colId xmlns:a16="http://schemas.microsoft.com/office/drawing/2014/main" val="1578526787"/>
                    </a:ext>
                  </a:extLst>
                </a:gridCol>
                <a:gridCol w="246888">
                  <a:extLst>
                    <a:ext uri="{9D8B030D-6E8A-4147-A177-3AD203B41FA5}">
                      <a16:colId xmlns:a16="http://schemas.microsoft.com/office/drawing/2014/main" val="1460294376"/>
                    </a:ext>
                  </a:extLst>
                </a:gridCol>
                <a:gridCol w="246888">
                  <a:extLst>
                    <a:ext uri="{9D8B030D-6E8A-4147-A177-3AD203B41FA5}">
                      <a16:colId xmlns:a16="http://schemas.microsoft.com/office/drawing/2014/main" val="889849664"/>
                    </a:ext>
                  </a:extLst>
                </a:gridCol>
                <a:gridCol w="246888">
                  <a:extLst>
                    <a:ext uri="{9D8B030D-6E8A-4147-A177-3AD203B41FA5}">
                      <a16:colId xmlns:a16="http://schemas.microsoft.com/office/drawing/2014/main" val="2284264868"/>
                    </a:ext>
                  </a:extLst>
                </a:gridCol>
                <a:gridCol w="246888">
                  <a:extLst>
                    <a:ext uri="{9D8B030D-6E8A-4147-A177-3AD203B41FA5}">
                      <a16:colId xmlns:a16="http://schemas.microsoft.com/office/drawing/2014/main" val="636822585"/>
                    </a:ext>
                  </a:extLst>
                </a:gridCol>
                <a:gridCol w="246888">
                  <a:extLst>
                    <a:ext uri="{9D8B030D-6E8A-4147-A177-3AD203B41FA5}">
                      <a16:colId xmlns:a16="http://schemas.microsoft.com/office/drawing/2014/main" val="1657788343"/>
                    </a:ext>
                  </a:extLst>
                </a:gridCol>
                <a:gridCol w="246888">
                  <a:extLst>
                    <a:ext uri="{9D8B030D-6E8A-4147-A177-3AD203B41FA5}">
                      <a16:colId xmlns:a16="http://schemas.microsoft.com/office/drawing/2014/main" val="1875106807"/>
                    </a:ext>
                  </a:extLst>
                </a:gridCol>
                <a:gridCol w="246888">
                  <a:extLst>
                    <a:ext uri="{9D8B030D-6E8A-4147-A177-3AD203B41FA5}">
                      <a16:colId xmlns:a16="http://schemas.microsoft.com/office/drawing/2014/main" val="452074807"/>
                    </a:ext>
                  </a:extLst>
                </a:gridCol>
                <a:gridCol w="246888">
                  <a:extLst>
                    <a:ext uri="{9D8B030D-6E8A-4147-A177-3AD203B41FA5}">
                      <a16:colId xmlns:a16="http://schemas.microsoft.com/office/drawing/2014/main" val="3613186698"/>
                    </a:ext>
                  </a:extLst>
                </a:gridCol>
                <a:gridCol w="246888">
                  <a:extLst>
                    <a:ext uri="{9D8B030D-6E8A-4147-A177-3AD203B41FA5}">
                      <a16:colId xmlns:a16="http://schemas.microsoft.com/office/drawing/2014/main" val="2649917158"/>
                    </a:ext>
                  </a:extLst>
                </a:gridCol>
                <a:gridCol w="208280">
                  <a:extLst>
                    <a:ext uri="{9D8B030D-6E8A-4147-A177-3AD203B41FA5}">
                      <a16:colId xmlns:a16="http://schemas.microsoft.com/office/drawing/2014/main" val="1510228860"/>
                    </a:ext>
                  </a:extLst>
                </a:gridCol>
                <a:gridCol w="208280">
                  <a:extLst>
                    <a:ext uri="{9D8B030D-6E8A-4147-A177-3AD203B41FA5}">
                      <a16:colId xmlns:a16="http://schemas.microsoft.com/office/drawing/2014/main" val="1891736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2784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BR24 - 2020-08-26 11:18:46</a:t>
                      </a:r>
                      <a:r>
                        <a:rPr kumimoji="0" lang="de-DE" sz="1000" b="0" i="0" u="none" strike="noStrike" kern="1200" cap="none" spc="0" normalizeH="0" baseline="0" noProof="0">
                          <a:ln>
                            <a:noFill/>
                          </a:ln>
                          <a:solidFill>
                            <a:prstClr val="black"/>
                          </a:solidFill>
                          <a:effectLst/>
                          <a:uLnTx/>
                          <a:uFillTx/>
                          <a:latin typeface="+mn-lt"/>
                          <a:ea typeface="+mn-ea"/>
                          <a:cs typeface="+mn-cs"/>
                        </a:rPr>
                        <a:t>
 Auf der Alm grasen die Kühe. 🐄 Und da kurvt der Milchlaster herum, auf abenteuerlichen Wegen.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https://scontent-iad3-1.xx.fbcdn.net/v/t15.5256-10/p168x128/118595506_730638967499749_2564978984885956779_n.jpg?_nc_cat=111&amp;_nc_sid=08861d&amp;_nc_ohc=QPh13ZTlE_oAX_y8XG2&amp;_nc_ht=scontent-iad3-1.xx&amp;oh=e76a082c6d2cd33c9248fdc297e1f3d8&amp;oe=5F80DA71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7.42 %</a:t>
                      </a:r>
                    </a:p>
                  </a:txBody>
                  <a:tcPr/>
                </a:tc>
                <a:extLst>
                  <a:ext uri="{0D108BD9-81ED-4DB2-BD59-A6C34878D82A}">
                    <a16:rowId xmlns:a16="http://schemas.microsoft.com/office/drawing/2014/main" val="2807348101"/>
                  </a:ext>
                </a:extLst>
              </a:tr>
            </a:tbl>
          </a:graphicData>
        </a:graphic>
      </p:graphicFrame>
      <p:sp>
        <p:nvSpPr>
          <p:cNvPr id="4" name="Text Placeholder 3">
            <a:extLst>
              <a:ext uri="{FF2B5EF4-FFF2-40B4-BE49-F238E27FC236}">
                <a16:creationId xmlns:a16="http://schemas.microsoft.com/office/drawing/2014/main" id="{A9F2ED22-A6E1-4CA9-8779-A69C59E0876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0817330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B2DBB-95B3-4B9E-9506-45581B2B54C3}"/>
              </a:ext>
            </a:extLst>
          </p:cNvPr>
          <p:cNvSpPr>
            <a:spLocks noGrp="1"/>
          </p:cNvSpPr>
          <p:nvPr>
            <p:ph type="title"/>
          </p:nvPr>
        </p:nvSpPr>
        <p:spPr/>
        <p:txBody>
          <a:bodyPr/>
          <a:lstStyle/>
          <a:p>
            <a:r>
              <a:rPr lang="de-DE"/>
              <a:t>Facebook Hitliste nach Views ab 10 Sekunden | All Pages - 13 of 26</a:t>
            </a:r>
            <a:endParaRPr lang="en-US"/>
          </a:p>
        </p:txBody>
      </p:sp>
      <p:graphicFrame>
        <p:nvGraphicFramePr>
          <p:cNvPr id="5" name="Table Placeholder 4">
            <a:extLst>
              <a:ext uri="{FF2B5EF4-FFF2-40B4-BE49-F238E27FC236}">
                <a16:creationId xmlns:a16="http://schemas.microsoft.com/office/drawing/2014/main" id="{094A64B4-072C-4DC5-8838-7E546F057122}"/>
              </a:ext>
            </a:extLst>
          </p:cNvPr>
          <p:cNvGraphicFramePr>
            <a:graphicFrameLocks noGrp="1"/>
          </p:cNvGraphicFramePr>
          <p:nvPr>
            <p:ph type="tbl" sz="quarter" idx="13"/>
            <p:extLst>
              <p:ext uri="{D42A27DB-BD31-4B8C-83A1-F6EECF244321}">
                <p14:modId xmlns:p14="http://schemas.microsoft.com/office/powerpoint/2010/main" val="297137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394739542"/>
                    </a:ext>
                  </a:extLst>
                </a:gridCol>
                <a:gridCol w="740664">
                  <a:extLst>
                    <a:ext uri="{9D8B030D-6E8A-4147-A177-3AD203B41FA5}">
                      <a16:colId xmlns:a16="http://schemas.microsoft.com/office/drawing/2014/main" val="3239521945"/>
                    </a:ext>
                  </a:extLst>
                </a:gridCol>
                <a:gridCol w="208280">
                  <a:extLst>
                    <a:ext uri="{9D8B030D-6E8A-4147-A177-3AD203B41FA5}">
                      <a16:colId xmlns:a16="http://schemas.microsoft.com/office/drawing/2014/main" val="3873875986"/>
                    </a:ext>
                  </a:extLst>
                </a:gridCol>
                <a:gridCol w="246888">
                  <a:extLst>
                    <a:ext uri="{9D8B030D-6E8A-4147-A177-3AD203B41FA5}">
                      <a16:colId xmlns:a16="http://schemas.microsoft.com/office/drawing/2014/main" val="2079248683"/>
                    </a:ext>
                  </a:extLst>
                </a:gridCol>
                <a:gridCol w="246888">
                  <a:extLst>
                    <a:ext uri="{9D8B030D-6E8A-4147-A177-3AD203B41FA5}">
                      <a16:colId xmlns:a16="http://schemas.microsoft.com/office/drawing/2014/main" val="1180921494"/>
                    </a:ext>
                  </a:extLst>
                </a:gridCol>
                <a:gridCol w="246888">
                  <a:extLst>
                    <a:ext uri="{9D8B030D-6E8A-4147-A177-3AD203B41FA5}">
                      <a16:colId xmlns:a16="http://schemas.microsoft.com/office/drawing/2014/main" val="1754773433"/>
                    </a:ext>
                  </a:extLst>
                </a:gridCol>
                <a:gridCol w="246888">
                  <a:extLst>
                    <a:ext uri="{9D8B030D-6E8A-4147-A177-3AD203B41FA5}">
                      <a16:colId xmlns:a16="http://schemas.microsoft.com/office/drawing/2014/main" val="1567853888"/>
                    </a:ext>
                  </a:extLst>
                </a:gridCol>
                <a:gridCol w="246888">
                  <a:extLst>
                    <a:ext uri="{9D8B030D-6E8A-4147-A177-3AD203B41FA5}">
                      <a16:colId xmlns:a16="http://schemas.microsoft.com/office/drawing/2014/main" val="1170174699"/>
                    </a:ext>
                  </a:extLst>
                </a:gridCol>
                <a:gridCol w="246888">
                  <a:extLst>
                    <a:ext uri="{9D8B030D-6E8A-4147-A177-3AD203B41FA5}">
                      <a16:colId xmlns:a16="http://schemas.microsoft.com/office/drawing/2014/main" val="825254584"/>
                    </a:ext>
                  </a:extLst>
                </a:gridCol>
                <a:gridCol w="246888">
                  <a:extLst>
                    <a:ext uri="{9D8B030D-6E8A-4147-A177-3AD203B41FA5}">
                      <a16:colId xmlns:a16="http://schemas.microsoft.com/office/drawing/2014/main" val="117253638"/>
                    </a:ext>
                  </a:extLst>
                </a:gridCol>
                <a:gridCol w="246888">
                  <a:extLst>
                    <a:ext uri="{9D8B030D-6E8A-4147-A177-3AD203B41FA5}">
                      <a16:colId xmlns:a16="http://schemas.microsoft.com/office/drawing/2014/main" val="1884923613"/>
                    </a:ext>
                  </a:extLst>
                </a:gridCol>
                <a:gridCol w="246888">
                  <a:extLst>
                    <a:ext uri="{9D8B030D-6E8A-4147-A177-3AD203B41FA5}">
                      <a16:colId xmlns:a16="http://schemas.microsoft.com/office/drawing/2014/main" val="3777181398"/>
                    </a:ext>
                  </a:extLst>
                </a:gridCol>
                <a:gridCol w="246888">
                  <a:extLst>
                    <a:ext uri="{9D8B030D-6E8A-4147-A177-3AD203B41FA5}">
                      <a16:colId xmlns:a16="http://schemas.microsoft.com/office/drawing/2014/main" val="1018281944"/>
                    </a:ext>
                  </a:extLst>
                </a:gridCol>
                <a:gridCol w="246888">
                  <a:extLst>
                    <a:ext uri="{9D8B030D-6E8A-4147-A177-3AD203B41FA5}">
                      <a16:colId xmlns:a16="http://schemas.microsoft.com/office/drawing/2014/main" val="926942842"/>
                    </a:ext>
                  </a:extLst>
                </a:gridCol>
                <a:gridCol w="246888">
                  <a:extLst>
                    <a:ext uri="{9D8B030D-6E8A-4147-A177-3AD203B41FA5}">
                      <a16:colId xmlns:a16="http://schemas.microsoft.com/office/drawing/2014/main" val="2987925276"/>
                    </a:ext>
                  </a:extLst>
                </a:gridCol>
                <a:gridCol w="246888">
                  <a:extLst>
                    <a:ext uri="{9D8B030D-6E8A-4147-A177-3AD203B41FA5}">
                      <a16:colId xmlns:a16="http://schemas.microsoft.com/office/drawing/2014/main" val="4237550136"/>
                    </a:ext>
                  </a:extLst>
                </a:gridCol>
                <a:gridCol w="246888">
                  <a:extLst>
                    <a:ext uri="{9D8B030D-6E8A-4147-A177-3AD203B41FA5}">
                      <a16:colId xmlns:a16="http://schemas.microsoft.com/office/drawing/2014/main" val="2087035280"/>
                    </a:ext>
                  </a:extLst>
                </a:gridCol>
                <a:gridCol w="246888">
                  <a:extLst>
                    <a:ext uri="{9D8B030D-6E8A-4147-A177-3AD203B41FA5}">
                      <a16:colId xmlns:a16="http://schemas.microsoft.com/office/drawing/2014/main" val="2568829301"/>
                    </a:ext>
                  </a:extLst>
                </a:gridCol>
                <a:gridCol w="246888">
                  <a:extLst>
                    <a:ext uri="{9D8B030D-6E8A-4147-A177-3AD203B41FA5}">
                      <a16:colId xmlns:a16="http://schemas.microsoft.com/office/drawing/2014/main" val="736202823"/>
                    </a:ext>
                  </a:extLst>
                </a:gridCol>
                <a:gridCol w="246888">
                  <a:extLst>
                    <a:ext uri="{9D8B030D-6E8A-4147-A177-3AD203B41FA5}">
                      <a16:colId xmlns:a16="http://schemas.microsoft.com/office/drawing/2014/main" val="303564649"/>
                    </a:ext>
                  </a:extLst>
                </a:gridCol>
                <a:gridCol w="246888">
                  <a:extLst>
                    <a:ext uri="{9D8B030D-6E8A-4147-A177-3AD203B41FA5}">
                      <a16:colId xmlns:a16="http://schemas.microsoft.com/office/drawing/2014/main" val="26232606"/>
                    </a:ext>
                  </a:extLst>
                </a:gridCol>
                <a:gridCol w="246888">
                  <a:extLst>
                    <a:ext uri="{9D8B030D-6E8A-4147-A177-3AD203B41FA5}">
                      <a16:colId xmlns:a16="http://schemas.microsoft.com/office/drawing/2014/main" val="3603057106"/>
                    </a:ext>
                  </a:extLst>
                </a:gridCol>
                <a:gridCol w="246888">
                  <a:extLst>
                    <a:ext uri="{9D8B030D-6E8A-4147-A177-3AD203B41FA5}">
                      <a16:colId xmlns:a16="http://schemas.microsoft.com/office/drawing/2014/main" val="874402940"/>
                    </a:ext>
                  </a:extLst>
                </a:gridCol>
                <a:gridCol w="208280">
                  <a:extLst>
                    <a:ext uri="{9D8B030D-6E8A-4147-A177-3AD203B41FA5}">
                      <a16:colId xmlns:a16="http://schemas.microsoft.com/office/drawing/2014/main" val="1192773352"/>
                    </a:ext>
                  </a:extLst>
                </a:gridCol>
                <a:gridCol w="208280">
                  <a:extLst>
                    <a:ext uri="{9D8B030D-6E8A-4147-A177-3AD203B41FA5}">
                      <a16:colId xmlns:a16="http://schemas.microsoft.com/office/drawing/2014/main" val="64472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4177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- 2020-08-27 15:06:23</a:t>
                      </a:r>
                      <a:r>
                        <a:rPr kumimoji="0" lang="de-DE" sz="1000" b="0" i="0" u="none" strike="noStrike" kern="1200" cap="none" spc="0" normalizeH="0" baseline="0" noProof="0">
                          <a:ln>
                            <a:noFill/>
                          </a:ln>
                          <a:solidFill>
                            <a:prstClr val="black"/>
                          </a:solidFill>
                          <a:effectLst/>
                          <a:uLnTx/>
                          <a:uFillTx/>
                          <a:latin typeface="+mn-lt"/>
                          <a:ea typeface="+mn-ea"/>
                          <a:cs typeface="+mn-cs"/>
                        </a:rPr>
                        <a:t>
 Kleinvieh macht auch Häufchen – und bei Hunden landet das dann im Plastikbeutel. Ist das nicht absurd, in Zeiten, in denen Kunststoff an vielen Orten gespart und verbannt wird? Der Beitrag ist aus dem Archiv, das Häufchen-Problem aber noch immer aktuell.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https://scontent-iad3-1.xx.fbcdn.net/v/t15.5256-10/p168x128/69476119_534398053792520_4220561686291021824_n.jpg?_nc_cat=111&amp;_nc_sid=08861d&amp;_nc_ohc=PA0MaKiX8boAX_iSsGB&amp;_nc_ht=scontent-iad3-1.xx&amp;oh=6d0acf91194d87acbe5c3d27d540e1ce&amp;oe=5F7E8CD7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30.79 %</a:t>
                      </a:r>
                    </a:p>
                  </a:txBody>
                  <a:tcPr/>
                </a:tc>
                <a:extLst>
                  <a:ext uri="{0D108BD9-81ED-4DB2-BD59-A6C34878D82A}">
                    <a16:rowId xmlns:a16="http://schemas.microsoft.com/office/drawing/2014/main" val="2914300559"/>
                  </a:ext>
                </a:extLst>
              </a:tr>
            </a:tbl>
          </a:graphicData>
        </a:graphic>
      </p:graphicFrame>
      <p:sp>
        <p:nvSpPr>
          <p:cNvPr id="4" name="Text Placeholder 3">
            <a:extLst>
              <a:ext uri="{FF2B5EF4-FFF2-40B4-BE49-F238E27FC236}">
                <a16:creationId xmlns:a16="http://schemas.microsoft.com/office/drawing/2014/main" id="{C4056A59-6920-409E-A226-6DBDAACF8FE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6951398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BE57D-EA52-4F0A-9572-5691323584AC}"/>
              </a:ext>
            </a:extLst>
          </p:cNvPr>
          <p:cNvSpPr>
            <a:spLocks noGrp="1"/>
          </p:cNvSpPr>
          <p:nvPr>
            <p:ph type="title"/>
          </p:nvPr>
        </p:nvSpPr>
        <p:spPr/>
        <p:txBody>
          <a:bodyPr/>
          <a:lstStyle/>
          <a:p>
            <a:r>
              <a:rPr lang="de-DE"/>
              <a:t>Facebook Hitliste nach Views ab 10 Sekunden | All Pages - 14 of 26</a:t>
            </a:r>
            <a:endParaRPr lang="en-US"/>
          </a:p>
        </p:txBody>
      </p:sp>
      <p:graphicFrame>
        <p:nvGraphicFramePr>
          <p:cNvPr id="5" name="Table Placeholder 4">
            <a:extLst>
              <a:ext uri="{FF2B5EF4-FFF2-40B4-BE49-F238E27FC236}">
                <a16:creationId xmlns:a16="http://schemas.microsoft.com/office/drawing/2014/main" id="{34B9F1AB-00CC-4F4E-BF37-DC021F64E02B}"/>
              </a:ext>
            </a:extLst>
          </p:cNvPr>
          <p:cNvGraphicFramePr>
            <a:graphicFrameLocks noGrp="1"/>
          </p:cNvGraphicFramePr>
          <p:nvPr>
            <p:ph type="tbl" sz="quarter" idx="13"/>
            <p:extLst>
              <p:ext uri="{D42A27DB-BD31-4B8C-83A1-F6EECF244321}">
                <p14:modId xmlns:p14="http://schemas.microsoft.com/office/powerpoint/2010/main" val="28974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894850754"/>
                    </a:ext>
                  </a:extLst>
                </a:gridCol>
                <a:gridCol w="740664">
                  <a:extLst>
                    <a:ext uri="{9D8B030D-6E8A-4147-A177-3AD203B41FA5}">
                      <a16:colId xmlns:a16="http://schemas.microsoft.com/office/drawing/2014/main" val="182948825"/>
                    </a:ext>
                  </a:extLst>
                </a:gridCol>
                <a:gridCol w="208280">
                  <a:extLst>
                    <a:ext uri="{9D8B030D-6E8A-4147-A177-3AD203B41FA5}">
                      <a16:colId xmlns:a16="http://schemas.microsoft.com/office/drawing/2014/main" val="3453608928"/>
                    </a:ext>
                  </a:extLst>
                </a:gridCol>
                <a:gridCol w="246888">
                  <a:extLst>
                    <a:ext uri="{9D8B030D-6E8A-4147-A177-3AD203B41FA5}">
                      <a16:colId xmlns:a16="http://schemas.microsoft.com/office/drawing/2014/main" val="3305738217"/>
                    </a:ext>
                  </a:extLst>
                </a:gridCol>
                <a:gridCol w="246888">
                  <a:extLst>
                    <a:ext uri="{9D8B030D-6E8A-4147-A177-3AD203B41FA5}">
                      <a16:colId xmlns:a16="http://schemas.microsoft.com/office/drawing/2014/main" val="3775973424"/>
                    </a:ext>
                  </a:extLst>
                </a:gridCol>
                <a:gridCol w="246888">
                  <a:extLst>
                    <a:ext uri="{9D8B030D-6E8A-4147-A177-3AD203B41FA5}">
                      <a16:colId xmlns:a16="http://schemas.microsoft.com/office/drawing/2014/main" val="2468966908"/>
                    </a:ext>
                  </a:extLst>
                </a:gridCol>
                <a:gridCol w="246888">
                  <a:extLst>
                    <a:ext uri="{9D8B030D-6E8A-4147-A177-3AD203B41FA5}">
                      <a16:colId xmlns:a16="http://schemas.microsoft.com/office/drawing/2014/main" val="660596333"/>
                    </a:ext>
                  </a:extLst>
                </a:gridCol>
                <a:gridCol w="246888">
                  <a:extLst>
                    <a:ext uri="{9D8B030D-6E8A-4147-A177-3AD203B41FA5}">
                      <a16:colId xmlns:a16="http://schemas.microsoft.com/office/drawing/2014/main" val="1336010706"/>
                    </a:ext>
                  </a:extLst>
                </a:gridCol>
                <a:gridCol w="246888">
                  <a:extLst>
                    <a:ext uri="{9D8B030D-6E8A-4147-A177-3AD203B41FA5}">
                      <a16:colId xmlns:a16="http://schemas.microsoft.com/office/drawing/2014/main" val="2420242217"/>
                    </a:ext>
                  </a:extLst>
                </a:gridCol>
                <a:gridCol w="246888">
                  <a:extLst>
                    <a:ext uri="{9D8B030D-6E8A-4147-A177-3AD203B41FA5}">
                      <a16:colId xmlns:a16="http://schemas.microsoft.com/office/drawing/2014/main" val="2175697860"/>
                    </a:ext>
                  </a:extLst>
                </a:gridCol>
                <a:gridCol w="246888">
                  <a:extLst>
                    <a:ext uri="{9D8B030D-6E8A-4147-A177-3AD203B41FA5}">
                      <a16:colId xmlns:a16="http://schemas.microsoft.com/office/drawing/2014/main" val="3982383431"/>
                    </a:ext>
                  </a:extLst>
                </a:gridCol>
                <a:gridCol w="246888">
                  <a:extLst>
                    <a:ext uri="{9D8B030D-6E8A-4147-A177-3AD203B41FA5}">
                      <a16:colId xmlns:a16="http://schemas.microsoft.com/office/drawing/2014/main" val="2967984735"/>
                    </a:ext>
                  </a:extLst>
                </a:gridCol>
                <a:gridCol w="246888">
                  <a:extLst>
                    <a:ext uri="{9D8B030D-6E8A-4147-A177-3AD203B41FA5}">
                      <a16:colId xmlns:a16="http://schemas.microsoft.com/office/drawing/2014/main" val="1307781350"/>
                    </a:ext>
                  </a:extLst>
                </a:gridCol>
                <a:gridCol w="246888">
                  <a:extLst>
                    <a:ext uri="{9D8B030D-6E8A-4147-A177-3AD203B41FA5}">
                      <a16:colId xmlns:a16="http://schemas.microsoft.com/office/drawing/2014/main" val="1929160895"/>
                    </a:ext>
                  </a:extLst>
                </a:gridCol>
                <a:gridCol w="246888">
                  <a:extLst>
                    <a:ext uri="{9D8B030D-6E8A-4147-A177-3AD203B41FA5}">
                      <a16:colId xmlns:a16="http://schemas.microsoft.com/office/drawing/2014/main" val="1373418125"/>
                    </a:ext>
                  </a:extLst>
                </a:gridCol>
                <a:gridCol w="246888">
                  <a:extLst>
                    <a:ext uri="{9D8B030D-6E8A-4147-A177-3AD203B41FA5}">
                      <a16:colId xmlns:a16="http://schemas.microsoft.com/office/drawing/2014/main" val="2607002618"/>
                    </a:ext>
                  </a:extLst>
                </a:gridCol>
                <a:gridCol w="246888">
                  <a:extLst>
                    <a:ext uri="{9D8B030D-6E8A-4147-A177-3AD203B41FA5}">
                      <a16:colId xmlns:a16="http://schemas.microsoft.com/office/drawing/2014/main" val="1631837939"/>
                    </a:ext>
                  </a:extLst>
                </a:gridCol>
                <a:gridCol w="246888">
                  <a:extLst>
                    <a:ext uri="{9D8B030D-6E8A-4147-A177-3AD203B41FA5}">
                      <a16:colId xmlns:a16="http://schemas.microsoft.com/office/drawing/2014/main" val="2738725876"/>
                    </a:ext>
                  </a:extLst>
                </a:gridCol>
                <a:gridCol w="246888">
                  <a:extLst>
                    <a:ext uri="{9D8B030D-6E8A-4147-A177-3AD203B41FA5}">
                      <a16:colId xmlns:a16="http://schemas.microsoft.com/office/drawing/2014/main" val="2241703657"/>
                    </a:ext>
                  </a:extLst>
                </a:gridCol>
                <a:gridCol w="246888">
                  <a:extLst>
                    <a:ext uri="{9D8B030D-6E8A-4147-A177-3AD203B41FA5}">
                      <a16:colId xmlns:a16="http://schemas.microsoft.com/office/drawing/2014/main" val="2365409018"/>
                    </a:ext>
                  </a:extLst>
                </a:gridCol>
                <a:gridCol w="246888">
                  <a:extLst>
                    <a:ext uri="{9D8B030D-6E8A-4147-A177-3AD203B41FA5}">
                      <a16:colId xmlns:a16="http://schemas.microsoft.com/office/drawing/2014/main" val="753056235"/>
                    </a:ext>
                  </a:extLst>
                </a:gridCol>
                <a:gridCol w="246888">
                  <a:extLst>
                    <a:ext uri="{9D8B030D-6E8A-4147-A177-3AD203B41FA5}">
                      <a16:colId xmlns:a16="http://schemas.microsoft.com/office/drawing/2014/main" val="3283560229"/>
                    </a:ext>
                  </a:extLst>
                </a:gridCol>
                <a:gridCol w="246888">
                  <a:extLst>
                    <a:ext uri="{9D8B030D-6E8A-4147-A177-3AD203B41FA5}">
                      <a16:colId xmlns:a16="http://schemas.microsoft.com/office/drawing/2014/main" val="2288402738"/>
                    </a:ext>
                  </a:extLst>
                </a:gridCol>
                <a:gridCol w="208280">
                  <a:extLst>
                    <a:ext uri="{9D8B030D-6E8A-4147-A177-3AD203B41FA5}">
                      <a16:colId xmlns:a16="http://schemas.microsoft.com/office/drawing/2014/main" val="1182694734"/>
                    </a:ext>
                  </a:extLst>
                </a:gridCol>
                <a:gridCol w="208280">
                  <a:extLst>
                    <a:ext uri="{9D8B030D-6E8A-4147-A177-3AD203B41FA5}">
                      <a16:colId xmlns:a16="http://schemas.microsoft.com/office/drawing/2014/main" val="1082718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345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- 2020-09-01 10:05:57</a:t>
                      </a:r>
                      <a:r>
                        <a:rPr kumimoji="0" lang="de-DE" sz="1000" b="0" i="0" u="none" strike="noStrike" kern="1200" cap="none" spc="0" normalizeH="0" baseline="0" noProof="0">
                          <a:ln>
                            <a:noFill/>
                          </a:ln>
                          <a:solidFill>
                            <a:prstClr val="black"/>
                          </a:solidFill>
                          <a:effectLst/>
                          <a:uLnTx/>
                          <a:uFillTx/>
                          <a:latin typeface="+mn-lt"/>
                          <a:ea typeface="+mn-ea"/>
                          <a:cs typeface="+mn-cs"/>
                        </a:rPr>
                        <a:t>
 Immer mehr Gemeinden verbieten Schottergärten. Es soll grüner werden in unseren Vorgärten, Insekten sollen es leichter haben, Nahrung zu finden. Unser Beitrag dazu vom April: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https://scontent-iad3-1.xx.fbcdn.net/v/t15.5256-10/p168x128/92279524_659938991494445_7369658512609116160_n.jpg?_nc_cat=107&amp;_nc_sid=08861d&amp;_nc_ohc=JSPQnqYPniQAX-yO4C7&amp;_nc_ht=scontent-iad3-1.xx&amp;oh=9c506aa79689345e7fce0a290a042c0f&amp;oe=5F80D512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28.38 %</a:t>
                      </a:r>
                    </a:p>
                  </a:txBody>
                  <a:tcPr/>
                </a:tc>
                <a:extLst>
                  <a:ext uri="{0D108BD9-81ED-4DB2-BD59-A6C34878D82A}">
                    <a16:rowId xmlns:a16="http://schemas.microsoft.com/office/drawing/2014/main" val="3769863510"/>
                  </a:ext>
                </a:extLst>
              </a:tr>
            </a:tbl>
          </a:graphicData>
        </a:graphic>
      </p:graphicFrame>
      <p:sp>
        <p:nvSpPr>
          <p:cNvPr id="4" name="Text Placeholder 3">
            <a:extLst>
              <a:ext uri="{FF2B5EF4-FFF2-40B4-BE49-F238E27FC236}">
                <a16:creationId xmlns:a16="http://schemas.microsoft.com/office/drawing/2014/main" id="{98CE1719-8757-4F2B-9310-B7C330DFDF0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9139612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AA2FD-BC04-4DE5-A571-941F5A77638D}"/>
              </a:ext>
            </a:extLst>
          </p:cNvPr>
          <p:cNvSpPr>
            <a:spLocks noGrp="1"/>
          </p:cNvSpPr>
          <p:nvPr>
            <p:ph type="title"/>
          </p:nvPr>
        </p:nvSpPr>
        <p:spPr/>
        <p:txBody>
          <a:bodyPr/>
          <a:lstStyle/>
          <a:p>
            <a:r>
              <a:rPr lang="de-DE"/>
              <a:t>Facebook Hitliste nach Views ab 10 Sekunden | All Pages - 15 of 26</a:t>
            </a:r>
            <a:endParaRPr lang="en-US"/>
          </a:p>
        </p:txBody>
      </p:sp>
      <p:graphicFrame>
        <p:nvGraphicFramePr>
          <p:cNvPr id="5" name="Table Placeholder 4">
            <a:extLst>
              <a:ext uri="{FF2B5EF4-FFF2-40B4-BE49-F238E27FC236}">
                <a16:creationId xmlns:a16="http://schemas.microsoft.com/office/drawing/2014/main" id="{58B34C4C-CAC8-4089-8D69-906983A02C9F}"/>
              </a:ext>
            </a:extLst>
          </p:cNvPr>
          <p:cNvGraphicFramePr>
            <a:graphicFrameLocks noGrp="1"/>
          </p:cNvGraphicFramePr>
          <p:nvPr>
            <p:ph type="tbl" sz="quarter" idx="13"/>
            <p:extLst>
              <p:ext uri="{D42A27DB-BD31-4B8C-83A1-F6EECF244321}">
                <p14:modId xmlns:p14="http://schemas.microsoft.com/office/powerpoint/2010/main" val="185372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7829795"/>
                    </a:ext>
                  </a:extLst>
                </a:gridCol>
                <a:gridCol w="740664">
                  <a:extLst>
                    <a:ext uri="{9D8B030D-6E8A-4147-A177-3AD203B41FA5}">
                      <a16:colId xmlns:a16="http://schemas.microsoft.com/office/drawing/2014/main" val="3021909502"/>
                    </a:ext>
                  </a:extLst>
                </a:gridCol>
                <a:gridCol w="208280">
                  <a:extLst>
                    <a:ext uri="{9D8B030D-6E8A-4147-A177-3AD203B41FA5}">
                      <a16:colId xmlns:a16="http://schemas.microsoft.com/office/drawing/2014/main" val="1870141156"/>
                    </a:ext>
                  </a:extLst>
                </a:gridCol>
                <a:gridCol w="246888">
                  <a:extLst>
                    <a:ext uri="{9D8B030D-6E8A-4147-A177-3AD203B41FA5}">
                      <a16:colId xmlns:a16="http://schemas.microsoft.com/office/drawing/2014/main" val="3981524633"/>
                    </a:ext>
                  </a:extLst>
                </a:gridCol>
                <a:gridCol w="246888">
                  <a:extLst>
                    <a:ext uri="{9D8B030D-6E8A-4147-A177-3AD203B41FA5}">
                      <a16:colId xmlns:a16="http://schemas.microsoft.com/office/drawing/2014/main" val="3616462101"/>
                    </a:ext>
                  </a:extLst>
                </a:gridCol>
                <a:gridCol w="246888">
                  <a:extLst>
                    <a:ext uri="{9D8B030D-6E8A-4147-A177-3AD203B41FA5}">
                      <a16:colId xmlns:a16="http://schemas.microsoft.com/office/drawing/2014/main" val="2370875846"/>
                    </a:ext>
                  </a:extLst>
                </a:gridCol>
                <a:gridCol w="246888">
                  <a:extLst>
                    <a:ext uri="{9D8B030D-6E8A-4147-A177-3AD203B41FA5}">
                      <a16:colId xmlns:a16="http://schemas.microsoft.com/office/drawing/2014/main" val="3456479582"/>
                    </a:ext>
                  </a:extLst>
                </a:gridCol>
                <a:gridCol w="246888">
                  <a:extLst>
                    <a:ext uri="{9D8B030D-6E8A-4147-A177-3AD203B41FA5}">
                      <a16:colId xmlns:a16="http://schemas.microsoft.com/office/drawing/2014/main" val="1086352075"/>
                    </a:ext>
                  </a:extLst>
                </a:gridCol>
                <a:gridCol w="246888">
                  <a:extLst>
                    <a:ext uri="{9D8B030D-6E8A-4147-A177-3AD203B41FA5}">
                      <a16:colId xmlns:a16="http://schemas.microsoft.com/office/drawing/2014/main" val="4048631029"/>
                    </a:ext>
                  </a:extLst>
                </a:gridCol>
                <a:gridCol w="246888">
                  <a:extLst>
                    <a:ext uri="{9D8B030D-6E8A-4147-A177-3AD203B41FA5}">
                      <a16:colId xmlns:a16="http://schemas.microsoft.com/office/drawing/2014/main" val="2869732254"/>
                    </a:ext>
                  </a:extLst>
                </a:gridCol>
                <a:gridCol w="246888">
                  <a:extLst>
                    <a:ext uri="{9D8B030D-6E8A-4147-A177-3AD203B41FA5}">
                      <a16:colId xmlns:a16="http://schemas.microsoft.com/office/drawing/2014/main" val="3783398521"/>
                    </a:ext>
                  </a:extLst>
                </a:gridCol>
                <a:gridCol w="246888">
                  <a:extLst>
                    <a:ext uri="{9D8B030D-6E8A-4147-A177-3AD203B41FA5}">
                      <a16:colId xmlns:a16="http://schemas.microsoft.com/office/drawing/2014/main" val="1576649148"/>
                    </a:ext>
                  </a:extLst>
                </a:gridCol>
                <a:gridCol w="246888">
                  <a:extLst>
                    <a:ext uri="{9D8B030D-6E8A-4147-A177-3AD203B41FA5}">
                      <a16:colId xmlns:a16="http://schemas.microsoft.com/office/drawing/2014/main" val="994088319"/>
                    </a:ext>
                  </a:extLst>
                </a:gridCol>
                <a:gridCol w="246888">
                  <a:extLst>
                    <a:ext uri="{9D8B030D-6E8A-4147-A177-3AD203B41FA5}">
                      <a16:colId xmlns:a16="http://schemas.microsoft.com/office/drawing/2014/main" val="3805104715"/>
                    </a:ext>
                  </a:extLst>
                </a:gridCol>
                <a:gridCol w="246888">
                  <a:extLst>
                    <a:ext uri="{9D8B030D-6E8A-4147-A177-3AD203B41FA5}">
                      <a16:colId xmlns:a16="http://schemas.microsoft.com/office/drawing/2014/main" val="273214743"/>
                    </a:ext>
                  </a:extLst>
                </a:gridCol>
                <a:gridCol w="246888">
                  <a:extLst>
                    <a:ext uri="{9D8B030D-6E8A-4147-A177-3AD203B41FA5}">
                      <a16:colId xmlns:a16="http://schemas.microsoft.com/office/drawing/2014/main" val="1025203856"/>
                    </a:ext>
                  </a:extLst>
                </a:gridCol>
                <a:gridCol w="246888">
                  <a:extLst>
                    <a:ext uri="{9D8B030D-6E8A-4147-A177-3AD203B41FA5}">
                      <a16:colId xmlns:a16="http://schemas.microsoft.com/office/drawing/2014/main" val="3370180405"/>
                    </a:ext>
                  </a:extLst>
                </a:gridCol>
                <a:gridCol w="246888">
                  <a:extLst>
                    <a:ext uri="{9D8B030D-6E8A-4147-A177-3AD203B41FA5}">
                      <a16:colId xmlns:a16="http://schemas.microsoft.com/office/drawing/2014/main" val="2153049598"/>
                    </a:ext>
                  </a:extLst>
                </a:gridCol>
                <a:gridCol w="246888">
                  <a:extLst>
                    <a:ext uri="{9D8B030D-6E8A-4147-A177-3AD203B41FA5}">
                      <a16:colId xmlns:a16="http://schemas.microsoft.com/office/drawing/2014/main" val="1370921191"/>
                    </a:ext>
                  </a:extLst>
                </a:gridCol>
                <a:gridCol w="246888">
                  <a:extLst>
                    <a:ext uri="{9D8B030D-6E8A-4147-A177-3AD203B41FA5}">
                      <a16:colId xmlns:a16="http://schemas.microsoft.com/office/drawing/2014/main" val="1506992206"/>
                    </a:ext>
                  </a:extLst>
                </a:gridCol>
                <a:gridCol w="246888">
                  <a:extLst>
                    <a:ext uri="{9D8B030D-6E8A-4147-A177-3AD203B41FA5}">
                      <a16:colId xmlns:a16="http://schemas.microsoft.com/office/drawing/2014/main" val="2969572923"/>
                    </a:ext>
                  </a:extLst>
                </a:gridCol>
                <a:gridCol w="246888">
                  <a:extLst>
                    <a:ext uri="{9D8B030D-6E8A-4147-A177-3AD203B41FA5}">
                      <a16:colId xmlns:a16="http://schemas.microsoft.com/office/drawing/2014/main" val="2323843642"/>
                    </a:ext>
                  </a:extLst>
                </a:gridCol>
                <a:gridCol w="246888">
                  <a:extLst>
                    <a:ext uri="{9D8B030D-6E8A-4147-A177-3AD203B41FA5}">
                      <a16:colId xmlns:a16="http://schemas.microsoft.com/office/drawing/2014/main" val="777930520"/>
                    </a:ext>
                  </a:extLst>
                </a:gridCol>
                <a:gridCol w="208280">
                  <a:extLst>
                    <a:ext uri="{9D8B030D-6E8A-4147-A177-3AD203B41FA5}">
                      <a16:colId xmlns:a16="http://schemas.microsoft.com/office/drawing/2014/main" val="2262263320"/>
                    </a:ext>
                  </a:extLst>
                </a:gridCol>
                <a:gridCol w="208280">
                  <a:extLst>
                    <a:ext uri="{9D8B030D-6E8A-4147-A177-3AD203B41FA5}">
                      <a16:colId xmlns:a16="http://schemas.microsoft.com/office/drawing/2014/main" val="968345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8771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BR24 - 2020-08-29 21:23:57</a:t>
                      </a:r>
                      <a:r>
                        <a:rPr kumimoji="0" lang="de-DE" sz="1000" b="0" i="0" u="none" strike="noStrike" kern="1200" cap="none" spc="0" normalizeH="0" baseline="0" noProof="0">
                          <a:ln>
                            <a:noFill/>
                          </a:ln>
                          <a:solidFill>
                            <a:prstClr val="black"/>
                          </a:solidFill>
                          <a:effectLst/>
                          <a:uLnTx/>
                          <a:uFillTx/>
                          <a:latin typeface="+mn-lt"/>
                          <a:ea typeface="+mn-ea"/>
                          <a:cs typeface="+mn-cs"/>
                        </a:rPr>
                        <a:t>
 Haare spenden für den guten Zweck - BR-Reporterin Nadine Cibu hat's getan! 💇
Mehr dazu: https://www.br.de/nachrichten/bayern/haare-spenden-fuer-den-guten-zweck,S87woTN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https://scontent-iad3-1.xx.fbcdn.net/v/t15.5256-10/p168x128/118482652_1207329416333296_2536951108998405265_n.jpg?_nc_cat=104&amp;_nc_sid=08861d&amp;_nc_ohc=DLFLEWTwqhYAX-687Sd&amp;_nc_ht=scontent-iad3-1.xx&amp;oh=20f1142414df2e689ad99e10cae53337&amp;oe=5F7EEE6C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12.08 %</a:t>
                      </a:r>
                    </a:p>
                  </a:txBody>
                  <a:tcPr/>
                </a:tc>
                <a:extLst>
                  <a:ext uri="{0D108BD9-81ED-4DB2-BD59-A6C34878D82A}">
                    <a16:rowId xmlns:a16="http://schemas.microsoft.com/office/drawing/2014/main" val="3375253505"/>
                  </a:ext>
                </a:extLst>
              </a:tr>
            </a:tbl>
          </a:graphicData>
        </a:graphic>
      </p:graphicFrame>
      <p:sp>
        <p:nvSpPr>
          <p:cNvPr id="4" name="Text Placeholder 3">
            <a:extLst>
              <a:ext uri="{FF2B5EF4-FFF2-40B4-BE49-F238E27FC236}">
                <a16:creationId xmlns:a16="http://schemas.microsoft.com/office/drawing/2014/main" id="{60D7FC98-F16A-45D6-B32B-8FDB40BDB87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9144589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8B18-EEC1-4336-99A7-B993641F685A}"/>
              </a:ext>
            </a:extLst>
          </p:cNvPr>
          <p:cNvSpPr>
            <a:spLocks noGrp="1"/>
          </p:cNvSpPr>
          <p:nvPr>
            <p:ph type="title"/>
          </p:nvPr>
        </p:nvSpPr>
        <p:spPr/>
        <p:txBody>
          <a:bodyPr/>
          <a:lstStyle/>
          <a:p>
            <a:r>
              <a:rPr lang="de-DE"/>
              <a:t>Facebook Hitliste nach Views ab 10 Sekunden | All Pages - 16 of 26</a:t>
            </a:r>
            <a:endParaRPr lang="en-US"/>
          </a:p>
        </p:txBody>
      </p:sp>
      <p:graphicFrame>
        <p:nvGraphicFramePr>
          <p:cNvPr id="5" name="Table Placeholder 4">
            <a:extLst>
              <a:ext uri="{FF2B5EF4-FFF2-40B4-BE49-F238E27FC236}">
                <a16:creationId xmlns:a16="http://schemas.microsoft.com/office/drawing/2014/main" id="{FD9EE779-8D77-4AF1-8CE5-8421C890FBC3}"/>
              </a:ext>
            </a:extLst>
          </p:cNvPr>
          <p:cNvGraphicFramePr>
            <a:graphicFrameLocks noGrp="1"/>
          </p:cNvGraphicFramePr>
          <p:nvPr>
            <p:ph type="tbl" sz="quarter" idx="13"/>
            <p:extLst>
              <p:ext uri="{D42A27DB-BD31-4B8C-83A1-F6EECF244321}">
                <p14:modId xmlns:p14="http://schemas.microsoft.com/office/powerpoint/2010/main" val="208461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878129181"/>
                    </a:ext>
                  </a:extLst>
                </a:gridCol>
                <a:gridCol w="740664">
                  <a:extLst>
                    <a:ext uri="{9D8B030D-6E8A-4147-A177-3AD203B41FA5}">
                      <a16:colId xmlns:a16="http://schemas.microsoft.com/office/drawing/2014/main" val="3262937881"/>
                    </a:ext>
                  </a:extLst>
                </a:gridCol>
                <a:gridCol w="208280">
                  <a:extLst>
                    <a:ext uri="{9D8B030D-6E8A-4147-A177-3AD203B41FA5}">
                      <a16:colId xmlns:a16="http://schemas.microsoft.com/office/drawing/2014/main" val="4177944429"/>
                    </a:ext>
                  </a:extLst>
                </a:gridCol>
                <a:gridCol w="246888">
                  <a:extLst>
                    <a:ext uri="{9D8B030D-6E8A-4147-A177-3AD203B41FA5}">
                      <a16:colId xmlns:a16="http://schemas.microsoft.com/office/drawing/2014/main" val="2659330193"/>
                    </a:ext>
                  </a:extLst>
                </a:gridCol>
                <a:gridCol w="246888">
                  <a:extLst>
                    <a:ext uri="{9D8B030D-6E8A-4147-A177-3AD203B41FA5}">
                      <a16:colId xmlns:a16="http://schemas.microsoft.com/office/drawing/2014/main" val="2259215450"/>
                    </a:ext>
                  </a:extLst>
                </a:gridCol>
                <a:gridCol w="246888">
                  <a:extLst>
                    <a:ext uri="{9D8B030D-6E8A-4147-A177-3AD203B41FA5}">
                      <a16:colId xmlns:a16="http://schemas.microsoft.com/office/drawing/2014/main" val="2666941935"/>
                    </a:ext>
                  </a:extLst>
                </a:gridCol>
                <a:gridCol w="246888">
                  <a:extLst>
                    <a:ext uri="{9D8B030D-6E8A-4147-A177-3AD203B41FA5}">
                      <a16:colId xmlns:a16="http://schemas.microsoft.com/office/drawing/2014/main" val="4137776732"/>
                    </a:ext>
                  </a:extLst>
                </a:gridCol>
                <a:gridCol w="246888">
                  <a:extLst>
                    <a:ext uri="{9D8B030D-6E8A-4147-A177-3AD203B41FA5}">
                      <a16:colId xmlns:a16="http://schemas.microsoft.com/office/drawing/2014/main" val="3108580328"/>
                    </a:ext>
                  </a:extLst>
                </a:gridCol>
                <a:gridCol w="246888">
                  <a:extLst>
                    <a:ext uri="{9D8B030D-6E8A-4147-A177-3AD203B41FA5}">
                      <a16:colId xmlns:a16="http://schemas.microsoft.com/office/drawing/2014/main" val="2632312238"/>
                    </a:ext>
                  </a:extLst>
                </a:gridCol>
                <a:gridCol w="246888">
                  <a:extLst>
                    <a:ext uri="{9D8B030D-6E8A-4147-A177-3AD203B41FA5}">
                      <a16:colId xmlns:a16="http://schemas.microsoft.com/office/drawing/2014/main" val="2185513999"/>
                    </a:ext>
                  </a:extLst>
                </a:gridCol>
                <a:gridCol w="246888">
                  <a:extLst>
                    <a:ext uri="{9D8B030D-6E8A-4147-A177-3AD203B41FA5}">
                      <a16:colId xmlns:a16="http://schemas.microsoft.com/office/drawing/2014/main" val="1827404934"/>
                    </a:ext>
                  </a:extLst>
                </a:gridCol>
                <a:gridCol w="246888">
                  <a:extLst>
                    <a:ext uri="{9D8B030D-6E8A-4147-A177-3AD203B41FA5}">
                      <a16:colId xmlns:a16="http://schemas.microsoft.com/office/drawing/2014/main" val="1741802624"/>
                    </a:ext>
                  </a:extLst>
                </a:gridCol>
                <a:gridCol w="246888">
                  <a:extLst>
                    <a:ext uri="{9D8B030D-6E8A-4147-A177-3AD203B41FA5}">
                      <a16:colId xmlns:a16="http://schemas.microsoft.com/office/drawing/2014/main" val="756017818"/>
                    </a:ext>
                  </a:extLst>
                </a:gridCol>
                <a:gridCol w="246888">
                  <a:extLst>
                    <a:ext uri="{9D8B030D-6E8A-4147-A177-3AD203B41FA5}">
                      <a16:colId xmlns:a16="http://schemas.microsoft.com/office/drawing/2014/main" val="2868365396"/>
                    </a:ext>
                  </a:extLst>
                </a:gridCol>
                <a:gridCol w="246888">
                  <a:extLst>
                    <a:ext uri="{9D8B030D-6E8A-4147-A177-3AD203B41FA5}">
                      <a16:colId xmlns:a16="http://schemas.microsoft.com/office/drawing/2014/main" val="2790859892"/>
                    </a:ext>
                  </a:extLst>
                </a:gridCol>
                <a:gridCol w="246888">
                  <a:extLst>
                    <a:ext uri="{9D8B030D-6E8A-4147-A177-3AD203B41FA5}">
                      <a16:colId xmlns:a16="http://schemas.microsoft.com/office/drawing/2014/main" val="1477763450"/>
                    </a:ext>
                  </a:extLst>
                </a:gridCol>
                <a:gridCol w="246888">
                  <a:extLst>
                    <a:ext uri="{9D8B030D-6E8A-4147-A177-3AD203B41FA5}">
                      <a16:colId xmlns:a16="http://schemas.microsoft.com/office/drawing/2014/main" val="1723860935"/>
                    </a:ext>
                  </a:extLst>
                </a:gridCol>
                <a:gridCol w="246888">
                  <a:extLst>
                    <a:ext uri="{9D8B030D-6E8A-4147-A177-3AD203B41FA5}">
                      <a16:colId xmlns:a16="http://schemas.microsoft.com/office/drawing/2014/main" val="829802276"/>
                    </a:ext>
                  </a:extLst>
                </a:gridCol>
                <a:gridCol w="246888">
                  <a:extLst>
                    <a:ext uri="{9D8B030D-6E8A-4147-A177-3AD203B41FA5}">
                      <a16:colId xmlns:a16="http://schemas.microsoft.com/office/drawing/2014/main" val="2802393008"/>
                    </a:ext>
                  </a:extLst>
                </a:gridCol>
                <a:gridCol w="246888">
                  <a:extLst>
                    <a:ext uri="{9D8B030D-6E8A-4147-A177-3AD203B41FA5}">
                      <a16:colId xmlns:a16="http://schemas.microsoft.com/office/drawing/2014/main" val="2257971732"/>
                    </a:ext>
                  </a:extLst>
                </a:gridCol>
                <a:gridCol w="246888">
                  <a:extLst>
                    <a:ext uri="{9D8B030D-6E8A-4147-A177-3AD203B41FA5}">
                      <a16:colId xmlns:a16="http://schemas.microsoft.com/office/drawing/2014/main" val="2231007047"/>
                    </a:ext>
                  </a:extLst>
                </a:gridCol>
                <a:gridCol w="246888">
                  <a:extLst>
                    <a:ext uri="{9D8B030D-6E8A-4147-A177-3AD203B41FA5}">
                      <a16:colId xmlns:a16="http://schemas.microsoft.com/office/drawing/2014/main" val="2469591920"/>
                    </a:ext>
                  </a:extLst>
                </a:gridCol>
                <a:gridCol w="246888">
                  <a:extLst>
                    <a:ext uri="{9D8B030D-6E8A-4147-A177-3AD203B41FA5}">
                      <a16:colId xmlns:a16="http://schemas.microsoft.com/office/drawing/2014/main" val="492870546"/>
                    </a:ext>
                  </a:extLst>
                </a:gridCol>
                <a:gridCol w="208280">
                  <a:extLst>
                    <a:ext uri="{9D8B030D-6E8A-4147-A177-3AD203B41FA5}">
                      <a16:colId xmlns:a16="http://schemas.microsoft.com/office/drawing/2014/main" val="241811207"/>
                    </a:ext>
                  </a:extLst>
                </a:gridCol>
                <a:gridCol w="208280">
                  <a:extLst>
                    <a:ext uri="{9D8B030D-6E8A-4147-A177-3AD203B41FA5}">
                      <a16:colId xmlns:a16="http://schemas.microsoft.com/office/drawing/2014/main" val="221668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0608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- 2020-09-04 09:16:56</a:t>
                      </a:r>
                      <a:r>
                        <a:rPr kumimoji="0" lang="de-DE" sz="1000" b="0" i="0" u="none" strike="noStrike" kern="1200" cap="none" spc="0" normalizeH="0" baseline="0" noProof="0">
                          <a:ln>
                            <a:noFill/>
                          </a:ln>
                          <a:solidFill>
                            <a:prstClr val="black"/>
                          </a:solidFill>
                          <a:effectLst/>
                          <a:uLnTx/>
                          <a:uFillTx/>
                          <a:latin typeface="+mn-lt"/>
                          <a:ea typeface="+mn-ea"/>
                          <a:cs typeface="+mn-cs"/>
                        </a:rPr>
                        <a:t>
 Die Sommerferien sind rum – am Dienstag geht´s auch in Bayern wieder in die Schule. Meist per Elterntaxi. Denn immer weniger Kinder kommen eigenständig zum Unterricht. Und das ist ziemlich schlecht für die Schüler…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https://scontent-iad3-1.xx.fbcdn.net/v/t15.5256-10/p160x160/68597792_445258816073007_1683220274830376960_n.jpg?_nc_cat=103&amp;_nc_sid=08861d&amp;_nc_ohc=heeyPPa7vg4AX_zWXQ7&amp;_nc_ht=scontent-iad3-1.xx&amp;oh=6f5f585381c22c334012a78dc7c552dc&amp;oe=5F810445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25.22 %</a:t>
                      </a:r>
                    </a:p>
                  </a:txBody>
                  <a:tcPr/>
                </a:tc>
                <a:extLst>
                  <a:ext uri="{0D108BD9-81ED-4DB2-BD59-A6C34878D82A}">
                    <a16:rowId xmlns:a16="http://schemas.microsoft.com/office/drawing/2014/main" val="567518494"/>
                  </a:ext>
                </a:extLst>
              </a:tr>
            </a:tbl>
          </a:graphicData>
        </a:graphic>
      </p:graphicFrame>
      <p:sp>
        <p:nvSpPr>
          <p:cNvPr id="4" name="Text Placeholder 3">
            <a:extLst>
              <a:ext uri="{FF2B5EF4-FFF2-40B4-BE49-F238E27FC236}">
                <a16:creationId xmlns:a16="http://schemas.microsoft.com/office/drawing/2014/main" id="{E8A0E111-892E-47D6-B8E5-A5D26844CE69}"/>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0097388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3A2C0-D786-49BE-997C-0D43145C1713}"/>
              </a:ext>
            </a:extLst>
          </p:cNvPr>
          <p:cNvSpPr>
            <a:spLocks noGrp="1"/>
          </p:cNvSpPr>
          <p:nvPr>
            <p:ph type="title"/>
          </p:nvPr>
        </p:nvSpPr>
        <p:spPr/>
        <p:txBody>
          <a:bodyPr/>
          <a:lstStyle/>
          <a:p>
            <a:r>
              <a:rPr lang="de-DE"/>
              <a:t>Facebook Hitliste nach Views ab 10 Sekunden | All Pages - 17 of 26</a:t>
            </a:r>
            <a:endParaRPr lang="en-US"/>
          </a:p>
        </p:txBody>
      </p:sp>
      <p:graphicFrame>
        <p:nvGraphicFramePr>
          <p:cNvPr id="5" name="Table Placeholder 4">
            <a:extLst>
              <a:ext uri="{FF2B5EF4-FFF2-40B4-BE49-F238E27FC236}">
                <a16:creationId xmlns:a16="http://schemas.microsoft.com/office/drawing/2014/main" id="{974D1375-33E3-4378-83AE-339FCF31F4D0}"/>
              </a:ext>
            </a:extLst>
          </p:cNvPr>
          <p:cNvGraphicFramePr>
            <a:graphicFrameLocks noGrp="1"/>
          </p:cNvGraphicFramePr>
          <p:nvPr>
            <p:ph type="tbl" sz="quarter" idx="13"/>
            <p:extLst>
              <p:ext uri="{D42A27DB-BD31-4B8C-83A1-F6EECF244321}">
                <p14:modId xmlns:p14="http://schemas.microsoft.com/office/powerpoint/2010/main" val="743517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166346981"/>
                    </a:ext>
                  </a:extLst>
                </a:gridCol>
                <a:gridCol w="740664">
                  <a:extLst>
                    <a:ext uri="{9D8B030D-6E8A-4147-A177-3AD203B41FA5}">
                      <a16:colId xmlns:a16="http://schemas.microsoft.com/office/drawing/2014/main" val="1086907502"/>
                    </a:ext>
                  </a:extLst>
                </a:gridCol>
                <a:gridCol w="208280">
                  <a:extLst>
                    <a:ext uri="{9D8B030D-6E8A-4147-A177-3AD203B41FA5}">
                      <a16:colId xmlns:a16="http://schemas.microsoft.com/office/drawing/2014/main" val="366029667"/>
                    </a:ext>
                  </a:extLst>
                </a:gridCol>
                <a:gridCol w="246888">
                  <a:extLst>
                    <a:ext uri="{9D8B030D-6E8A-4147-A177-3AD203B41FA5}">
                      <a16:colId xmlns:a16="http://schemas.microsoft.com/office/drawing/2014/main" val="1468783409"/>
                    </a:ext>
                  </a:extLst>
                </a:gridCol>
                <a:gridCol w="246888">
                  <a:extLst>
                    <a:ext uri="{9D8B030D-6E8A-4147-A177-3AD203B41FA5}">
                      <a16:colId xmlns:a16="http://schemas.microsoft.com/office/drawing/2014/main" val="1505238292"/>
                    </a:ext>
                  </a:extLst>
                </a:gridCol>
                <a:gridCol w="246888">
                  <a:extLst>
                    <a:ext uri="{9D8B030D-6E8A-4147-A177-3AD203B41FA5}">
                      <a16:colId xmlns:a16="http://schemas.microsoft.com/office/drawing/2014/main" val="1412246033"/>
                    </a:ext>
                  </a:extLst>
                </a:gridCol>
                <a:gridCol w="246888">
                  <a:extLst>
                    <a:ext uri="{9D8B030D-6E8A-4147-A177-3AD203B41FA5}">
                      <a16:colId xmlns:a16="http://schemas.microsoft.com/office/drawing/2014/main" val="1143098310"/>
                    </a:ext>
                  </a:extLst>
                </a:gridCol>
                <a:gridCol w="246888">
                  <a:extLst>
                    <a:ext uri="{9D8B030D-6E8A-4147-A177-3AD203B41FA5}">
                      <a16:colId xmlns:a16="http://schemas.microsoft.com/office/drawing/2014/main" val="1760059336"/>
                    </a:ext>
                  </a:extLst>
                </a:gridCol>
                <a:gridCol w="246888">
                  <a:extLst>
                    <a:ext uri="{9D8B030D-6E8A-4147-A177-3AD203B41FA5}">
                      <a16:colId xmlns:a16="http://schemas.microsoft.com/office/drawing/2014/main" val="61998818"/>
                    </a:ext>
                  </a:extLst>
                </a:gridCol>
                <a:gridCol w="246888">
                  <a:extLst>
                    <a:ext uri="{9D8B030D-6E8A-4147-A177-3AD203B41FA5}">
                      <a16:colId xmlns:a16="http://schemas.microsoft.com/office/drawing/2014/main" val="3570661737"/>
                    </a:ext>
                  </a:extLst>
                </a:gridCol>
                <a:gridCol w="246888">
                  <a:extLst>
                    <a:ext uri="{9D8B030D-6E8A-4147-A177-3AD203B41FA5}">
                      <a16:colId xmlns:a16="http://schemas.microsoft.com/office/drawing/2014/main" val="836469076"/>
                    </a:ext>
                  </a:extLst>
                </a:gridCol>
                <a:gridCol w="246888">
                  <a:extLst>
                    <a:ext uri="{9D8B030D-6E8A-4147-A177-3AD203B41FA5}">
                      <a16:colId xmlns:a16="http://schemas.microsoft.com/office/drawing/2014/main" val="2678033500"/>
                    </a:ext>
                  </a:extLst>
                </a:gridCol>
                <a:gridCol w="246888">
                  <a:extLst>
                    <a:ext uri="{9D8B030D-6E8A-4147-A177-3AD203B41FA5}">
                      <a16:colId xmlns:a16="http://schemas.microsoft.com/office/drawing/2014/main" val="3998129373"/>
                    </a:ext>
                  </a:extLst>
                </a:gridCol>
                <a:gridCol w="246888">
                  <a:extLst>
                    <a:ext uri="{9D8B030D-6E8A-4147-A177-3AD203B41FA5}">
                      <a16:colId xmlns:a16="http://schemas.microsoft.com/office/drawing/2014/main" val="4217268218"/>
                    </a:ext>
                  </a:extLst>
                </a:gridCol>
                <a:gridCol w="246888">
                  <a:extLst>
                    <a:ext uri="{9D8B030D-6E8A-4147-A177-3AD203B41FA5}">
                      <a16:colId xmlns:a16="http://schemas.microsoft.com/office/drawing/2014/main" val="1338106198"/>
                    </a:ext>
                  </a:extLst>
                </a:gridCol>
                <a:gridCol w="246888">
                  <a:extLst>
                    <a:ext uri="{9D8B030D-6E8A-4147-A177-3AD203B41FA5}">
                      <a16:colId xmlns:a16="http://schemas.microsoft.com/office/drawing/2014/main" val="2241123931"/>
                    </a:ext>
                  </a:extLst>
                </a:gridCol>
                <a:gridCol w="246888">
                  <a:extLst>
                    <a:ext uri="{9D8B030D-6E8A-4147-A177-3AD203B41FA5}">
                      <a16:colId xmlns:a16="http://schemas.microsoft.com/office/drawing/2014/main" val="991525093"/>
                    </a:ext>
                  </a:extLst>
                </a:gridCol>
                <a:gridCol w="246888">
                  <a:extLst>
                    <a:ext uri="{9D8B030D-6E8A-4147-A177-3AD203B41FA5}">
                      <a16:colId xmlns:a16="http://schemas.microsoft.com/office/drawing/2014/main" val="2465880387"/>
                    </a:ext>
                  </a:extLst>
                </a:gridCol>
                <a:gridCol w="246888">
                  <a:extLst>
                    <a:ext uri="{9D8B030D-6E8A-4147-A177-3AD203B41FA5}">
                      <a16:colId xmlns:a16="http://schemas.microsoft.com/office/drawing/2014/main" val="851638641"/>
                    </a:ext>
                  </a:extLst>
                </a:gridCol>
                <a:gridCol w="246888">
                  <a:extLst>
                    <a:ext uri="{9D8B030D-6E8A-4147-A177-3AD203B41FA5}">
                      <a16:colId xmlns:a16="http://schemas.microsoft.com/office/drawing/2014/main" val="3915060948"/>
                    </a:ext>
                  </a:extLst>
                </a:gridCol>
                <a:gridCol w="246888">
                  <a:extLst>
                    <a:ext uri="{9D8B030D-6E8A-4147-A177-3AD203B41FA5}">
                      <a16:colId xmlns:a16="http://schemas.microsoft.com/office/drawing/2014/main" val="100681728"/>
                    </a:ext>
                  </a:extLst>
                </a:gridCol>
                <a:gridCol w="246888">
                  <a:extLst>
                    <a:ext uri="{9D8B030D-6E8A-4147-A177-3AD203B41FA5}">
                      <a16:colId xmlns:a16="http://schemas.microsoft.com/office/drawing/2014/main" val="1273846038"/>
                    </a:ext>
                  </a:extLst>
                </a:gridCol>
                <a:gridCol w="246888">
                  <a:extLst>
                    <a:ext uri="{9D8B030D-6E8A-4147-A177-3AD203B41FA5}">
                      <a16:colId xmlns:a16="http://schemas.microsoft.com/office/drawing/2014/main" val="990544164"/>
                    </a:ext>
                  </a:extLst>
                </a:gridCol>
                <a:gridCol w="208280">
                  <a:extLst>
                    <a:ext uri="{9D8B030D-6E8A-4147-A177-3AD203B41FA5}">
                      <a16:colId xmlns:a16="http://schemas.microsoft.com/office/drawing/2014/main" val="1262456525"/>
                    </a:ext>
                  </a:extLst>
                </a:gridCol>
                <a:gridCol w="208280">
                  <a:extLst>
                    <a:ext uri="{9D8B030D-6E8A-4147-A177-3AD203B41FA5}">
                      <a16:colId xmlns:a16="http://schemas.microsoft.com/office/drawing/2014/main" val="73468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9547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11:25:33</a:t>
                      </a:r>
                      <a:r>
                        <a:rPr kumimoji="0" lang="de-DE" sz="1000" b="0" i="0" u="none" strike="noStrike" kern="1200" cap="none" spc="0" normalizeH="0" baseline="0" noProof="0">
                          <a:ln>
                            <a:noFill/>
                          </a:ln>
                          <a:solidFill>
                            <a:prstClr val="black"/>
                          </a:solidFill>
                          <a:effectLst/>
                          <a:uLnTx/>
                          <a:uFillTx/>
                          <a:latin typeface="+mn-lt"/>
                          <a:ea typeface="+mn-ea"/>
                          <a:cs typeface="+mn-cs"/>
                        </a:rPr>
                        <a:t>
 Gernstl unterwegs in Niederbayern: Dabei trifft er auf echte Originale und erfährt, wie der typische Niederbayer ist: bodenständig und heimatverbunden. Im Bayerischen Wald merkt er - schön ist es. Und sprachlich passt man sich nicht unnütz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https://scontent-ort2-1.xx.fbcdn.net/v/t15.5256-10/p160x160/95152180_654089081822278_8250413355622203392_n.jpg?_nc_cat=101&amp;_nc_sid=08861d&amp;_nc_ohc=fXVF_D7Muc8AX-IIq6k&amp;_nc_ht=scontent-ort2-1.xx&amp;oh=4211634a1193ca88d4146aeb9e2c47c8&amp;oe=5F8025FB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13.04 %</a:t>
                      </a:r>
                    </a:p>
                  </a:txBody>
                  <a:tcPr/>
                </a:tc>
                <a:extLst>
                  <a:ext uri="{0D108BD9-81ED-4DB2-BD59-A6C34878D82A}">
                    <a16:rowId xmlns:a16="http://schemas.microsoft.com/office/drawing/2014/main" val="1574203663"/>
                  </a:ext>
                </a:extLst>
              </a:tr>
            </a:tbl>
          </a:graphicData>
        </a:graphic>
      </p:graphicFrame>
      <p:sp>
        <p:nvSpPr>
          <p:cNvPr id="4" name="Text Placeholder 3">
            <a:extLst>
              <a:ext uri="{FF2B5EF4-FFF2-40B4-BE49-F238E27FC236}">
                <a16:creationId xmlns:a16="http://schemas.microsoft.com/office/drawing/2014/main" id="{CCD860A0-0309-4D65-A8F2-0B286D8F7F33}"/>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769280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BED5-E843-40DD-A44D-A803987AA197}"/>
              </a:ext>
            </a:extLst>
          </p:cNvPr>
          <p:cNvSpPr>
            <a:spLocks noGrp="1"/>
          </p:cNvSpPr>
          <p:nvPr>
            <p:ph type="title"/>
          </p:nvPr>
        </p:nvSpPr>
        <p:spPr/>
        <p:txBody>
          <a:bodyPr/>
          <a:lstStyle/>
          <a:p>
            <a:r>
              <a:rPr lang="de-DE"/>
              <a:t>Facebook Hitliste nach Views ab 10 Sekunden | All Pages - 18 of 26</a:t>
            </a:r>
            <a:endParaRPr lang="en-US"/>
          </a:p>
        </p:txBody>
      </p:sp>
      <p:graphicFrame>
        <p:nvGraphicFramePr>
          <p:cNvPr id="5" name="Table Placeholder 4">
            <a:extLst>
              <a:ext uri="{FF2B5EF4-FFF2-40B4-BE49-F238E27FC236}">
                <a16:creationId xmlns:a16="http://schemas.microsoft.com/office/drawing/2014/main" id="{F4D5BC25-B41E-4BB1-B784-5682D565B4C0}"/>
              </a:ext>
            </a:extLst>
          </p:cNvPr>
          <p:cNvGraphicFramePr>
            <a:graphicFrameLocks noGrp="1"/>
          </p:cNvGraphicFramePr>
          <p:nvPr>
            <p:ph type="tbl" sz="quarter" idx="13"/>
            <p:extLst>
              <p:ext uri="{D42A27DB-BD31-4B8C-83A1-F6EECF244321}">
                <p14:modId xmlns:p14="http://schemas.microsoft.com/office/powerpoint/2010/main" val="324009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494432431"/>
                    </a:ext>
                  </a:extLst>
                </a:gridCol>
                <a:gridCol w="740664">
                  <a:extLst>
                    <a:ext uri="{9D8B030D-6E8A-4147-A177-3AD203B41FA5}">
                      <a16:colId xmlns:a16="http://schemas.microsoft.com/office/drawing/2014/main" val="3956197938"/>
                    </a:ext>
                  </a:extLst>
                </a:gridCol>
                <a:gridCol w="208280">
                  <a:extLst>
                    <a:ext uri="{9D8B030D-6E8A-4147-A177-3AD203B41FA5}">
                      <a16:colId xmlns:a16="http://schemas.microsoft.com/office/drawing/2014/main" val="522746125"/>
                    </a:ext>
                  </a:extLst>
                </a:gridCol>
                <a:gridCol w="246888">
                  <a:extLst>
                    <a:ext uri="{9D8B030D-6E8A-4147-A177-3AD203B41FA5}">
                      <a16:colId xmlns:a16="http://schemas.microsoft.com/office/drawing/2014/main" val="3771380682"/>
                    </a:ext>
                  </a:extLst>
                </a:gridCol>
                <a:gridCol w="246888">
                  <a:extLst>
                    <a:ext uri="{9D8B030D-6E8A-4147-A177-3AD203B41FA5}">
                      <a16:colId xmlns:a16="http://schemas.microsoft.com/office/drawing/2014/main" val="478553546"/>
                    </a:ext>
                  </a:extLst>
                </a:gridCol>
                <a:gridCol w="246888">
                  <a:extLst>
                    <a:ext uri="{9D8B030D-6E8A-4147-A177-3AD203B41FA5}">
                      <a16:colId xmlns:a16="http://schemas.microsoft.com/office/drawing/2014/main" val="3898252884"/>
                    </a:ext>
                  </a:extLst>
                </a:gridCol>
                <a:gridCol w="246888">
                  <a:extLst>
                    <a:ext uri="{9D8B030D-6E8A-4147-A177-3AD203B41FA5}">
                      <a16:colId xmlns:a16="http://schemas.microsoft.com/office/drawing/2014/main" val="1775310550"/>
                    </a:ext>
                  </a:extLst>
                </a:gridCol>
                <a:gridCol w="246888">
                  <a:extLst>
                    <a:ext uri="{9D8B030D-6E8A-4147-A177-3AD203B41FA5}">
                      <a16:colId xmlns:a16="http://schemas.microsoft.com/office/drawing/2014/main" val="849958680"/>
                    </a:ext>
                  </a:extLst>
                </a:gridCol>
                <a:gridCol w="246888">
                  <a:extLst>
                    <a:ext uri="{9D8B030D-6E8A-4147-A177-3AD203B41FA5}">
                      <a16:colId xmlns:a16="http://schemas.microsoft.com/office/drawing/2014/main" val="532266844"/>
                    </a:ext>
                  </a:extLst>
                </a:gridCol>
                <a:gridCol w="246888">
                  <a:extLst>
                    <a:ext uri="{9D8B030D-6E8A-4147-A177-3AD203B41FA5}">
                      <a16:colId xmlns:a16="http://schemas.microsoft.com/office/drawing/2014/main" val="1100416128"/>
                    </a:ext>
                  </a:extLst>
                </a:gridCol>
                <a:gridCol w="246888">
                  <a:extLst>
                    <a:ext uri="{9D8B030D-6E8A-4147-A177-3AD203B41FA5}">
                      <a16:colId xmlns:a16="http://schemas.microsoft.com/office/drawing/2014/main" val="2700294300"/>
                    </a:ext>
                  </a:extLst>
                </a:gridCol>
                <a:gridCol w="246888">
                  <a:extLst>
                    <a:ext uri="{9D8B030D-6E8A-4147-A177-3AD203B41FA5}">
                      <a16:colId xmlns:a16="http://schemas.microsoft.com/office/drawing/2014/main" val="2153771219"/>
                    </a:ext>
                  </a:extLst>
                </a:gridCol>
                <a:gridCol w="246888">
                  <a:extLst>
                    <a:ext uri="{9D8B030D-6E8A-4147-A177-3AD203B41FA5}">
                      <a16:colId xmlns:a16="http://schemas.microsoft.com/office/drawing/2014/main" val="202040725"/>
                    </a:ext>
                  </a:extLst>
                </a:gridCol>
                <a:gridCol w="246888">
                  <a:extLst>
                    <a:ext uri="{9D8B030D-6E8A-4147-A177-3AD203B41FA5}">
                      <a16:colId xmlns:a16="http://schemas.microsoft.com/office/drawing/2014/main" val="332003969"/>
                    </a:ext>
                  </a:extLst>
                </a:gridCol>
                <a:gridCol w="246888">
                  <a:extLst>
                    <a:ext uri="{9D8B030D-6E8A-4147-A177-3AD203B41FA5}">
                      <a16:colId xmlns:a16="http://schemas.microsoft.com/office/drawing/2014/main" val="4079346856"/>
                    </a:ext>
                  </a:extLst>
                </a:gridCol>
                <a:gridCol w="246888">
                  <a:extLst>
                    <a:ext uri="{9D8B030D-6E8A-4147-A177-3AD203B41FA5}">
                      <a16:colId xmlns:a16="http://schemas.microsoft.com/office/drawing/2014/main" val="3577957223"/>
                    </a:ext>
                  </a:extLst>
                </a:gridCol>
                <a:gridCol w="246888">
                  <a:extLst>
                    <a:ext uri="{9D8B030D-6E8A-4147-A177-3AD203B41FA5}">
                      <a16:colId xmlns:a16="http://schemas.microsoft.com/office/drawing/2014/main" val="4101062265"/>
                    </a:ext>
                  </a:extLst>
                </a:gridCol>
                <a:gridCol w="246888">
                  <a:extLst>
                    <a:ext uri="{9D8B030D-6E8A-4147-A177-3AD203B41FA5}">
                      <a16:colId xmlns:a16="http://schemas.microsoft.com/office/drawing/2014/main" val="1908890132"/>
                    </a:ext>
                  </a:extLst>
                </a:gridCol>
                <a:gridCol w="246888">
                  <a:extLst>
                    <a:ext uri="{9D8B030D-6E8A-4147-A177-3AD203B41FA5}">
                      <a16:colId xmlns:a16="http://schemas.microsoft.com/office/drawing/2014/main" val="2143858584"/>
                    </a:ext>
                  </a:extLst>
                </a:gridCol>
                <a:gridCol w="246888">
                  <a:extLst>
                    <a:ext uri="{9D8B030D-6E8A-4147-A177-3AD203B41FA5}">
                      <a16:colId xmlns:a16="http://schemas.microsoft.com/office/drawing/2014/main" val="1847884852"/>
                    </a:ext>
                  </a:extLst>
                </a:gridCol>
                <a:gridCol w="246888">
                  <a:extLst>
                    <a:ext uri="{9D8B030D-6E8A-4147-A177-3AD203B41FA5}">
                      <a16:colId xmlns:a16="http://schemas.microsoft.com/office/drawing/2014/main" val="1209125224"/>
                    </a:ext>
                  </a:extLst>
                </a:gridCol>
                <a:gridCol w="246888">
                  <a:extLst>
                    <a:ext uri="{9D8B030D-6E8A-4147-A177-3AD203B41FA5}">
                      <a16:colId xmlns:a16="http://schemas.microsoft.com/office/drawing/2014/main" val="2752138612"/>
                    </a:ext>
                  </a:extLst>
                </a:gridCol>
                <a:gridCol w="246888">
                  <a:extLst>
                    <a:ext uri="{9D8B030D-6E8A-4147-A177-3AD203B41FA5}">
                      <a16:colId xmlns:a16="http://schemas.microsoft.com/office/drawing/2014/main" val="3586308292"/>
                    </a:ext>
                  </a:extLst>
                </a:gridCol>
                <a:gridCol w="208280">
                  <a:extLst>
                    <a:ext uri="{9D8B030D-6E8A-4147-A177-3AD203B41FA5}">
                      <a16:colId xmlns:a16="http://schemas.microsoft.com/office/drawing/2014/main" val="344540576"/>
                    </a:ext>
                  </a:extLst>
                </a:gridCol>
                <a:gridCol w="208280">
                  <a:extLst>
                    <a:ext uri="{9D8B030D-6E8A-4147-A177-3AD203B41FA5}">
                      <a16:colId xmlns:a16="http://schemas.microsoft.com/office/drawing/2014/main" val="2694092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9997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11:39:52</a:t>
                      </a:r>
                      <a:r>
                        <a:rPr kumimoji="0" lang="de-DE" sz="1000" b="0" i="0" u="none" strike="noStrike" kern="1200" cap="none" spc="0" normalizeH="0" baseline="0" noProof="0">
                          <a:ln>
                            <a:noFill/>
                          </a:ln>
                          <a:solidFill>
                            <a:prstClr val="black"/>
                          </a:solidFill>
                          <a:effectLst/>
                          <a:uLnTx/>
                          <a:uFillTx/>
                          <a:latin typeface="+mn-lt"/>
                          <a:ea typeface="+mn-ea"/>
                          <a:cs typeface="+mn-cs"/>
                        </a:rPr>
                        <a:t>
 Eigentlich soll der Pumuckl ja nicht telefonieren ... Vielleicht weil er dabei allerhand Verwirrung stiften und aus Versehen die Polizei rufen könnte? 🚓🚕😄 www,br.de/pumuckl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https://scontent-ort2-1.xx.fbcdn.net/v/t15.5256-10/p160x160/107898486_894525031015257_1123631413728385921_n.jpg?_nc_cat=103&amp;_nc_sid=08861d&amp;_nc_ohc=LEsAfzsA1B0AX9__Zpe&amp;_nc_ht=scontent-ort2-1.xx&amp;oh=433a9b726850b1770ce65983e1912b09&amp;oe=5F8069BF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10.97 %</a:t>
                      </a:r>
                    </a:p>
                  </a:txBody>
                  <a:tcPr/>
                </a:tc>
                <a:extLst>
                  <a:ext uri="{0D108BD9-81ED-4DB2-BD59-A6C34878D82A}">
                    <a16:rowId xmlns:a16="http://schemas.microsoft.com/office/drawing/2014/main" val="2430361068"/>
                  </a:ext>
                </a:extLst>
              </a:tr>
            </a:tbl>
          </a:graphicData>
        </a:graphic>
      </p:graphicFrame>
      <p:sp>
        <p:nvSpPr>
          <p:cNvPr id="4" name="Text Placeholder 3">
            <a:extLst>
              <a:ext uri="{FF2B5EF4-FFF2-40B4-BE49-F238E27FC236}">
                <a16:creationId xmlns:a16="http://schemas.microsoft.com/office/drawing/2014/main" id="{162B2E0A-044A-43BA-B39E-CA6030D809D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7557938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3B54-BBC5-4B03-9169-4587F69722A9}"/>
              </a:ext>
            </a:extLst>
          </p:cNvPr>
          <p:cNvSpPr>
            <a:spLocks noGrp="1"/>
          </p:cNvSpPr>
          <p:nvPr>
            <p:ph type="title"/>
          </p:nvPr>
        </p:nvSpPr>
        <p:spPr/>
        <p:txBody>
          <a:bodyPr/>
          <a:lstStyle/>
          <a:p>
            <a:r>
              <a:rPr lang="de-DE"/>
              <a:t>Facebook Hitliste nach Views ab 10 Sekunden | All Pages - 19 of 26</a:t>
            </a:r>
            <a:endParaRPr lang="en-US"/>
          </a:p>
        </p:txBody>
      </p:sp>
      <p:graphicFrame>
        <p:nvGraphicFramePr>
          <p:cNvPr id="5" name="Table Placeholder 4">
            <a:extLst>
              <a:ext uri="{FF2B5EF4-FFF2-40B4-BE49-F238E27FC236}">
                <a16:creationId xmlns:a16="http://schemas.microsoft.com/office/drawing/2014/main" id="{B2EB01B8-725F-4811-8554-0F3323DE61F7}"/>
              </a:ext>
            </a:extLst>
          </p:cNvPr>
          <p:cNvGraphicFramePr>
            <a:graphicFrameLocks noGrp="1"/>
          </p:cNvGraphicFramePr>
          <p:nvPr>
            <p:ph type="tbl" sz="quarter" idx="13"/>
            <p:extLst>
              <p:ext uri="{D42A27DB-BD31-4B8C-83A1-F6EECF244321}">
                <p14:modId xmlns:p14="http://schemas.microsoft.com/office/powerpoint/2010/main" val="3099022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79882791"/>
                    </a:ext>
                  </a:extLst>
                </a:gridCol>
                <a:gridCol w="740664">
                  <a:extLst>
                    <a:ext uri="{9D8B030D-6E8A-4147-A177-3AD203B41FA5}">
                      <a16:colId xmlns:a16="http://schemas.microsoft.com/office/drawing/2014/main" val="3953586109"/>
                    </a:ext>
                  </a:extLst>
                </a:gridCol>
                <a:gridCol w="208280">
                  <a:extLst>
                    <a:ext uri="{9D8B030D-6E8A-4147-A177-3AD203B41FA5}">
                      <a16:colId xmlns:a16="http://schemas.microsoft.com/office/drawing/2014/main" val="1757419906"/>
                    </a:ext>
                  </a:extLst>
                </a:gridCol>
                <a:gridCol w="246888">
                  <a:extLst>
                    <a:ext uri="{9D8B030D-6E8A-4147-A177-3AD203B41FA5}">
                      <a16:colId xmlns:a16="http://schemas.microsoft.com/office/drawing/2014/main" val="4142969162"/>
                    </a:ext>
                  </a:extLst>
                </a:gridCol>
                <a:gridCol w="246888">
                  <a:extLst>
                    <a:ext uri="{9D8B030D-6E8A-4147-A177-3AD203B41FA5}">
                      <a16:colId xmlns:a16="http://schemas.microsoft.com/office/drawing/2014/main" val="2903217500"/>
                    </a:ext>
                  </a:extLst>
                </a:gridCol>
                <a:gridCol w="246888">
                  <a:extLst>
                    <a:ext uri="{9D8B030D-6E8A-4147-A177-3AD203B41FA5}">
                      <a16:colId xmlns:a16="http://schemas.microsoft.com/office/drawing/2014/main" val="2562362712"/>
                    </a:ext>
                  </a:extLst>
                </a:gridCol>
                <a:gridCol w="246888">
                  <a:extLst>
                    <a:ext uri="{9D8B030D-6E8A-4147-A177-3AD203B41FA5}">
                      <a16:colId xmlns:a16="http://schemas.microsoft.com/office/drawing/2014/main" val="2949667768"/>
                    </a:ext>
                  </a:extLst>
                </a:gridCol>
                <a:gridCol w="246888">
                  <a:extLst>
                    <a:ext uri="{9D8B030D-6E8A-4147-A177-3AD203B41FA5}">
                      <a16:colId xmlns:a16="http://schemas.microsoft.com/office/drawing/2014/main" val="1860271594"/>
                    </a:ext>
                  </a:extLst>
                </a:gridCol>
                <a:gridCol w="246888">
                  <a:extLst>
                    <a:ext uri="{9D8B030D-6E8A-4147-A177-3AD203B41FA5}">
                      <a16:colId xmlns:a16="http://schemas.microsoft.com/office/drawing/2014/main" val="1512914481"/>
                    </a:ext>
                  </a:extLst>
                </a:gridCol>
                <a:gridCol w="246888">
                  <a:extLst>
                    <a:ext uri="{9D8B030D-6E8A-4147-A177-3AD203B41FA5}">
                      <a16:colId xmlns:a16="http://schemas.microsoft.com/office/drawing/2014/main" val="1512064007"/>
                    </a:ext>
                  </a:extLst>
                </a:gridCol>
                <a:gridCol w="246888">
                  <a:extLst>
                    <a:ext uri="{9D8B030D-6E8A-4147-A177-3AD203B41FA5}">
                      <a16:colId xmlns:a16="http://schemas.microsoft.com/office/drawing/2014/main" val="703359041"/>
                    </a:ext>
                  </a:extLst>
                </a:gridCol>
                <a:gridCol w="246888">
                  <a:extLst>
                    <a:ext uri="{9D8B030D-6E8A-4147-A177-3AD203B41FA5}">
                      <a16:colId xmlns:a16="http://schemas.microsoft.com/office/drawing/2014/main" val="356983236"/>
                    </a:ext>
                  </a:extLst>
                </a:gridCol>
                <a:gridCol w="246888">
                  <a:extLst>
                    <a:ext uri="{9D8B030D-6E8A-4147-A177-3AD203B41FA5}">
                      <a16:colId xmlns:a16="http://schemas.microsoft.com/office/drawing/2014/main" val="1414281627"/>
                    </a:ext>
                  </a:extLst>
                </a:gridCol>
                <a:gridCol w="246888">
                  <a:extLst>
                    <a:ext uri="{9D8B030D-6E8A-4147-A177-3AD203B41FA5}">
                      <a16:colId xmlns:a16="http://schemas.microsoft.com/office/drawing/2014/main" val="3708205090"/>
                    </a:ext>
                  </a:extLst>
                </a:gridCol>
                <a:gridCol w="246888">
                  <a:extLst>
                    <a:ext uri="{9D8B030D-6E8A-4147-A177-3AD203B41FA5}">
                      <a16:colId xmlns:a16="http://schemas.microsoft.com/office/drawing/2014/main" val="2962926602"/>
                    </a:ext>
                  </a:extLst>
                </a:gridCol>
                <a:gridCol w="246888">
                  <a:extLst>
                    <a:ext uri="{9D8B030D-6E8A-4147-A177-3AD203B41FA5}">
                      <a16:colId xmlns:a16="http://schemas.microsoft.com/office/drawing/2014/main" val="213067559"/>
                    </a:ext>
                  </a:extLst>
                </a:gridCol>
                <a:gridCol w="246888">
                  <a:extLst>
                    <a:ext uri="{9D8B030D-6E8A-4147-A177-3AD203B41FA5}">
                      <a16:colId xmlns:a16="http://schemas.microsoft.com/office/drawing/2014/main" val="3565333578"/>
                    </a:ext>
                  </a:extLst>
                </a:gridCol>
                <a:gridCol w="246888">
                  <a:extLst>
                    <a:ext uri="{9D8B030D-6E8A-4147-A177-3AD203B41FA5}">
                      <a16:colId xmlns:a16="http://schemas.microsoft.com/office/drawing/2014/main" val="2449926192"/>
                    </a:ext>
                  </a:extLst>
                </a:gridCol>
                <a:gridCol w="246888">
                  <a:extLst>
                    <a:ext uri="{9D8B030D-6E8A-4147-A177-3AD203B41FA5}">
                      <a16:colId xmlns:a16="http://schemas.microsoft.com/office/drawing/2014/main" val="1026083604"/>
                    </a:ext>
                  </a:extLst>
                </a:gridCol>
                <a:gridCol w="246888">
                  <a:extLst>
                    <a:ext uri="{9D8B030D-6E8A-4147-A177-3AD203B41FA5}">
                      <a16:colId xmlns:a16="http://schemas.microsoft.com/office/drawing/2014/main" val="2807784495"/>
                    </a:ext>
                  </a:extLst>
                </a:gridCol>
                <a:gridCol w="246888">
                  <a:extLst>
                    <a:ext uri="{9D8B030D-6E8A-4147-A177-3AD203B41FA5}">
                      <a16:colId xmlns:a16="http://schemas.microsoft.com/office/drawing/2014/main" val="76925200"/>
                    </a:ext>
                  </a:extLst>
                </a:gridCol>
                <a:gridCol w="246888">
                  <a:extLst>
                    <a:ext uri="{9D8B030D-6E8A-4147-A177-3AD203B41FA5}">
                      <a16:colId xmlns:a16="http://schemas.microsoft.com/office/drawing/2014/main" val="355775179"/>
                    </a:ext>
                  </a:extLst>
                </a:gridCol>
                <a:gridCol w="246888">
                  <a:extLst>
                    <a:ext uri="{9D8B030D-6E8A-4147-A177-3AD203B41FA5}">
                      <a16:colId xmlns:a16="http://schemas.microsoft.com/office/drawing/2014/main" val="3960620681"/>
                    </a:ext>
                  </a:extLst>
                </a:gridCol>
                <a:gridCol w="208280">
                  <a:extLst>
                    <a:ext uri="{9D8B030D-6E8A-4147-A177-3AD203B41FA5}">
                      <a16:colId xmlns:a16="http://schemas.microsoft.com/office/drawing/2014/main" val="2497528252"/>
                    </a:ext>
                  </a:extLst>
                </a:gridCol>
                <a:gridCol w="208280">
                  <a:extLst>
                    <a:ext uri="{9D8B030D-6E8A-4147-A177-3AD203B41FA5}">
                      <a16:colId xmlns:a16="http://schemas.microsoft.com/office/drawing/2014/main" val="149621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96177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 - 2020-08-28 15:18:30</a:t>
                      </a:r>
                      <a:r>
                        <a:rPr kumimoji="0" lang="de-DE" sz="1000" b="0" i="0" u="none" strike="noStrike" kern="1200" cap="none" spc="0" normalizeH="0" baseline="0" noProof="0">
                          <a:ln>
                            <a:noFill/>
                          </a:ln>
                          <a:solidFill>
                            <a:prstClr val="black"/>
                          </a:solidFill>
                          <a:effectLst/>
                          <a:uLnTx/>
                          <a:uFillTx/>
                          <a:latin typeface="+mn-lt"/>
                          <a:ea typeface="+mn-ea"/>
                          <a:cs typeface="+mn-cs"/>
                        </a:rPr>
                        <a:t>
 Urlaub in Deutschland! Gerade in der aktuellen Zeit für viele eine Alternative. Aber ist das wirklich so Sommer, Sonne, Sonnenschein, wie etwa eine Reise nach Italien oder Spanien? Nadine Hadad hat's für PULS Reportage ausprobiert.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118779421_757808288386038_7051311420811188310_n.jpg?_nc_cat=109&amp;_nc_sid=08861d&amp;_nc_ohc=-1FQ6f90m7QAX_Q6y60&amp;_nc_oc=AQnto1kGhG4aMukP1OkUJSOK0ByiH8g0YA_UjXm4XFkfWxAdZwgkwXAlXDfjLd3sYh8&amp;_nc_ht=scontent-iad3-1.xx&amp;oh=683b64d36a0e6b0013989dfd268964a6&amp;oe=5F812090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29.03 %</a:t>
                      </a:r>
                    </a:p>
                  </a:txBody>
                  <a:tcPr/>
                </a:tc>
                <a:extLst>
                  <a:ext uri="{0D108BD9-81ED-4DB2-BD59-A6C34878D82A}">
                    <a16:rowId xmlns:a16="http://schemas.microsoft.com/office/drawing/2014/main" val="1931449946"/>
                  </a:ext>
                </a:extLst>
              </a:tr>
            </a:tbl>
          </a:graphicData>
        </a:graphic>
      </p:graphicFrame>
      <p:sp>
        <p:nvSpPr>
          <p:cNvPr id="4" name="Text Placeholder 3">
            <a:extLst>
              <a:ext uri="{FF2B5EF4-FFF2-40B4-BE49-F238E27FC236}">
                <a16:creationId xmlns:a16="http://schemas.microsoft.com/office/drawing/2014/main" id="{485C6467-3D7E-42AB-94D1-2172538592B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84778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2FB46-CD60-40CC-B3E2-6AD1CCB61670}"/>
              </a:ext>
            </a:extLst>
          </p:cNvPr>
          <p:cNvSpPr>
            <a:spLocks noGrp="1"/>
          </p:cNvSpPr>
          <p:nvPr>
            <p:ph type="title"/>
          </p:nvPr>
        </p:nvSpPr>
        <p:spPr/>
        <p:txBody>
          <a:bodyPr/>
          <a:lstStyle/>
          <a:p>
            <a:r>
              <a:rPr lang="de-DE"/>
              <a:t>Facebook Hitliste nach Views ab 10 Sekunden | All Pages - 20 of 26</a:t>
            </a:r>
            <a:endParaRPr lang="en-US"/>
          </a:p>
        </p:txBody>
      </p:sp>
      <p:graphicFrame>
        <p:nvGraphicFramePr>
          <p:cNvPr id="5" name="Table Placeholder 4">
            <a:extLst>
              <a:ext uri="{FF2B5EF4-FFF2-40B4-BE49-F238E27FC236}">
                <a16:creationId xmlns:a16="http://schemas.microsoft.com/office/drawing/2014/main" id="{20E6CE1B-6EE0-4DBD-8019-710E221F7A08}"/>
              </a:ext>
            </a:extLst>
          </p:cNvPr>
          <p:cNvGraphicFramePr>
            <a:graphicFrameLocks noGrp="1"/>
          </p:cNvGraphicFramePr>
          <p:nvPr>
            <p:ph type="tbl" sz="quarter" idx="13"/>
            <p:extLst>
              <p:ext uri="{D42A27DB-BD31-4B8C-83A1-F6EECF244321}">
                <p14:modId xmlns:p14="http://schemas.microsoft.com/office/powerpoint/2010/main" val="62699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35032373"/>
                    </a:ext>
                  </a:extLst>
                </a:gridCol>
                <a:gridCol w="740664">
                  <a:extLst>
                    <a:ext uri="{9D8B030D-6E8A-4147-A177-3AD203B41FA5}">
                      <a16:colId xmlns:a16="http://schemas.microsoft.com/office/drawing/2014/main" val="2982933157"/>
                    </a:ext>
                  </a:extLst>
                </a:gridCol>
                <a:gridCol w="208280">
                  <a:extLst>
                    <a:ext uri="{9D8B030D-6E8A-4147-A177-3AD203B41FA5}">
                      <a16:colId xmlns:a16="http://schemas.microsoft.com/office/drawing/2014/main" val="2212241399"/>
                    </a:ext>
                  </a:extLst>
                </a:gridCol>
                <a:gridCol w="246888">
                  <a:extLst>
                    <a:ext uri="{9D8B030D-6E8A-4147-A177-3AD203B41FA5}">
                      <a16:colId xmlns:a16="http://schemas.microsoft.com/office/drawing/2014/main" val="3772381804"/>
                    </a:ext>
                  </a:extLst>
                </a:gridCol>
                <a:gridCol w="246888">
                  <a:extLst>
                    <a:ext uri="{9D8B030D-6E8A-4147-A177-3AD203B41FA5}">
                      <a16:colId xmlns:a16="http://schemas.microsoft.com/office/drawing/2014/main" val="2080421291"/>
                    </a:ext>
                  </a:extLst>
                </a:gridCol>
                <a:gridCol w="246888">
                  <a:extLst>
                    <a:ext uri="{9D8B030D-6E8A-4147-A177-3AD203B41FA5}">
                      <a16:colId xmlns:a16="http://schemas.microsoft.com/office/drawing/2014/main" val="1096595196"/>
                    </a:ext>
                  </a:extLst>
                </a:gridCol>
                <a:gridCol w="246888">
                  <a:extLst>
                    <a:ext uri="{9D8B030D-6E8A-4147-A177-3AD203B41FA5}">
                      <a16:colId xmlns:a16="http://schemas.microsoft.com/office/drawing/2014/main" val="2763616469"/>
                    </a:ext>
                  </a:extLst>
                </a:gridCol>
                <a:gridCol w="246888">
                  <a:extLst>
                    <a:ext uri="{9D8B030D-6E8A-4147-A177-3AD203B41FA5}">
                      <a16:colId xmlns:a16="http://schemas.microsoft.com/office/drawing/2014/main" val="2951742458"/>
                    </a:ext>
                  </a:extLst>
                </a:gridCol>
                <a:gridCol w="246888">
                  <a:extLst>
                    <a:ext uri="{9D8B030D-6E8A-4147-A177-3AD203B41FA5}">
                      <a16:colId xmlns:a16="http://schemas.microsoft.com/office/drawing/2014/main" val="611938181"/>
                    </a:ext>
                  </a:extLst>
                </a:gridCol>
                <a:gridCol w="246888">
                  <a:extLst>
                    <a:ext uri="{9D8B030D-6E8A-4147-A177-3AD203B41FA5}">
                      <a16:colId xmlns:a16="http://schemas.microsoft.com/office/drawing/2014/main" val="3570158208"/>
                    </a:ext>
                  </a:extLst>
                </a:gridCol>
                <a:gridCol w="246888">
                  <a:extLst>
                    <a:ext uri="{9D8B030D-6E8A-4147-A177-3AD203B41FA5}">
                      <a16:colId xmlns:a16="http://schemas.microsoft.com/office/drawing/2014/main" val="169993523"/>
                    </a:ext>
                  </a:extLst>
                </a:gridCol>
                <a:gridCol w="246888">
                  <a:extLst>
                    <a:ext uri="{9D8B030D-6E8A-4147-A177-3AD203B41FA5}">
                      <a16:colId xmlns:a16="http://schemas.microsoft.com/office/drawing/2014/main" val="3442326517"/>
                    </a:ext>
                  </a:extLst>
                </a:gridCol>
                <a:gridCol w="246888">
                  <a:extLst>
                    <a:ext uri="{9D8B030D-6E8A-4147-A177-3AD203B41FA5}">
                      <a16:colId xmlns:a16="http://schemas.microsoft.com/office/drawing/2014/main" val="2719135172"/>
                    </a:ext>
                  </a:extLst>
                </a:gridCol>
                <a:gridCol w="246888">
                  <a:extLst>
                    <a:ext uri="{9D8B030D-6E8A-4147-A177-3AD203B41FA5}">
                      <a16:colId xmlns:a16="http://schemas.microsoft.com/office/drawing/2014/main" val="2213781011"/>
                    </a:ext>
                  </a:extLst>
                </a:gridCol>
                <a:gridCol w="246888">
                  <a:extLst>
                    <a:ext uri="{9D8B030D-6E8A-4147-A177-3AD203B41FA5}">
                      <a16:colId xmlns:a16="http://schemas.microsoft.com/office/drawing/2014/main" val="504782449"/>
                    </a:ext>
                  </a:extLst>
                </a:gridCol>
                <a:gridCol w="246888">
                  <a:extLst>
                    <a:ext uri="{9D8B030D-6E8A-4147-A177-3AD203B41FA5}">
                      <a16:colId xmlns:a16="http://schemas.microsoft.com/office/drawing/2014/main" val="299001115"/>
                    </a:ext>
                  </a:extLst>
                </a:gridCol>
                <a:gridCol w="246888">
                  <a:extLst>
                    <a:ext uri="{9D8B030D-6E8A-4147-A177-3AD203B41FA5}">
                      <a16:colId xmlns:a16="http://schemas.microsoft.com/office/drawing/2014/main" val="447781223"/>
                    </a:ext>
                  </a:extLst>
                </a:gridCol>
                <a:gridCol w="246888">
                  <a:extLst>
                    <a:ext uri="{9D8B030D-6E8A-4147-A177-3AD203B41FA5}">
                      <a16:colId xmlns:a16="http://schemas.microsoft.com/office/drawing/2014/main" val="3269087350"/>
                    </a:ext>
                  </a:extLst>
                </a:gridCol>
                <a:gridCol w="246888">
                  <a:extLst>
                    <a:ext uri="{9D8B030D-6E8A-4147-A177-3AD203B41FA5}">
                      <a16:colId xmlns:a16="http://schemas.microsoft.com/office/drawing/2014/main" val="3664932183"/>
                    </a:ext>
                  </a:extLst>
                </a:gridCol>
                <a:gridCol w="246888">
                  <a:extLst>
                    <a:ext uri="{9D8B030D-6E8A-4147-A177-3AD203B41FA5}">
                      <a16:colId xmlns:a16="http://schemas.microsoft.com/office/drawing/2014/main" val="402268941"/>
                    </a:ext>
                  </a:extLst>
                </a:gridCol>
                <a:gridCol w="246888">
                  <a:extLst>
                    <a:ext uri="{9D8B030D-6E8A-4147-A177-3AD203B41FA5}">
                      <a16:colId xmlns:a16="http://schemas.microsoft.com/office/drawing/2014/main" val="3068906909"/>
                    </a:ext>
                  </a:extLst>
                </a:gridCol>
                <a:gridCol w="246888">
                  <a:extLst>
                    <a:ext uri="{9D8B030D-6E8A-4147-A177-3AD203B41FA5}">
                      <a16:colId xmlns:a16="http://schemas.microsoft.com/office/drawing/2014/main" val="4128513259"/>
                    </a:ext>
                  </a:extLst>
                </a:gridCol>
                <a:gridCol w="246888">
                  <a:extLst>
                    <a:ext uri="{9D8B030D-6E8A-4147-A177-3AD203B41FA5}">
                      <a16:colId xmlns:a16="http://schemas.microsoft.com/office/drawing/2014/main" val="340163109"/>
                    </a:ext>
                  </a:extLst>
                </a:gridCol>
                <a:gridCol w="208280">
                  <a:extLst>
                    <a:ext uri="{9D8B030D-6E8A-4147-A177-3AD203B41FA5}">
                      <a16:colId xmlns:a16="http://schemas.microsoft.com/office/drawing/2014/main" val="1344749543"/>
                    </a:ext>
                  </a:extLst>
                </a:gridCol>
                <a:gridCol w="208280">
                  <a:extLst>
                    <a:ext uri="{9D8B030D-6E8A-4147-A177-3AD203B41FA5}">
                      <a16:colId xmlns:a16="http://schemas.microsoft.com/office/drawing/2014/main" val="3757856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0692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PULS - 2020-09-04 11:38:12</a:t>
                      </a:r>
                      <a:r>
                        <a:rPr kumimoji="0" lang="en-US" sz="1000" b="0" i="0" u="none" strike="noStrike" kern="1200" cap="none" spc="0" normalizeH="0" baseline="0" noProof="0">
                          <a:ln>
                            <a:noFill/>
                          </a:ln>
                          <a:solidFill>
                            <a:prstClr val="black"/>
                          </a:solidFill>
                          <a:effectLst/>
                          <a:uLnTx/>
                          <a:uFillTx/>
                          <a:latin typeface="+mn-lt"/>
                          <a:ea typeface="+mn-ea"/>
                          <a:cs typeface="+mn-cs"/>
                        </a:rPr>
                        <a:t>
 The Struggle is real.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https://scontent-iad3-1.xx.fbcdn.net/v/t15.5256-10/p160x160/72964380_254550595485777_1613639927734468608_n.jpg?_nc_cat=103&amp;_nc_sid=08861d&amp;_nc_ohc=GhzA2slSpVYAX-ESzTt&amp;_nc_ht=scontent-iad3-1.xx&amp;oh=6b28d76b32c79612282e6edcf66fe31c&amp;oe=5F7EDAB3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17.57 %</a:t>
                      </a:r>
                    </a:p>
                  </a:txBody>
                  <a:tcPr/>
                </a:tc>
                <a:extLst>
                  <a:ext uri="{0D108BD9-81ED-4DB2-BD59-A6C34878D82A}">
                    <a16:rowId xmlns:a16="http://schemas.microsoft.com/office/drawing/2014/main" val="3883275967"/>
                  </a:ext>
                </a:extLst>
              </a:tr>
            </a:tbl>
          </a:graphicData>
        </a:graphic>
      </p:graphicFrame>
      <p:sp>
        <p:nvSpPr>
          <p:cNvPr id="4" name="Text Placeholder 3">
            <a:extLst>
              <a:ext uri="{FF2B5EF4-FFF2-40B4-BE49-F238E27FC236}">
                <a16:creationId xmlns:a16="http://schemas.microsoft.com/office/drawing/2014/main" id="{6982665F-093A-4814-A1A0-7298DE35B7B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3842413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4270E-9241-45E0-B874-9959631FD51F}"/>
              </a:ext>
            </a:extLst>
          </p:cNvPr>
          <p:cNvSpPr>
            <a:spLocks noGrp="1"/>
          </p:cNvSpPr>
          <p:nvPr>
            <p:ph type="title"/>
          </p:nvPr>
        </p:nvSpPr>
        <p:spPr/>
        <p:txBody>
          <a:bodyPr/>
          <a:lstStyle/>
          <a:p>
            <a:r>
              <a:rPr lang="de-DE"/>
              <a:t>Facebook Hitliste nach Views ab 10 Sekunden | All Pages - 21 of 26</a:t>
            </a:r>
            <a:endParaRPr lang="en-US"/>
          </a:p>
        </p:txBody>
      </p:sp>
      <p:graphicFrame>
        <p:nvGraphicFramePr>
          <p:cNvPr id="5" name="Table Placeholder 4">
            <a:extLst>
              <a:ext uri="{FF2B5EF4-FFF2-40B4-BE49-F238E27FC236}">
                <a16:creationId xmlns:a16="http://schemas.microsoft.com/office/drawing/2014/main" id="{F86045C7-C98D-49FE-B4CB-C875E9853156}"/>
              </a:ext>
            </a:extLst>
          </p:cNvPr>
          <p:cNvGraphicFramePr>
            <a:graphicFrameLocks noGrp="1"/>
          </p:cNvGraphicFramePr>
          <p:nvPr>
            <p:ph type="tbl" sz="quarter" idx="13"/>
            <p:extLst>
              <p:ext uri="{D42A27DB-BD31-4B8C-83A1-F6EECF244321}">
                <p14:modId xmlns:p14="http://schemas.microsoft.com/office/powerpoint/2010/main" val="24742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28684762"/>
                    </a:ext>
                  </a:extLst>
                </a:gridCol>
                <a:gridCol w="740664">
                  <a:extLst>
                    <a:ext uri="{9D8B030D-6E8A-4147-A177-3AD203B41FA5}">
                      <a16:colId xmlns:a16="http://schemas.microsoft.com/office/drawing/2014/main" val="3636053280"/>
                    </a:ext>
                  </a:extLst>
                </a:gridCol>
                <a:gridCol w="208280">
                  <a:extLst>
                    <a:ext uri="{9D8B030D-6E8A-4147-A177-3AD203B41FA5}">
                      <a16:colId xmlns:a16="http://schemas.microsoft.com/office/drawing/2014/main" val="1229124951"/>
                    </a:ext>
                  </a:extLst>
                </a:gridCol>
                <a:gridCol w="246888">
                  <a:extLst>
                    <a:ext uri="{9D8B030D-6E8A-4147-A177-3AD203B41FA5}">
                      <a16:colId xmlns:a16="http://schemas.microsoft.com/office/drawing/2014/main" val="2928208344"/>
                    </a:ext>
                  </a:extLst>
                </a:gridCol>
                <a:gridCol w="246888">
                  <a:extLst>
                    <a:ext uri="{9D8B030D-6E8A-4147-A177-3AD203B41FA5}">
                      <a16:colId xmlns:a16="http://schemas.microsoft.com/office/drawing/2014/main" val="4074004749"/>
                    </a:ext>
                  </a:extLst>
                </a:gridCol>
                <a:gridCol w="246888">
                  <a:extLst>
                    <a:ext uri="{9D8B030D-6E8A-4147-A177-3AD203B41FA5}">
                      <a16:colId xmlns:a16="http://schemas.microsoft.com/office/drawing/2014/main" val="3514366412"/>
                    </a:ext>
                  </a:extLst>
                </a:gridCol>
                <a:gridCol w="246888">
                  <a:extLst>
                    <a:ext uri="{9D8B030D-6E8A-4147-A177-3AD203B41FA5}">
                      <a16:colId xmlns:a16="http://schemas.microsoft.com/office/drawing/2014/main" val="473845574"/>
                    </a:ext>
                  </a:extLst>
                </a:gridCol>
                <a:gridCol w="246888">
                  <a:extLst>
                    <a:ext uri="{9D8B030D-6E8A-4147-A177-3AD203B41FA5}">
                      <a16:colId xmlns:a16="http://schemas.microsoft.com/office/drawing/2014/main" val="1560304036"/>
                    </a:ext>
                  </a:extLst>
                </a:gridCol>
                <a:gridCol w="246888">
                  <a:extLst>
                    <a:ext uri="{9D8B030D-6E8A-4147-A177-3AD203B41FA5}">
                      <a16:colId xmlns:a16="http://schemas.microsoft.com/office/drawing/2014/main" val="558376058"/>
                    </a:ext>
                  </a:extLst>
                </a:gridCol>
                <a:gridCol w="246888">
                  <a:extLst>
                    <a:ext uri="{9D8B030D-6E8A-4147-A177-3AD203B41FA5}">
                      <a16:colId xmlns:a16="http://schemas.microsoft.com/office/drawing/2014/main" val="3988679404"/>
                    </a:ext>
                  </a:extLst>
                </a:gridCol>
                <a:gridCol w="246888">
                  <a:extLst>
                    <a:ext uri="{9D8B030D-6E8A-4147-A177-3AD203B41FA5}">
                      <a16:colId xmlns:a16="http://schemas.microsoft.com/office/drawing/2014/main" val="3852911252"/>
                    </a:ext>
                  </a:extLst>
                </a:gridCol>
                <a:gridCol w="246888">
                  <a:extLst>
                    <a:ext uri="{9D8B030D-6E8A-4147-A177-3AD203B41FA5}">
                      <a16:colId xmlns:a16="http://schemas.microsoft.com/office/drawing/2014/main" val="1192635454"/>
                    </a:ext>
                  </a:extLst>
                </a:gridCol>
                <a:gridCol w="246888">
                  <a:extLst>
                    <a:ext uri="{9D8B030D-6E8A-4147-A177-3AD203B41FA5}">
                      <a16:colId xmlns:a16="http://schemas.microsoft.com/office/drawing/2014/main" val="3239108318"/>
                    </a:ext>
                  </a:extLst>
                </a:gridCol>
                <a:gridCol w="246888">
                  <a:extLst>
                    <a:ext uri="{9D8B030D-6E8A-4147-A177-3AD203B41FA5}">
                      <a16:colId xmlns:a16="http://schemas.microsoft.com/office/drawing/2014/main" val="1252394532"/>
                    </a:ext>
                  </a:extLst>
                </a:gridCol>
                <a:gridCol w="246888">
                  <a:extLst>
                    <a:ext uri="{9D8B030D-6E8A-4147-A177-3AD203B41FA5}">
                      <a16:colId xmlns:a16="http://schemas.microsoft.com/office/drawing/2014/main" val="2026064639"/>
                    </a:ext>
                  </a:extLst>
                </a:gridCol>
                <a:gridCol w="246888">
                  <a:extLst>
                    <a:ext uri="{9D8B030D-6E8A-4147-A177-3AD203B41FA5}">
                      <a16:colId xmlns:a16="http://schemas.microsoft.com/office/drawing/2014/main" val="1714359874"/>
                    </a:ext>
                  </a:extLst>
                </a:gridCol>
                <a:gridCol w="246888">
                  <a:extLst>
                    <a:ext uri="{9D8B030D-6E8A-4147-A177-3AD203B41FA5}">
                      <a16:colId xmlns:a16="http://schemas.microsoft.com/office/drawing/2014/main" val="2298354631"/>
                    </a:ext>
                  </a:extLst>
                </a:gridCol>
                <a:gridCol w="246888">
                  <a:extLst>
                    <a:ext uri="{9D8B030D-6E8A-4147-A177-3AD203B41FA5}">
                      <a16:colId xmlns:a16="http://schemas.microsoft.com/office/drawing/2014/main" val="1122855611"/>
                    </a:ext>
                  </a:extLst>
                </a:gridCol>
                <a:gridCol w="246888">
                  <a:extLst>
                    <a:ext uri="{9D8B030D-6E8A-4147-A177-3AD203B41FA5}">
                      <a16:colId xmlns:a16="http://schemas.microsoft.com/office/drawing/2014/main" val="1438039259"/>
                    </a:ext>
                  </a:extLst>
                </a:gridCol>
                <a:gridCol w="246888">
                  <a:extLst>
                    <a:ext uri="{9D8B030D-6E8A-4147-A177-3AD203B41FA5}">
                      <a16:colId xmlns:a16="http://schemas.microsoft.com/office/drawing/2014/main" val="3667554747"/>
                    </a:ext>
                  </a:extLst>
                </a:gridCol>
                <a:gridCol w="246888">
                  <a:extLst>
                    <a:ext uri="{9D8B030D-6E8A-4147-A177-3AD203B41FA5}">
                      <a16:colId xmlns:a16="http://schemas.microsoft.com/office/drawing/2014/main" val="3288811565"/>
                    </a:ext>
                  </a:extLst>
                </a:gridCol>
                <a:gridCol w="246888">
                  <a:extLst>
                    <a:ext uri="{9D8B030D-6E8A-4147-A177-3AD203B41FA5}">
                      <a16:colId xmlns:a16="http://schemas.microsoft.com/office/drawing/2014/main" val="977125218"/>
                    </a:ext>
                  </a:extLst>
                </a:gridCol>
                <a:gridCol w="246888">
                  <a:extLst>
                    <a:ext uri="{9D8B030D-6E8A-4147-A177-3AD203B41FA5}">
                      <a16:colId xmlns:a16="http://schemas.microsoft.com/office/drawing/2014/main" val="280090366"/>
                    </a:ext>
                  </a:extLst>
                </a:gridCol>
                <a:gridCol w="208280">
                  <a:extLst>
                    <a:ext uri="{9D8B030D-6E8A-4147-A177-3AD203B41FA5}">
                      <a16:colId xmlns:a16="http://schemas.microsoft.com/office/drawing/2014/main" val="1467911510"/>
                    </a:ext>
                  </a:extLst>
                </a:gridCol>
                <a:gridCol w="208280">
                  <a:extLst>
                    <a:ext uri="{9D8B030D-6E8A-4147-A177-3AD203B41FA5}">
                      <a16:colId xmlns:a16="http://schemas.microsoft.com/office/drawing/2014/main" val="3350217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4882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13:38:33</a:t>
                      </a:r>
                      <a:r>
                        <a:rPr kumimoji="0" lang="de-DE" sz="1000" b="0" i="0" u="none" strike="noStrike" kern="1200" cap="none" spc="0" normalizeH="0" baseline="0" noProof="0">
                          <a:ln>
                            <a:noFill/>
                          </a:ln>
                          <a:solidFill>
                            <a:prstClr val="black"/>
                          </a:solidFill>
                          <a:effectLst/>
                          <a:uLnTx/>
                          <a:uFillTx/>
                          <a:latin typeface="+mn-lt"/>
                          <a:ea typeface="+mn-ea"/>
                          <a:cs typeface="+mn-cs"/>
                        </a:rPr>
                        <a:t>
 Diese Frau beweist echt Stärke 💪: Als Sabine erfährt, dass sie Multiple Sklerose hat, krempelt sie ihr Leben um. Sie gibt ihren Bürojob auf und zieht in einen Wohnwagen. Seitdem hat sie nicht mehr viel Geld zum Leben. Was sie braucht, verdient sie mit dem, was sie glücklich macht: Singen!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https://scontent-ort2-1.xx.fbcdn.net/v/t15.5256-10/p168x128/118814657_2606351763011866_1695743083537254485_n.jpg?_nc_cat=110&amp;_nc_sid=08861d&amp;_nc_ohc=wFPRqP3kVxwAX8d7vbx&amp;_nc_ht=scontent-ort2-1.xx&amp;oh=149afef727512719c9d08cd3f578317f&amp;oe=5F80A2F9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35.26 %</a:t>
                      </a:r>
                    </a:p>
                  </a:txBody>
                  <a:tcPr/>
                </a:tc>
                <a:extLst>
                  <a:ext uri="{0D108BD9-81ED-4DB2-BD59-A6C34878D82A}">
                    <a16:rowId xmlns:a16="http://schemas.microsoft.com/office/drawing/2014/main" val="198774983"/>
                  </a:ext>
                </a:extLst>
              </a:tr>
            </a:tbl>
          </a:graphicData>
        </a:graphic>
      </p:graphicFrame>
      <p:sp>
        <p:nvSpPr>
          <p:cNvPr id="4" name="Text Placeholder 3">
            <a:extLst>
              <a:ext uri="{FF2B5EF4-FFF2-40B4-BE49-F238E27FC236}">
                <a16:creationId xmlns:a16="http://schemas.microsoft.com/office/drawing/2014/main" id="{1AE4C373-850E-460C-B142-97D91143128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8082021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201AE-49CD-45A7-8279-8A4E6EEABC95}"/>
              </a:ext>
            </a:extLst>
          </p:cNvPr>
          <p:cNvSpPr>
            <a:spLocks noGrp="1"/>
          </p:cNvSpPr>
          <p:nvPr>
            <p:ph type="title"/>
          </p:nvPr>
        </p:nvSpPr>
        <p:spPr/>
        <p:txBody>
          <a:bodyPr/>
          <a:lstStyle/>
          <a:p>
            <a:r>
              <a:rPr lang="de-DE"/>
              <a:t>Facebook Hitliste nach Views ab 10 Sekunden | All Pages - 22 of 26</a:t>
            </a:r>
            <a:endParaRPr lang="en-US"/>
          </a:p>
        </p:txBody>
      </p:sp>
      <p:graphicFrame>
        <p:nvGraphicFramePr>
          <p:cNvPr id="5" name="Table Placeholder 4">
            <a:extLst>
              <a:ext uri="{FF2B5EF4-FFF2-40B4-BE49-F238E27FC236}">
                <a16:creationId xmlns:a16="http://schemas.microsoft.com/office/drawing/2014/main" id="{1A990DA6-AB98-4C27-AA48-EA03B2E683C3}"/>
              </a:ext>
            </a:extLst>
          </p:cNvPr>
          <p:cNvGraphicFramePr>
            <a:graphicFrameLocks noGrp="1"/>
          </p:cNvGraphicFramePr>
          <p:nvPr>
            <p:ph type="tbl" sz="quarter" idx="13"/>
            <p:extLst>
              <p:ext uri="{D42A27DB-BD31-4B8C-83A1-F6EECF244321}">
                <p14:modId xmlns:p14="http://schemas.microsoft.com/office/powerpoint/2010/main" val="1478513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15658386"/>
                    </a:ext>
                  </a:extLst>
                </a:gridCol>
                <a:gridCol w="740664">
                  <a:extLst>
                    <a:ext uri="{9D8B030D-6E8A-4147-A177-3AD203B41FA5}">
                      <a16:colId xmlns:a16="http://schemas.microsoft.com/office/drawing/2014/main" val="634752951"/>
                    </a:ext>
                  </a:extLst>
                </a:gridCol>
                <a:gridCol w="208280">
                  <a:extLst>
                    <a:ext uri="{9D8B030D-6E8A-4147-A177-3AD203B41FA5}">
                      <a16:colId xmlns:a16="http://schemas.microsoft.com/office/drawing/2014/main" val="1939241062"/>
                    </a:ext>
                  </a:extLst>
                </a:gridCol>
                <a:gridCol w="246888">
                  <a:extLst>
                    <a:ext uri="{9D8B030D-6E8A-4147-A177-3AD203B41FA5}">
                      <a16:colId xmlns:a16="http://schemas.microsoft.com/office/drawing/2014/main" val="407652595"/>
                    </a:ext>
                  </a:extLst>
                </a:gridCol>
                <a:gridCol w="246888">
                  <a:extLst>
                    <a:ext uri="{9D8B030D-6E8A-4147-A177-3AD203B41FA5}">
                      <a16:colId xmlns:a16="http://schemas.microsoft.com/office/drawing/2014/main" val="1632357926"/>
                    </a:ext>
                  </a:extLst>
                </a:gridCol>
                <a:gridCol w="246888">
                  <a:extLst>
                    <a:ext uri="{9D8B030D-6E8A-4147-A177-3AD203B41FA5}">
                      <a16:colId xmlns:a16="http://schemas.microsoft.com/office/drawing/2014/main" val="3353086186"/>
                    </a:ext>
                  </a:extLst>
                </a:gridCol>
                <a:gridCol w="246888">
                  <a:extLst>
                    <a:ext uri="{9D8B030D-6E8A-4147-A177-3AD203B41FA5}">
                      <a16:colId xmlns:a16="http://schemas.microsoft.com/office/drawing/2014/main" val="4109931019"/>
                    </a:ext>
                  </a:extLst>
                </a:gridCol>
                <a:gridCol w="246888">
                  <a:extLst>
                    <a:ext uri="{9D8B030D-6E8A-4147-A177-3AD203B41FA5}">
                      <a16:colId xmlns:a16="http://schemas.microsoft.com/office/drawing/2014/main" val="1138556554"/>
                    </a:ext>
                  </a:extLst>
                </a:gridCol>
                <a:gridCol w="246888">
                  <a:extLst>
                    <a:ext uri="{9D8B030D-6E8A-4147-A177-3AD203B41FA5}">
                      <a16:colId xmlns:a16="http://schemas.microsoft.com/office/drawing/2014/main" val="3172971627"/>
                    </a:ext>
                  </a:extLst>
                </a:gridCol>
                <a:gridCol w="246888">
                  <a:extLst>
                    <a:ext uri="{9D8B030D-6E8A-4147-A177-3AD203B41FA5}">
                      <a16:colId xmlns:a16="http://schemas.microsoft.com/office/drawing/2014/main" val="1509694881"/>
                    </a:ext>
                  </a:extLst>
                </a:gridCol>
                <a:gridCol w="246888">
                  <a:extLst>
                    <a:ext uri="{9D8B030D-6E8A-4147-A177-3AD203B41FA5}">
                      <a16:colId xmlns:a16="http://schemas.microsoft.com/office/drawing/2014/main" val="3931482792"/>
                    </a:ext>
                  </a:extLst>
                </a:gridCol>
                <a:gridCol w="246888">
                  <a:extLst>
                    <a:ext uri="{9D8B030D-6E8A-4147-A177-3AD203B41FA5}">
                      <a16:colId xmlns:a16="http://schemas.microsoft.com/office/drawing/2014/main" val="613136178"/>
                    </a:ext>
                  </a:extLst>
                </a:gridCol>
                <a:gridCol w="246888">
                  <a:extLst>
                    <a:ext uri="{9D8B030D-6E8A-4147-A177-3AD203B41FA5}">
                      <a16:colId xmlns:a16="http://schemas.microsoft.com/office/drawing/2014/main" val="1186554648"/>
                    </a:ext>
                  </a:extLst>
                </a:gridCol>
                <a:gridCol w="246888">
                  <a:extLst>
                    <a:ext uri="{9D8B030D-6E8A-4147-A177-3AD203B41FA5}">
                      <a16:colId xmlns:a16="http://schemas.microsoft.com/office/drawing/2014/main" val="2607882650"/>
                    </a:ext>
                  </a:extLst>
                </a:gridCol>
                <a:gridCol w="246888">
                  <a:extLst>
                    <a:ext uri="{9D8B030D-6E8A-4147-A177-3AD203B41FA5}">
                      <a16:colId xmlns:a16="http://schemas.microsoft.com/office/drawing/2014/main" val="980299790"/>
                    </a:ext>
                  </a:extLst>
                </a:gridCol>
                <a:gridCol w="246888">
                  <a:extLst>
                    <a:ext uri="{9D8B030D-6E8A-4147-A177-3AD203B41FA5}">
                      <a16:colId xmlns:a16="http://schemas.microsoft.com/office/drawing/2014/main" val="1073758571"/>
                    </a:ext>
                  </a:extLst>
                </a:gridCol>
                <a:gridCol w="246888">
                  <a:extLst>
                    <a:ext uri="{9D8B030D-6E8A-4147-A177-3AD203B41FA5}">
                      <a16:colId xmlns:a16="http://schemas.microsoft.com/office/drawing/2014/main" val="275385945"/>
                    </a:ext>
                  </a:extLst>
                </a:gridCol>
                <a:gridCol w="246888">
                  <a:extLst>
                    <a:ext uri="{9D8B030D-6E8A-4147-A177-3AD203B41FA5}">
                      <a16:colId xmlns:a16="http://schemas.microsoft.com/office/drawing/2014/main" val="2333372805"/>
                    </a:ext>
                  </a:extLst>
                </a:gridCol>
                <a:gridCol w="246888">
                  <a:extLst>
                    <a:ext uri="{9D8B030D-6E8A-4147-A177-3AD203B41FA5}">
                      <a16:colId xmlns:a16="http://schemas.microsoft.com/office/drawing/2014/main" val="3899035910"/>
                    </a:ext>
                  </a:extLst>
                </a:gridCol>
                <a:gridCol w="246888">
                  <a:extLst>
                    <a:ext uri="{9D8B030D-6E8A-4147-A177-3AD203B41FA5}">
                      <a16:colId xmlns:a16="http://schemas.microsoft.com/office/drawing/2014/main" val="2877408460"/>
                    </a:ext>
                  </a:extLst>
                </a:gridCol>
                <a:gridCol w="246888">
                  <a:extLst>
                    <a:ext uri="{9D8B030D-6E8A-4147-A177-3AD203B41FA5}">
                      <a16:colId xmlns:a16="http://schemas.microsoft.com/office/drawing/2014/main" val="3752275457"/>
                    </a:ext>
                  </a:extLst>
                </a:gridCol>
                <a:gridCol w="246888">
                  <a:extLst>
                    <a:ext uri="{9D8B030D-6E8A-4147-A177-3AD203B41FA5}">
                      <a16:colId xmlns:a16="http://schemas.microsoft.com/office/drawing/2014/main" val="1132919640"/>
                    </a:ext>
                  </a:extLst>
                </a:gridCol>
                <a:gridCol w="246888">
                  <a:extLst>
                    <a:ext uri="{9D8B030D-6E8A-4147-A177-3AD203B41FA5}">
                      <a16:colId xmlns:a16="http://schemas.microsoft.com/office/drawing/2014/main" val="919401286"/>
                    </a:ext>
                  </a:extLst>
                </a:gridCol>
                <a:gridCol w="208280">
                  <a:extLst>
                    <a:ext uri="{9D8B030D-6E8A-4147-A177-3AD203B41FA5}">
                      <a16:colId xmlns:a16="http://schemas.microsoft.com/office/drawing/2014/main" val="2789980250"/>
                    </a:ext>
                  </a:extLst>
                </a:gridCol>
                <a:gridCol w="208280">
                  <a:extLst>
                    <a:ext uri="{9D8B030D-6E8A-4147-A177-3AD203B41FA5}">
                      <a16:colId xmlns:a16="http://schemas.microsoft.com/office/drawing/2014/main" val="109994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4973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- 2020-09-02 11:52:24</a:t>
                      </a:r>
                      <a:r>
                        <a:rPr kumimoji="0" lang="de-DE" sz="1000" b="0" i="0" u="none" strike="noStrike" kern="1200" cap="none" spc="0" normalizeH="0" baseline="0" noProof="0">
                          <a:ln>
                            <a:noFill/>
                          </a:ln>
                          <a:solidFill>
                            <a:prstClr val="black"/>
                          </a:solidFill>
                          <a:effectLst/>
                          <a:uLnTx/>
                          <a:uFillTx/>
                          <a:latin typeface="+mn-lt"/>
                          <a:ea typeface="+mn-ea"/>
                          <a:cs typeface="+mn-cs"/>
                        </a:rPr>
                        <a:t>
 Leben in einem "Tiny House" - wäre das was für euch? Teresa aus Schwandorf fühlt sich auch heute noch großartig in ihrem Mini-Fertighaus. Und für Monica aus der Nähe von Würzburg war der Umzug ins winzige Eigenheim eine Riesen-Befreiung.
Das ist eine Wiederholung von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https://scontent-ort2-1.xx.fbcdn.net/v/t15.5256-10/p168x128/38961597_1697773873681757_3150819615009931264_n.jpg?_nc_cat=104&amp;_nc_sid=08861d&amp;_nc_ohc=3yKNPpM0R-sAX9R2jAd&amp;_nc_ht=scontent-ort2-1.xx&amp;oh=5f85c855cd3bcb8987f5005bd010a440&amp;oe=5F7FD6B4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19.36 %</a:t>
                      </a:r>
                    </a:p>
                  </a:txBody>
                  <a:tcPr/>
                </a:tc>
                <a:extLst>
                  <a:ext uri="{0D108BD9-81ED-4DB2-BD59-A6C34878D82A}">
                    <a16:rowId xmlns:a16="http://schemas.microsoft.com/office/drawing/2014/main" val="2384398564"/>
                  </a:ext>
                </a:extLst>
              </a:tr>
            </a:tbl>
          </a:graphicData>
        </a:graphic>
      </p:graphicFrame>
      <p:sp>
        <p:nvSpPr>
          <p:cNvPr id="4" name="Text Placeholder 3">
            <a:extLst>
              <a:ext uri="{FF2B5EF4-FFF2-40B4-BE49-F238E27FC236}">
                <a16:creationId xmlns:a16="http://schemas.microsoft.com/office/drawing/2014/main" id="{F8BDBF3B-6A32-44F1-ACBB-A7D4D24C2C1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8539492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7AA3-F5B7-44BB-8F78-90A96AD5A872}"/>
              </a:ext>
            </a:extLst>
          </p:cNvPr>
          <p:cNvSpPr>
            <a:spLocks noGrp="1"/>
          </p:cNvSpPr>
          <p:nvPr>
            <p:ph type="title"/>
          </p:nvPr>
        </p:nvSpPr>
        <p:spPr/>
        <p:txBody>
          <a:bodyPr/>
          <a:lstStyle/>
          <a:p>
            <a:r>
              <a:rPr lang="de-DE"/>
              <a:t>Facebook Hitliste nach Views ab 10 Sekunden | All Pages - 23 of 26</a:t>
            </a:r>
            <a:endParaRPr lang="en-US"/>
          </a:p>
        </p:txBody>
      </p:sp>
      <p:graphicFrame>
        <p:nvGraphicFramePr>
          <p:cNvPr id="5" name="Table Placeholder 4">
            <a:extLst>
              <a:ext uri="{FF2B5EF4-FFF2-40B4-BE49-F238E27FC236}">
                <a16:creationId xmlns:a16="http://schemas.microsoft.com/office/drawing/2014/main" id="{34B78583-8728-4C34-AF46-4F623183E028}"/>
              </a:ext>
            </a:extLst>
          </p:cNvPr>
          <p:cNvGraphicFramePr>
            <a:graphicFrameLocks noGrp="1"/>
          </p:cNvGraphicFramePr>
          <p:nvPr>
            <p:ph type="tbl" sz="quarter" idx="13"/>
            <p:extLst>
              <p:ext uri="{D42A27DB-BD31-4B8C-83A1-F6EECF244321}">
                <p14:modId xmlns:p14="http://schemas.microsoft.com/office/powerpoint/2010/main" val="2980175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99967705"/>
                    </a:ext>
                  </a:extLst>
                </a:gridCol>
                <a:gridCol w="740664">
                  <a:extLst>
                    <a:ext uri="{9D8B030D-6E8A-4147-A177-3AD203B41FA5}">
                      <a16:colId xmlns:a16="http://schemas.microsoft.com/office/drawing/2014/main" val="1565851172"/>
                    </a:ext>
                  </a:extLst>
                </a:gridCol>
                <a:gridCol w="208280">
                  <a:extLst>
                    <a:ext uri="{9D8B030D-6E8A-4147-A177-3AD203B41FA5}">
                      <a16:colId xmlns:a16="http://schemas.microsoft.com/office/drawing/2014/main" val="2381678215"/>
                    </a:ext>
                  </a:extLst>
                </a:gridCol>
                <a:gridCol w="246888">
                  <a:extLst>
                    <a:ext uri="{9D8B030D-6E8A-4147-A177-3AD203B41FA5}">
                      <a16:colId xmlns:a16="http://schemas.microsoft.com/office/drawing/2014/main" val="341585076"/>
                    </a:ext>
                  </a:extLst>
                </a:gridCol>
                <a:gridCol w="246888">
                  <a:extLst>
                    <a:ext uri="{9D8B030D-6E8A-4147-A177-3AD203B41FA5}">
                      <a16:colId xmlns:a16="http://schemas.microsoft.com/office/drawing/2014/main" val="3535228496"/>
                    </a:ext>
                  </a:extLst>
                </a:gridCol>
                <a:gridCol w="246888">
                  <a:extLst>
                    <a:ext uri="{9D8B030D-6E8A-4147-A177-3AD203B41FA5}">
                      <a16:colId xmlns:a16="http://schemas.microsoft.com/office/drawing/2014/main" val="925821400"/>
                    </a:ext>
                  </a:extLst>
                </a:gridCol>
                <a:gridCol w="246888">
                  <a:extLst>
                    <a:ext uri="{9D8B030D-6E8A-4147-A177-3AD203B41FA5}">
                      <a16:colId xmlns:a16="http://schemas.microsoft.com/office/drawing/2014/main" val="1039301548"/>
                    </a:ext>
                  </a:extLst>
                </a:gridCol>
                <a:gridCol w="246888">
                  <a:extLst>
                    <a:ext uri="{9D8B030D-6E8A-4147-A177-3AD203B41FA5}">
                      <a16:colId xmlns:a16="http://schemas.microsoft.com/office/drawing/2014/main" val="3637392353"/>
                    </a:ext>
                  </a:extLst>
                </a:gridCol>
                <a:gridCol w="246888">
                  <a:extLst>
                    <a:ext uri="{9D8B030D-6E8A-4147-A177-3AD203B41FA5}">
                      <a16:colId xmlns:a16="http://schemas.microsoft.com/office/drawing/2014/main" val="2102607868"/>
                    </a:ext>
                  </a:extLst>
                </a:gridCol>
                <a:gridCol w="246888">
                  <a:extLst>
                    <a:ext uri="{9D8B030D-6E8A-4147-A177-3AD203B41FA5}">
                      <a16:colId xmlns:a16="http://schemas.microsoft.com/office/drawing/2014/main" val="3556528091"/>
                    </a:ext>
                  </a:extLst>
                </a:gridCol>
                <a:gridCol w="246888">
                  <a:extLst>
                    <a:ext uri="{9D8B030D-6E8A-4147-A177-3AD203B41FA5}">
                      <a16:colId xmlns:a16="http://schemas.microsoft.com/office/drawing/2014/main" val="2417486273"/>
                    </a:ext>
                  </a:extLst>
                </a:gridCol>
                <a:gridCol w="246888">
                  <a:extLst>
                    <a:ext uri="{9D8B030D-6E8A-4147-A177-3AD203B41FA5}">
                      <a16:colId xmlns:a16="http://schemas.microsoft.com/office/drawing/2014/main" val="875515887"/>
                    </a:ext>
                  </a:extLst>
                </a:gridCol>
                <a:gridCol w="246888">
                  <a:extLst>
                    <a:ext uri="{9D8B030D-6E8A-4147-A177-3AD203B41FA5}">
                      <a16:colId xmlns:a16="http://schemas.microsoft.com/office/drawing/2014/main" val="2104368624"/>
                    </a:ext>
                  </a:extLst>
                </a:gridCol>
                <a:gridCol w="246888">
                  <a:extLst>
                    <a:ext uri="{9D8B030D-6E8A-4147-A177-3AD203B41FA5}">
                      <a16:colId xmlns:a16="http://schemas.microsoft.com/office/drawing/2014/main" val="1117560219"/>
                    </a:ext>
                  </a:extLst>
                </a:gridCol>
                <a:gridCol w="246888">
                  <a:extLst>
                    <a:ext uri="{9D8B030D-6E8A-4147-A177-3AD203B41FA5}">
                      <a16:colId xmlns:a16="http://schemas.microsoft.com/office/drawing/2014/main" val="1713683935"/>
                    </a:ext>
                  </a:extLst>
                </a:gridCol>
                <a:gridCol w="246888">
                  <a:extLst>
                    <a:ext uri="{9D8B030D-6E8A-4147-A177-3AD203B41FA5}">
                      <a16:colId xmlns:a16="http://schemas.microsoft.com/office/drawing/2014/main" val="4256681969"/>
                    </a:ext>
                  </a:extLst>
                </a:gridCol>
                <a:gridCol w="246888">
                  <a:extLst>
                    <a:ext uri="{9D8B030D-6E8A-4147-A177-3AD203B41FA5}">
                      <a16:colId xmlns:a16="http://schemas.microsoft.com/office/drawing/2014/main" val="1527991558"/>
                    </a:ext>
                  </a:extLst>
                </a:gridCol>
                <a:gridCol w="246888">
                  <a:extLst>
                    <a:ext uri="{9D8B030D-6E8A-4147-A177-3AD203B41FA5}">
                      <a16:colId xmlns:a16="http://schemas.microsoft.com/office/drawing/2014/main" val="2320241622"/>
                    </a:ext>
                  </a:extLst>
                </a:gridCol>
                <a:gridCol w="246888">
                  <a:extLst>
                    <a:ext uri="{9D8B030D-6E8A-4147-A177-3AD203B41FA5}">
                      <a16:colId xmlns:a16="http://schemas.microsoft.com/office/drawing/2014/main" val="2119321091"/>
                    </a:ext>
                  </a:extLst>
                </a:gridCol>
                <a:gridCol w="246888">
                  <a:extLst>
                    <a:ext uri="{9D8B030D-6E8A-4147-A177-3AD203B41FA5}">
                      <a16:colId xmlns:a16="http://schemas.microsoft.com/office/drawing/2014/main" val="2541860152"/>
                    </a:ext>
                  </a:extLst>
                </a:gridCol>
                <a:gridCol w="246888">
                  <a:extLst>
                    <a:ext uri="{9D8B030D-6E8A-4147-A177-3AD203B41FA5}">
                      <a16:colId xmlns:a16="http://schemas.microsoft.com/office/drawing/2014/main" val="2913948535"/>
                    </a:ext>
                  </a:extLst>
                </a:gridCol>
                <a:gridCol w="246888">
                  <a:extLst>
                    <a:ext uri="{9D8B030D-6E8A-4147-A177-3AD203B41FA5}">
                      <a16:colId xmlns:a16="http://schemas.microsoft.com/office/drawing/2014/main" val="1533666314"/>
                    </a:ext>
                  </a:extLst>
                </a:gridCol>
                <a:gridCol w="246888">
                  <a:extLst>
                    <a:ext uri="{9D8B030D-6E8A-4147-A177-3AD203B41FA5}">
                      <a16:colId xmlns:a16="http://schemas.microsoft.com/office/drawing/2014/main" val="670053126"/>
                    </a:ext>
                  </a:extLst>
                </a:gridCol>
                <a:gridCol w="208280">
                  <a:extLst>
                    <a:ext uri="{9D8B030D-6E8A-4147-A177-3AD203B41FA5}">
                      <a16:colId xmlns:a16="http://schemas.microsoft.com/office/drawing/2014/main" val="256368146"/>
                    </a:ext>
                  </a:extLst>
                </a:gridCol>
                <a:gridCol w="208280">
                  <a:extLst>
                    <a:ext uri="{9D8B030D-6E8A-4147-A177-3AD203B41FA5}">
                      <a16:colId xmlns:a16="http://schemas.microsoft.com/office/drawing/2014/main" val="479441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2499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- 2020-08-29 23:33:14</a:t>
                      </a:r>
                      <a:r>
                        <a:rPr kumimoji="0" lang="de-DE" sz="1000" b="0" i="0" u="none" strike="noStrike" kern="1200" cap="none" spc="0" normalizeH="0" baseline="0" noProof="0">
                          <a:ln>
                            <a:noFill/>
                          </a:ln>
                          <a:solidFill>
                            <a:prstClr val="black"/>
                          </a:solidFill>
                          <a:effectLst/>
                          <a:uLnTx/>
                          <a:uFillTx/>
                          <a:latin typeface="+mn-lt"/>
                          <a:ea typeface="+mn-ea"/>
                          <a:cs typeface="+mn-cs"/>
                        </a:rPr>
                        <a:t>
 Ein echtes Kleinod bayerischer Fernsehunterhaltung: 🥰 Gustl Bayrhammer und Hans Stadtmüller spielen in Rainer Erlers Kurzfilm "Der letzte Stammtisch" grandios auf. Es ist 1984, und in München-Schwabing fordern Entmietung, Luxussanierung und Wohnraumnot ihre Opfer. Wem kommt das bekannt vor? 🤔 ▶ Der ganze Film: 21.35 - 21.50 Uhr im BR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https://scontent-ort2-1.xx.fbcdn.net/v/t15.5256-10/p160x160/114891763_232893578065092_8509098581804462359_n.jpg?_nc_cat=110&amp;_nc_sid=08861d&amp;_nc_ohc=rqeejBdVquAAX9BBnyf&amp;_nc_ht=scontent-ort2-1.xx&amp;oh=ba5d7c78e516290f68d6036a0597f220&amp;oe=5F7FC7E9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10.67 %</a:t>
                      </a:r>
                    </a:p>
                  </a:txBody>
                  <a:tcPr/>
                </a:tc>
                <a:extLst>
                  <a:ext uri="{0D108BD9-81ED-4DB2-BD59-A6C34878D82A}">
                    <a16:rowId xmlns:a16="http://schemas.microsoft.com/office/drawing/2014/main" val="2801263606"/>
                  </a:ext>
                </a:extLst>
              </a:tr>
            </a:tbl>
          </a:graphicData>
        </a:graphic>
      </p:graphicFrame>
      <p:sp>
        <p:nvSpPr>
          <p:cNvPr id="4" name="Text Placeholder 3">
            <a:extLst>
              <a:ext uri="{FF2B5EF4-FFF2-40B4-BE49-F238E27FC236}">
                <a16:creationId xmlns:a16="http://schemas.microsoft.com/office/drawing/2014/main" id="{E03A6F1D-27EA-46CE-B575-7B0D589242F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5088823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80564-506C-4E9A-8E17-D40074BBB86F}"/>
              </a:ext>
            </a:extLst>
          </p:cNvPr>
          <p:cNvSpPr>
            <a:spLocks noGrp="1"/>
          </p:cNvSpPr>
          <p:nvPr>
            <p:ph type="title"/>
          </p:nvPr>
        </p:nvSpPr>
        <p:spPr/>
        <p:txBody>
          <a:bodyPr/>
          <a:lstStyle/>
          <a:p>
            <a:r>
              <a:rPr lang="de-DE"/>
              <a:t>Facebook Hitliste nach Views ab 10 Sekunden | All Pages - 24 of 26</a:t>
            </a:r>
            <a:endParaRPr lang="en-US"/>
          </a:p>
        </p:txBody>
      </p:sp>
      <p:graphicFrame>
        <p:nvGraphicFramePr>
          <p:cNvPr id="5" name="Table Placeholder 4">
            <a:extLst>
              <a:ext uri="{FF2B5EF4-FFF2-40B4-BE49-F238E27FC236}">
                <a16:creationId xmlns:a16="http://schemas.microsoft.com/office/drawing/2014/main" id="{4D578AD5-D5A4-4A2D-BBED-6590FF846F03}"/>
              </a:ext>
            </a:extLst>
          </p:cNvPr>
          <p:cNvGraphicFramePr>
            <a:graphicFrameLocks noGrp="1"/>
          </p:cNvGraphicFramePr>
          <p:nvPr>
            <p:ph type="tbl" sz="quarter" idx="13"/>
            <p:extLst>
              <p:ext uri="{D42A27DB-BD31-4B8C-83A1-F6EECF244321}">
                <p14:modId xmlns:p14="http://schemas.microsoft.com/office/powerpoint/2010/main" val="376871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649518607"/>
                    </a:ext>
                  </a:extLst>
                </a:gridCol>
                <a:gridCol w="740664">
                  <a:extLst>
                    <a:ext uri="{9D8B030D-6E8A-4147-A177-3AD203B41FA5}">
                      <a16:colId xmlns:a16="http://schemas.microsoft.com/office/drawing/2014/main" val="4173079154"/>
                    </a:ext>
                  </a:extLst>
                </a:gridCol>
                <a:gridCol w="208280">
                  <a:extLst>
                    <a:ext uri="{9D8B030D-6E8A-4147-A177-3AD203B41FA5}">
                      <a16:colId xmlns:a16="http://schemas.microsoft.com/office/drawing/2014/main" val="1270941995"/>
                    </a:ext>
                  </a:extLst>
                </a:gridCol>
                <a:gridCol w="246888">
                  <a:extLst>
                    <a:ext uri="{9D8B030D-6E8A-4147-A177-3AD203B41FA5}">
                      <a16:colId xmlns:a16="http://schemas.microsoft.com/office/drawing/2014/main" val="2682405197"/>
                    </a:ext>
                  </a:extLst>
                </a:gridCol>
                <a:gridCol w="246888">
                  <a:extLst>
                    <a:ext uri="{9D8B030D-6E8A-4147-A177-3AD203B41FA5}">
                      <a16:colId xmlns:a16="http://schemas.microsoft.com/office/drawing/2014/main" val="3974476027"/>
                    </a:ext>
                  </a:extLst>
                </a:gridCol>
                <a:gridCol w="246888">
                  <a:extLst>
                    <a:ext uri="{9D8B030D-6E8A-4147-A177-3AD203B41FA5}">
                      <a16:colId xmlns:a16="http://schemas.microsoft.com/office/drawing/2014/main" val="1794992251"/>
                    </a:ext>
                  </a:extLst>
                </a:gridCol>
                <a:gridCol w="246888">
                  <a:extLst>
                    <a:ext uri="{9D8B030D-6E8A-4147-A177-3AD203B41FA5}">
                      <a16:colId xmlns:a16="http://schemas.microsoft.com/office/drawing/2014/main" val="464854439"/>
                    </a:ext>
                  </a:extLst>
                </a:gridCol>
                <a:gridCol w="246888">
                  <a:extLst>
                    <a:ext uri="{9D8B030D-6E8A-4147-A177-3AD203B41FA5}">
                      <a16:colId xmlns:a16="http://schemas.microsoft.com/office/drawing/2014/main" val="2866839327"/>
                    </a:ext>
                  </a:extLst>
                </a:gridCol>
                <a:gridCol w="246888">
                  <a:extLst>
                    <a:ext uri="{9D8B030D-6E8A-4147-A177-3AD203B41FA5}">
                      <a16:colId xmlns:a16="http://schemas.microsoft.com/office/drawing/2014/main" val="4207000316"/>
                    </a:ext>
                  </a:extLst>
                </a:gridCol>
                <a:gridCol w="246888">
                  <a:extLst>
                    <a:ext uri="{9D8B030D-6E8A-4147-A177-3AD203B41FA5}">
                      <a16:colId xmlns:a16="http://schemas.microsoft.com/office/drawing/2014/main" val="3829275585"/>
                    </a:ext>
                  </a:extLst>
                </a:gridCol>
                <a:gridCol w="246888">
                  <a:extLst>
                    <a:ext uri="{9D8B030D-6E8A-4147-A177-3AD203B41FA5}">
                      <a16:colId xmlns:a16="http://schemas.microsoft.com/office/drawing/2014/main" val="3845672908"/>
                    </a:ext>
                  </a:extLst>
                </a:gridCol>
                <a:gridCol w="246888">
                  <a:extLst>
                    <a:ext uri="{9D8B030D-6E8A-4147-A177-3AD203B41FA5}">
                      <a16:colId xmlns:a16="http://schemas.microsoft.com/office/drawing/2014/main" val="960183996"/>
                    </a:ext>
                  </a:extLst>
                </a:gridCol>
                <a:gridCol w="246888">
                  <a:extLst>
                    <a:ext uri="{9D8B030D-6E8A-4147-A177-3AD203B41FA5}">
                      <a16:colId xmlns:a16="http://schemas.microsoft.com/office/drawing/2014/main" val="3078139885"/>
                    </a:ext>
                  </a:extLst>
                </a:gridCol>
                <a:gridCol w="246888">
                  <a:extLst>
                    <a:ext uri="{9D8B030D-6E8A-4147-A177-3AD203B41FA5}">
                      <a16:colId xmlns:a16="http://schemas.microsoft.com/office/drawing/2014/main" val="2633013789"/>
                    </a:ext>
                  </a:extLst>
                </a:gridCol>
                <a:gridCol w="246888">
                  <a:extLst>
                    <a:ext uri="{9D8B030D-6E8A-4147-A177-3AD203B41FA5}">
                      <a16:colId xmlns:a16="http://schemas.microsoft.com/office/drawing/2014/main" val="4217358996"/>
                    </a:ext>
                  </a:extLst>
                </a:gridCol>
                <a:gridCol w="246888">
                  <a:extLst>
                    <a:ext uri="{9D8B030D-6E8A-4147-A177-3AD203B41FA5}">
                      <a16:colId xmlns:a16="http://schemas.microsoft.com/office/drawing/2014/main" val="1152358745"/>
                    </a:ext>
                  </a:extLst>
                </a:gridCol>
                <a:gridCol w="246888">
                  <a:extLst>
                    <a:ext uri="{9D8B030D-6E8A-4147-A177-3AD203B41FA5}">
                      <a16:colId xmlns:a16="http://schemas.microsoft.com/office/drawing/2014/main" val="1014095699"/>
                    </a:ext>
                  </a:extLst>
                </a:gridCol>
                <a:gridCol w="246888">
                  <a:extLst>
                    <a:ext uri="{9D8B030D-6E8A-4147-A177-3AD203B41FA5}">
                      <a16:colId xmlns:a16="http://schemas.microsoft.com/office/drawing/2014/main" val="3353447509"/>
                    </a:ext>
                  </a:extLst>
                </a:gridCol>
                <a:gridCol w="246888">
                  <a:extLst>
                    <a:ext uri="{9D8B030D-6E8A-4147-A177-3AD203B41FA5}">
                      <a16:colId xmlns:a16="http://schemas.microsoft.com/office/drawing/2014/main" val="2593905405"/>
                    </a:ext>
                  </a:extLst>
                </a:gridCol>
                <a:gridCol w="246888">
                  <a:extLst>
                    <a:ext uri="{9D8B030D-6E8A-4147-A177-3AD203B41FA5}">
                      <a16:colId xmlns:a16="http://schemas.microsoft.com/office/drawing/2014/main" val="3470935062"/>
                    </a:ext>
                  </a:extLst>
                </a:gridCol>
                <a:gridCol w="246888">
                  <a:extLst>
                    <a:ext uri="{9D8B030D-6E8A-4147-A177-3AD203B41FA5}">
                      <a16:colId xmlns:a16="http://schemas.microsoft.com/office/drawing/2014/main" val="3921651630"/>
                    </a:ext>
                  </a:extLst>
                </a:gridCol>
                <a:gridCol w="246888">
                  <a:extLst>
                    <a:ext uri="{9D8B030D-6E8A-4147-A177-3AD203B41FA5}">
                      <a16:colId xmlns:a16="http://schemas.microsoft.com/office/drawing/2014/main" val="1712245974"/>
                    </a:ext>
                  </a:extLst>
                </a:gridCol>
                <a:gridCol w="246888">
                  <a:extLst>
                    <a:ext uri="{9D8B030D-6E8A-4147-A177-3AD203B41FA5}">
                      <a16:colId xmlns:a16="http://schemas.microsoft.com/office/drawing/2014/main" val="4270319142"/>
                    </a:ext>
                  </a:extLst>
                </a:gridCol>
                <a:gridCol w="208280">
                  <a:extLst>
                    <a:ext uri="{9D8B030D-6E8A-4147-A177-3AD203B41FA5}">
                      <a16:colId xmlns:a16="http://schemas.microsoft.com/office/drawing/2014/main" val="3872868899"/>
                    </a:ext>
                  </a:extLst>
                </a:gridCol>
                <a:gridCol w="208280">
                  <a:extLst>
                    <a:ext uri="{9D8B030D-6E8A-4147-A177-3AD203B41FA5}">
                      <a16:colId xmlns:a16="http://schemas.microsoft.com/office/drawing/2014/main" val="3968890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2636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BR24 - 2020-08-28 15:20:49</a:t>
                      </a:r>
                      <a:r>
                        <a:rPr kumimoji="0" lang="de-DE" sz="1000" b="0" i="0" u="none" strike="noStrike" kern="1200" cap="none" spc="0" normalizeH="0" baseline="0" noProof="0">
                          <a:ln>
                            <a:noFill/>
                          </a:ln>
                          <a:solidFill>
                            <a:prstClr val="black"/>
                          </a:solidFill>
                          <a:effectLst/>
                          <a:uLnTx/>
                          <a:uFillTx/>
                          <a:latin typeface="+mn-lt"/>
                          <a:ea typeface="+mn-ea"/>
                          <a:cs typeface="+mn-cs"/>
                        </a:rPr>
                        <a:t>
 Wie umgehen mit dem Wolf? Da gehen die Meinungen auseinander. Ein Wanderschäfer aus Tirol setzt auf Herdenschutz - auch mit Hilfe von Lamas.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https://scontent-iad3-1.xx.fbcdn.net/v/t15.5256-10/p168x128/118692343_1402772643445344_5498911836068959121_n.jpg?_nc_cat=110&amp;_nc_sid=08861d&amp;_nc_ohc=UzGYIVuEMfMAX_2FDZy&amp;_nc_ht=scontent-iad3-1.xx&amp;oh=2d5eda875bc5a1a52d502cbb0d45e2c8&amp;oe=5F7E0E6C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16.23 %</a:t>
                      </a:r>
                    </a:p>
                  </a:txBody>
                  <a:tcPr/>
                </a:tc>
                <a:extLst>
                  <a:ext uri="{0D108BD9-81ED-4DB2-BD59-A6C34878D82A}">
                    <a16:rowId xmlns:a16="http://schemas.microsoft.com/office/drawing/2014/main" val="2151613309"/>
                  </a:ext>
                </a:extLst>
              </a:tr>
            </a:tbl>
          </a:graphicData>
        </a:graphic>
      </p:graphicFrame>
      <p:sp>
        <p:nvSpPr>
          <p:cNvPr id="4" name="Text Placeholder 3">
            <a:extLst>
              <a:ext uri="{FF2B5EF4-FFF2-40B4-BE49-F238E27FC236}">
                <a16:creationId xmlns:a16="http://schemas.microsoft.com/office/drawing/2014/main" id="{33632151-4CFD-4E23-8647-04C89344911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733964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DCDF-9DAB-4D33-9449-AFB5A848C1C1}"/>
              </a:ext>
            </a:extLst>
          </p:cNvPr>
          <p:cNvSpPr>
            <a:spLocks noGrp="1"/>
          </p:cNvSpPr>
          <p:nvPr>
            <p:ph type="title"/>
          </p:nvPr>
        </p:nvSpPr>
        <p:spPr/>
        <p:txBody>
          <a:bodyPr/>
          <a:lstStyle/>
          <a:p>
            <a:r>
              <a:rPr lang="de-DE"/>
              <a:t>Facebook Hitliste nach Views ab 10 Sekunden | All Pages - 25 of 26</a:t>
            </a:r>
            <a:endParaRPr lang="en-US"/>
          </a:p>
        </p:txBody>
      </p:sp>
      <p:graphicFrame>
        <p:nvGraphicFramePr>
          <p:cNvPr id="5" name="Table Placeholder 4">
            <a:extLst>
              <a:ext uri="{FF2B5EF4-FFF2-40B4-BE49-F238E27FC236}">
                <a16:creationId xmlns:a16="http://schemas.microsoft.com/office/drawing/2014/main" id="{B8C4B6A6-4607-494B-B29F-B535ED6DD8AB}"/>
              </a:ext>
            </a:extLst>
          </p:cNvPr>
          <p:cNvGraphicFramePr>
            <a:graphicFrameLocks noGrp="1"/>
          </p:cNvGraphicFramePr>
          <p:nvPr>
            <p:ph type="tbl" sz="quarter" idx="13"/>
            <p:extLst>
              <p:ext uri="{D42A27DB-BD31-4B8C-83A1-F6EECF244321}">
                <p14:modId xmlns:p14="http://schemas.microsoft.com/office/powerpoint/2010/main" val="2716128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90316792"/>
                    </a:ext>
                  </a:extLst>
                </a:gridCol>
                <a:gridCol w="740664">
                  <a:extLst>
                    <a:ext uri="{9D8B030D-6E8A-4147-A177-3AD203B41FA5}">
                      <a16:colId xmlns:a16="http://schemas.microsoft.com/office/drawing/2014/main" val="2426336154"/>
                    </a:ext>
                  </a:extLst>
                </a:gridCol>
                <a:gridCol w="208280">
                  <a:extLst>
                    <a:ext uri="{9D8B030D-6E8A-4147-A177-3AD203B41FA5}">
                      <a16:colId xmlns:a16="http://schemas.microsoft.com/office/drawing/2014/main" val="2632401578"/>
                    </a:ext>
                  </a:extLst>
                </a:gridCol>
                <a:gridCol w="246888">
                  <a:extLst>
                    <a:ext uri="{9D8B030D-6E8A-4147-A177-3AD203B41FA5}">
                      <a16:colId xmlns:a16="http://schemas.microsoft.com/office/drawing/2014/main" val="3042298560"/>
                    </a:ext>
                  </a:extLst>
                </a:gridCol>
                <a:gridCol w="246888">
                  <a:extLst>
                    <a:ext uri="{9D8B030D-6E8A-4147-A177-3AD203B41FA5}">
                      <a16:colId xmlns:a16="http://schemas.microsoft.com/office/drawing/2014/main" val="647791000"/>
                    </a:ext>
                  </a:extLst>
                </a:gridCol>
                <a:gridCol w="246888">
                  <a:extLst>
                    <a:ext uri="{9D8B030D-6E8A-4147-A177-3AD203B41FA5}">
                      <a16:colId xmlns:a16="http://schemas.microsoft.com/office/drawing/2014/main" val="444030292"/>
                    </a:ext>
                  </a:extLst>
                </a:gridCol>
                <a:gridCol w="246888">
                  <a:extLst>
                    <a:ext uri="{9D8B030D-6E8A-4147-A177-3AD203B41FA5}">
                      <a16:colId xmlns:a16="http://schemas.microsoft.com/office/drawing/2014/main" val="4164963516"/>
                    </a:ext>
                  </a:extLst>
                </a:gridCol>
                <a:gridCol w="246888">
                  <a:extLst>
                    <a:ext uri="{9D8B030D-6E8A-4147-A177-3AD203B41FA5}">
                      <a16:colId xmlns:a16="http://schemas.microsoft.com/office/drawing/2014/main" val="2221988847"/>
                    </a:ext>
                  </a:extLst>
                </a:gridCol>
                <a:gridCol w="246888">
                  <a:extLst>
                    <a:ext uri="{9D8B030D-6E8A-4147-A177-3AD203B41FA5}">
                      <a16:colId xmlns:a16="http://schemas.microsoft.com/office/drawing/2014/main" val="3155226427"/>
                    </a:ext>
                  </a:extLst>
                </a:gridCol>
                <a:gridCol w="246888">
                  <a:extLst>
                    <a:ext uri="{9D8B030D-6E8A-4147-A177-3AD203B41FA5}">
                      <a16:colId xmlns:a16="http://schemas.microsoft.com/office/drawing/2014/main" val="4163712188"/>
                    </a:ext>
                  </a:extLst>
                </a:gridCol>
                <a:gridCol w="246888">
                  <a:extLst>
                    <a:ext uri="{9D8B030D-6E8A-4147-A177-3AD203B41FA5}">
                      <a16:colId xmlns:a16="http://schemas.microsoft.com/office/drawing/2014/main" val="712093755"/>
                    </a:ext>
                  </a:extLst>
                </a:gridCol>
                <a:gridCol w="246888">
                  <a:extLst>
                    <a:ext uri="{9D8B030D-6E8A-4147-A177-3AD203B41FA5}">
                      <a16:colId xmlns:a16="http://schemas.microsoft.com/office/drawing/2014/main" val="1010504982"/>
                    </a:ext>
                  </a:extLst>
                </a:gridCol>
                <a:gridCol w="246888">
                  <a:extLst>
                    <a:ext uri="{9D8B030D-6E8A-4147-A177-3AD203B41FA5}">
                      <a16:colId xmlns:a16="http://schemas.microsoft.com/office/drawing/2014/main" val="1451664977"/>
                    </a:ext>
                  </a:extLst>
                </a:gridCol>
                <a:gridCol w="246888">
                  <a:extLst>
                    <a:ext uri="{9D8B030D-6E8A-4147-A177-3AD203B41FA5}">
                      <a16:colId xmlns:a16="http://schemas.microsoft.com/office/drawing/2014/main" val="4106577335"/>
                    </a:ext>
                  </a:extLst>
                </a:gridCol>
                <a:gridCol w="246888">
                  <a:extLst>
                    <a:ext uri="{9D8B030D-6E8A-4147-A177-3AD203B41FA5}">
                      <a16:colId xmlns:a16="http://schemas.microsoft.com/office/drawing/2014/main" val="3281587769"/>
                    </a:ext>
                  </a:extLst>
                </a:gridCol>
                <a:gridCol w="246888">
                  <a:extLst>
                    <a:ext uri="{9D8B030D-6E8A-4147-A177-3AD203B41FA5}">
                      <a16:colId xmlns:a16="http://schemas.microsoft.com/office/drawing/2014/main" val="1383364687"/>
                    </a:ext>
                  </a:extLst>
                </a:gridCol>
                <a:gridCol w="246888">
                  <a:extLst>
                    <a:ext uri="{9D8B030D-6E8A-4147-A177-3AD203B41FA5}">
                      <a16:colId xmlns:a16="http://schemas.microsoft.com/office/drawing/2014/main" val="1038729338"/>
                    </a:ext>
                  </a:extLst>
                </a:gridCol>
                <a:gridCol w="246888">
                  <a:extLst>
                    <a:ext uri="{9D8B030D-6E8A-4147-A177-3AD203B41FA5}">
                      <a16:colId xmlns:a16="http://schemas.microsoft.com/office/drawing/2014/main" val="4278060972"/>
                    </a:ext>
                  </a:extLst>
                </a:gridCol>
                <a:gridCol w="246888">
                  <a:extLst>
                    <a:ext uri="{9D8B030D-6E8A-4147-A177-3AD203B41FA5}">
                      <a16:colId xmlns:a16="http://schemas.microsoft.com/office/drawing/2014/main" val="2832229395"/>
                    </a:ext>
                  </a:extLst>
                </a:gridCol>
                <a:gridCol w="246888">
                  <a:extLst>
                    <a:ext uri="{9D8B030D-6E8A-4147-A177-3AD203B41FA5}">
                      <a16:colId xmlns:a16="http://schemas.microsoft.com/office/drawing/2014/main" val="2112563901"/>
                    </a:ext>
                  </a:extLst>
                </a:gridCol>
                <a:gridCol w="246888">
                  <a:extLst>
                    <a:ext uri="{9D8B030D-6E8A-4147-A177-3AD203B41FA5}">
                      <a16:colId xmlns:a16="http://schemas.microsoft.com/office/drawing/2014/main" val="331138841"/>
                    </a:ext>
                  </a:extLst>
                </a:gridCol>
                <a:gridCol w="246888">
                  <a:extLst>
                    <a:ext uri="{9D8B030D-6E8A-4147-A177-3AD203B41FA5}">
                      <a16:colId xmlns:a16="http://schemas.microsoft.com/office/drawing/2014/main" val="2280560623"/>
                    </a:ext>
                  </a:extLst>
                </a:gridCol>
                <a:gridCol w="246888">
                  <a:extLst>
                    <a:ext uri="{9D8B030D-6E8A-4147-A177-3AD203B41FA5}">
                      <a16:colId xmlns:a16="http://schemas.microsoft.com/office/drawing/2014/main" val="3074225536"/>
                    </a:ext>
                  </a:extLst>
                </a:gridCol>
                <a:gridCol w="208280">
                  <a:extLst>
                    <a:ext uri="{9D8B030D-6E8A-4147-A177-3AD203B41FA5}">
                      <a16:colId xmlns:a16="http://schemas.microsoft.com/office/drawing/2014/main" val="1991992874"/>
                    </a:ext>
                  </a:extLst>
                </a:gridCol>
                <a:gridCol w="208280">
                  <a:extLst>
                    <a:ext uri="{9D8B030D-6E8A-4147-A177-3AD203B41FA5}">
                      <a16:colId xmlns:a16="http://schemas.microsoft.com/office/drawing/2014/main" val="110303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950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 1 - 2020-08-27 06:58:31</a:t>
                      </a:r>
                      <a:r>
                        <a:rPr kumimoji="0" lang="de-DE" sz="1000" b="0" i="0" u="none" strike="noStrike" kern="1200" cap="none" spc="0" normalizeH="0" baseline="0" noProof="0">
                          <a:ln>
                            <a:noFill/>
                          </a:ln>
                          <a:solidFill>
                            <a:prstClr val="black"/>
                          </a:solidFill>
                          <a:effectLst/>
                          <a:uLnTx/>
                          <a:uFillTx/>
                          <a:latin typeface="+mn-lt"/>
                          <a:ea typeface="+mn-ea"/>
                          <a:cs typeface="+mn-cs"/>
                        </a:rPr>
                        <a:t>
 Dieser Mango-Käsekuchen muss nicht gebacken werden, nur gekühlt. Der perfekte Sommerkuchen. Das Rezept gibt es hier: 🌞🌞 https://www.br.de/radio/bayern1/kuchen-ohne-backen-100.html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https://scontent-iad3-1.xx.fbcdn.net/v/t15.5256-10/p160x160/118438159_752274295586872_2165789864646750887_n.jpg?_nc_cat=108&amp;_nc_sid=08861d&amp;_nc_ohc=L-9dt0DdCpAAX-WyR6f&amp;_nc_ht=scontent-iad3-1.xx&amp;oh=cce1c5becdd448f55d46002f092dd169&amp;oe=5F7E8A64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22.83 %</a:t>
                      </a:r>
                    </a:p>
                  </a:txBody>
                  <a:tcPr/>
                </a:tc>
                <a:extLst>
                  <a:ext uri="{0D108BD9-81ED-4DB2-BD59-A6C34878D82A}">
                    <a16:rowId xmlns:a16="http://schemas.microsoft.com/office/drawing/2014/main" val="3141433392"/>
                  </a:ext>
                </a:extLst>
              </a:tr>
            </a:tbl>
          </a:graphicData>
        </a:graphic>
      </p:graphicFrame>
      <p:sp>
        <p:nvSpPr>
          <p:cNvPr id="4" name="Text Placeholder 3">
            <a:extLst>
              <a:ext uri="{FF2B5EF4-FFF2-40B4-BE49-F238E27FC236}">
                <a16:creationId xmlns:a16="http://schemas.microsoft.com/office/drawing/2014/main" id="{94532A95-739E-42D8-98AA-FB616270136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7567739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60150-B9A3-4880-90C5-2CBE8BD223D5}"/>
              </a:ext>
            </a:extLst>
          </p:cNvPr>
          <p:cNvSpPr>
            <a:spLocks noGrp="1"/>
          </p:cNvSpPr>
          <p:nvPr>
            <p:ph type="title"/>
          </p:nvPr>
        </p:nvSpPr>
        <p:spPr/>
        <p:txBody>
          <a:bodyPr/>
          <a:lstStyle/>
          <a:p>
            <a:r>
              <a:rPr lang="de-DE"/>
              <a:t>Facebook Hitliste nach Views ab 10 Sekunden | All Pages - 26 of 26</a:t>
            </a:r>
            <a:endParaRPr lang="en-US"/>
          </a:p>
        </p:txBody>
      </p:sp>
      <p:graphicFrame>
        <p:nvGraphicFramePr>
          <p:cNvPr id="5" name="Table Placeholder 4">
            <a:extLst>
              <a:ext uri="{FF2B5EF4-FFF2-40B4-BE49-F238E27FC236}">
                <a16:creationId xmlns:a16="http://schemas.microsoft.com/office/drawing/2014/main" id="{41DF1280-3AE0-429A-94B9-53D95C2E028E}"/>
              </a:ext>
            </a:extLst>
          </p:cNvPr>
          <p:cNvGraphicFramePr>
            <a:graphicFrameLocks noGrp="1"/>
          </p:cNvGraphicFramePr>
          <p:nvPr>
            <p:ph type="tbl" sz="quarter" idx="13"/>
            <p:extLst>
              <p:ext uri="{D42A27DB-BD31-4B8C-83A1-F6EECF244321}">
                <p14:modId xmlns:p14="http://schemas.microsoft.com/office/powerpoint/2010/main" val="1818436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36010097"/>
                    </a:ext>
                  </a:extLst>
                </a:gridCol>
                <a:gridCol w="740664">
                  <a:extLst>
                    <a:ext uri="{9D8B030D-6E8A-4147-A177-3AD203B41FA5}">
                      <a16:colId xmlns:a16="http://schemas.microsoft.com/office/drawing/2014/main" val="2503905756"/>
                    </a:ext>
                  </a:extLst>
                </a:gridCol>
                <a:gridCol w="208280">
                  <a:extLst>
                    <a:ext uri="{9D8B030D-6E8A-4147-A177-3AD203B41FA5}">
                      <a16:colId xmlns:a16="http://schemas.microsoft.com/office/drawing/2014/main" val="1427374368"/>
                    </a:ext>
                  </a:extLst>
                </a:gridCol>
                <a:gridCol w="246888">
                  <a:extLst>
                    <a:ext uri="{9D8B030D-6E8A-4147-A177-3AD203B41FA5}">
                      <a16:colId xmlns:a16="http://schemas.microsoft.com/office/drawing/2014/main" val="3875829056"/>
                    </a:ext>
                  </a:extLst>
                </a:gridCol>
                <a:gridCol w="246888">
                  <a:extLst>
                    <a:ext uri="{9D8B030D-6E8A-4147-A177-3AD203B41FA5}">
                      <a16:colId xmlns:a16="http://schemas.microsoft.com/office/drawing/2014/main" val="2169073706"/>
                    </a:ext>
                  </a:extLst>
                </a:gridCol>
                <a:gridCol w="246888">
                  <a:extLst>
                    <a:ext uri="{9D8B030D-6E8A-4147-A177-3AD203B41FA5}">
                      <a16:colId xmlns:a16="http://schemas.microsoft.com/office/drawing/2014/main" val="473925787"/>
                    </a:ext>
                  </a:extLst>
                </a:gridCol>
                <a:gridCol w="246888">
                  <a:extLst>
                    <a:ext uri="{9D8B030D-6E8A-4147-A177-3AD203B41FA5}">
                      <a16:colId xmlns:a16="http://schemas.microsoft.com/office/drawing/2014/main" val="2035419334"/>
                    </a:ext>
                  </a:extLst>
                </a:gridCol>
                <a:gridCol w="246888">
                  <a:extLst>
                    <a:ext uri="{9D8B030D-6E8A-4147-A177-3AD203B41FA5}">
                      <a16:colId xmlns:a16="http://schemas.microsoft.com/office/drawing/2014/main" val="1281086631"/>
                    </a:ext>
                  </a:extLst>
                </a:gridCol>
                <a:gridCol w="246888">
                  <a:extLst>
                    <a:ext uri="{9D8B030D-6E8A-4147-A177-3AD203B41FA5}">
                      <a16:colId xmlns:a16="http://schemas.microsoft.com/office/drawing/2014/main" val="1895389911"/>
                    </a:ext>
                  </a:extLst>
                </a:gridCol>
                <a:gridCol w="246888">
                  <a:extLst>
                    <a:ext uri="{9D8B030D-6E8A-4147-A177-3AD203B41FA5}">
                      <a16:colId xmlns:a16="http://schemas.microsoft.com/office/drawing/2014/main" val="3435793975"/>
                    </a:ext>
                  </a:extLst>
                </a:gridCol>
                <a:gridCol w="246888">
                  <a:extLst>
                    <a:ext uri="{9D8B030D-6E8A-4147-A177-3AD203B41FA5}">
                      <a16:colId xmlns:a16="http://schemas.microsoft.com/office/drawing/2014/main" val="2630518139"/>
                    </a:ext>
                  </a:extLst>
                </a:gridCol>
                <a:gridCol w="246888">
                  <a:extLst>
                    <a:ext uri="{9D8B030D-6E8A-4147-A177-3AD203B41FA5}">
                      <a16:colId xmlns:a16="http://schemas.microsoft.com/office/drawing/2014/main" val="4291305721"/>
                    </a:ext>
                  </a:extLst>
                </a:gridCol>
                <a:gridCol w="246888">
                  <a:extLst>
                    <a:ext uri="{9D8B030D-6E8A-4147-A177-3AD203B41FA5}">
                      <a16:colId xmlns:a16="http://schemas.microsoft.com/office/drawing/2014/main" val="3033694697"/>
                    </a:ext>
                  </a:extLst>
                </a:gridCol>
                <a:gridCol w="246888">
                  <a:extLst>
                    <a:ext uri="{9D8B030D-6E8A-4147-A177-3AD203B41FA5}">
                      <a16:colId xmlns:a16="http://schemas.microsoft.com/office/drawing/2014/main" val="2308865277"/>
                    </a:ext>
                  </a:extLst>
                </a:gridCol>
                <a:gridCol w="246888">
                  <a:extLst>
                    <a:ext uri="{9D8B030D-6E8A-4147-A177-3AD203B41FA5}">
                      <a16:colId xmlns:a16="http://schemas.microsoft.com/office/drawing/2014/main" val="1456811828"/>
                    </a:ext>
                  </a:extLst>
                </a:gridCol>
                <a:gridCol w="246888">
                  <a:extLst>
                    <a:ext uri="{9D8B030D-6E8A-4147-A177-3AD203B41FA5}">
                      <a16:colId xmlns:a16="http://schemas.microsoft.com/office/drawing/2014/main" val="733628038"/>
                    </a:ext>
                  </a:extLst>
                </a:gridCol>
                <a:gridCol w="246888">
                  <a:extLst>
                    <a:ext uri="{9D8B030D-6E8A-4147-A177-3AD203B41FA5}">
                      <a16:colId xmlns:a16="http://schemas.microsoft.com/office/drawing/2014/main" val="1641766683"/>
                    </a:ext>
                  </a:extLst>
                </a:gridCol>
                <a:gridCol w="246888">
                  <a:extLst>
                    <a:ext uri="{9D8B030D-6E8A-4147-A177-3AD203B41FA5}">
                      <a16:colId xmlns:a16="http://schemas.microsoft.com/office/drawing/2014/main" val="3673581413"/>
                    </a:ext>
                  </a:extLst>
                </a:gridCol>
                <a:gridCol w="246888">
                  <a:extLst>
                    <a:ext uri="{9D8B030D-6E8A-4147-A177-3AD203B41FA5}">
                      <a16:colId xmlns:a16="http://schemas.microsoft.com/office/drawing/2014/main" val="3529940632"/>
                    </a:ext>
                  </a:extLst>
                </a:gridCol>
                <a:gridCol w="246888">
                  <a:extLst>
                    <a:ext uri="{9D8B030D-6E8A-4147-A177-3AD203B41FA5}">
                      <a16:colId xmlns:a16="http://schemas.microsoft.com/office/drawing/2014/main" val="783279964"/>
                    </a:ext>
                  </a:extLst>
                </a:gridCol>
                <a:gridCol w="246888">
                  <a:extLst>
                    <a:ext uri="{9D8B030D-6E8A-4147-A177-3AD203B41FA5}">
                      <a16:colId xmlns:a16="http://schemas.microsoft.com/office/drawing/2014/main" val="259799321"/>
                    </a:ext>
                  </a:extLst>
                </a:gridCol>
                <a:gridCol w="246888">
                  <a:extLst>
                    <a:ext uri="{9D8B030D-6E8A-4147-A177-3AD203B41FA5}">
                      <a16:colId xmlns:a16="http://schemas.microsoft.com/office/drawing/2014/main" val="2172127432"/>
                    </a:ext>
                  </a:extLst>
                </a:gridCol>
                <a:gridCol w="246888">
                  <a:extLst>
                    <a:ext uri="{9D8B030D-6E8A-4147-A177-3AD203B41FA5}">
                      <a16:colId xmlns:a16="http://schemas.microsoft.com/office/drawing/2014/main" val="3698188593"/>
                    </a:ext>
                  </a:extLst>
                </a:gridCol>
                <a:gridCol w="208280">
                  <a:extLst>
                    <a:ext uri="{9D8B030D-6E8A-4147-A177-3AD203B41FA5}">
                      <a16:colId xmlns:a16="http://schemas.microsoft.com/office/drawing/2014/main" val="4184186290"/>
                    </a:ext>
                  </a:extLst>
                </a:gridCol>
                <a:gridCol w="208280">
                  <a:extLst>
                    <a:ext uri="{9D8B030D-6E8A-4147-A177-3AD203B41FA5}">
                      <a16:colId xmlns:a16="http://schemas.microsoft.com/office/drawing/2014/main" val="120617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7640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BR24 - 2020-09-07 17:40:55</a:t>
                      </a:r>
                      <a:r>
                        <a:rPr kumimoji="0" lang="de-DE" sz="1000" b="0" i="0" u="none" strike="noStrike" kern="1200" cap="none" spc="0" normalizeH="0" baseline="0" noProof="0">
                          <a:ln>
                            <a:noFill/>
                          </a:ln>
                          <a:solidFill>
                            <a:prstClr val="black"/>
                          </a:solidFill>
                          <a:effectLst/>
                          <a:uLnTx/>
                          <a:uFillTx/>
                          <a:latin typeface="+mn-lt"/>
                          <a:ea typeface="+mn-ea"/>
                          <a:cs typeface="+mn-cs"/>
                        </a:rPr>
                        <a:t>
 Immer wieder müssen sich Feuerwehrleute bei Einsätzen genervten Autofahrern stellen. Dieser Berufskraftfahrer findet dafür klare Worte und wirbt für mehr Verständnis für die Einsatzkräfte.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https://scontent-iad3-1.xx.fbcdn.net/v/t15.5256-10/p168x128/119035579_325305981884735_3830667892291420122_n.jpg?_nc_cat=103&amp;_nc_sid=08861d&amp;_nc_ohc=eA8BsPTYgAsAX-DjhLg&amp;_nc_ht=scontent-iad3-1.xx&amp;oh=23ba816ce2195db58bee71e69ecea97a&amp;oe=5F7D6A01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32.30 %</a:t>
                      </a:r>
                    </a:p>
                  </a:txBody>
                  <a:tcPr/>
                </a:tc>
                <a:extLst>
                  <a:ext uri="{0D108BD9-81ED-4DB2-BD59-A6C34878D82A}">
                    <a16:rowId xmlns:a16="http://schemas.microsoft.com/office/drawing/2014/main" val="1424318343"/>
                  </a:ext>
                </a:extLst>
              </a:tr>
            </a:tbl>
          </a:graphicData>
        </a:graphic>
      </p:graphicFrame>
      <p:sp>
        <p:nvSpPr>
          <p:cNvPr id="4" name="Text Placeholder 3">
            <a:extLst>
              <a:ext uri="{FF2B5EF4-FFF2-40B4-BE49-F238E27FC236}">
                <a16:creationId xmlns:a16="http://schemas.microsoft.com/office/drawing/2014/main" id="{9B08B5B8-922E-474F-9B47-C999AC93CB5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6994747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DF15B-1EF2-4D5F-A18C-0B3EB04F166B}"/>
              </a:ext>
            </a:extLst>
          </p:cNvPr>
          <p:cNvSpPr>
            <a:spLocks noGrp="1"/>
          </p:cNvSpPr>
          <p:nvPr>
            <p:ph type="title"/>
          </p:nvPr>
        </p:nvSpPr>
        <p:spPr/>
        <p:txBody>
          <a:bodyPr/>
          <a:lstStyle/>
          <a:p>
            <a:r>
              <a:rPr lang="en-US"/>
              <a:t>Facebook Original Own Posts Table | All Pages - 1 of 26</a:t>
            </a:r>
          </a:p>
        </p:txBody>
      </p:sp>
      <p:graphicFrame>
        <p:nvGraphicFramePr>
          <p:cNvPr id="5" name="Table Placeholder 4">
            <a:extLst>
              <a:ext uri="{FF2B5EF4-FFF2-40B4-BE49-F238E27FC236}">
                <a16:creationId xmlns:a16="http://schemas.microsoft.com/office/drawing/2014/main" id="{E6263350-A21E-4C8C-A3B9-9B406DF19D38}"/>
              </a:ext>
            </a:extLst>
          </p:cNvPr>
          <p:cNvGraphicFramePr>
            <a:graphicFrameLocks noGrp="1"/>
          </p:cNvGraphicFramePr>
          <p:nvPr>
            <p:ph type="tbl" sz="quarter" idx="13"/>
            <p:extLst>
              <p:ext uri="{D42A27DB-BD31-4B8C-83A1-F6EECF244321}">
                <p14:modId xmlns:p14="http://schemas.microsoft.com/office/powerpoint/2010/main" val="335754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32760356"/>
                    </a:ext>
                  </a:extLst>
                </a:gridCol>
                <a:gridCol w="822960">
                  <a:extLst>
                    <a:ext uri="{9D8B030D-6E8A-4147-A177-3AD203B41FA5}">
                      <a16:colId xmlns:a16="http://schemas.microsoft.com/office/drawing/2014/main" val="2075917769"/>
                    </a:ext>
                  </a:extLst>
                </a:gridCol>
                <a:gridCol w="329184">
                  <a:extLst>
                    <a:ext uri="{9D8B030D-6E8A-4147-A177-3AD203B41FA5}">
                      <a16:colId xmlns:a16="http://schemas.microsoft.com/office/drawing/2014/main" val="2973920734"/>
                    </a:ext>
                  </a:extLst>
                </a:gridCol>
                <a:gridCol w="208280">
                  <a:extLst>
                    <a:ext uri="{9D8B030D-6E8A-4147-A177-3AD203B41FA5}">
                      <a16:colId xmlns:a16="http://schemas.microsoft.com/office/drawing/2014/main" val="3079390104"/>
                    </a:ext>
                  </a:extLst>
                </a:gridCol>
                <a:gridCol w="208280">
                  <a:extLst>
                    <a:ext uri="{9D8B030D-6E8A-4147-A177-3AD203B41FA5}">
                      <a16:colId xmlns:a16="http://schemas.microsoft.com/office/drawing/2014/main" val="1739219401"/>
                    </a:ext>
                  </a:extLst>
                </a:gridCol>
                <a:gridCol w="208280">
                  <a:extLst>
                    <a:ext uri="{9D8B030D-6E8A-4147-A177-3AD203B41FA5}">
                      <a16:colId xmlns:a16="http://schemas.microsoft.com/office/drawing/2014/main" val="375268654"/>
                    </a:ext>
                  </a:extLst>
                </a:gridCol>
                <a:gridCol w="208280">
                  <a:extLst>
                    <a:ext uri="{9D8B030D-6E8A-4147-A177-3AD203B41FA5}">
                      <a16:colId xmlns:a16="http://schemas.microsoft.com/office/drawing/2014/main" val="1001118889"/>
                    </a:ext>
                  </a:extLst>
                </a:gridCol>
                <a:gridCol w="208280">
                  <a:extLst>
                    <a:ext uri="{9D8B030D-6E8A-4147-A177-3AD203B41FA5}">
                      <a16:colId xmlns:a16="http://schemas.microsoft.com/office/drawing/2014/main" val="379825804"/>
                    </a:ext>
                  </a:extLst>
                </a:gridCol>
                <a:gridCol w="208280">
                  <a:extLst>
                    <a:ext uri="{9D8B030D-6E8A-4147-A177-3AD203B41FA5}">
                      <a16:colId xmlns:a16="http://schemas.microsoft.com/office/drawing/2014/main" val="2989792388"/>
                    </a:ext>
                  </a:extLst>
                </a:gridCol>
                <a:gridCol w="208280">
                  <a:extLst>
                    <a:ext uri="{9D8B030D-6E8A-4147-A177-3AD203B41FA5}">
                      <a16:colId xmlns:a16="http://schemas.microsoft.com/office/drawing/2014/main" val="3494734053"/>
                    </a:ext>
                  </a:extLst>
                </a:gridCol>
                <a:gridCol w="208280">
                  <a:extLst>
                    <a:ext uri="{9D8B030D-6E8A-4147-A177-3AD203B41FA5}">
                      <a16:colId xmlns:a16="http://schemas.microsoft.com/office/drawing/2014/main" val="1042402551"/>
                    </a:ext>
                  </a:extLst>
                </a:gridCol>
                <a:gridCol w="208280">
                  <a:extLst>
                    <a:ext uri="{9D8B030D-6E8A-4147-A177-3AD203B41FA5}">
                      <a16:colId xmlns:a16="http://schemas.microsoft.com/office/drawing/2014/main" val="4066380692"/>
                    </a:ext>
                  </a:extLst>
                </a:gridCol>
                <a:gridCol w="208280">
                  <a:extLst>
                    <a:ext uri="{9D8B030D-6E8A-4147-A177-3AD203B41FA5}">
                      <a16:colId xmlns:a16="http://schemas.microsoft.com/office/drawing/2014/main" val="3626705639"/>
                    </a:ext>
                  </a:extLst>
                </a:gridCol>
                <a:gridCol w="208280">
                  <a:extLst>
                    <a:ext uri="{9D8B030D-6E8A-4147-A177-3AD203B41FA5}">
                      <a16:colId xmlns:a16="http://schemas.microsoft.com/office/drawing/2014/main" val="1580673803"/>
                    </a:ext>
                  </a:extLst>
                </a:gridCol>
                <a:gridCol w="208280">
                  <a:extLst>
                    <a:ext uri="{9D8B030D-6E8A-4147-A177-3AD203B41FA5}">
                      <a16:colId xmlns:a16="http://schemas.microsoft.com/office/drawing/2014/main" val="3372545996"/>
                    </a:ext>
                  </a:extLst>
                </a:gridCol>
                <a:gridCol w="208280">
                  <a:extLst>
                    <a:ext uri="{9D8B030D-6E8A-4147-A177-3AD203B41FA5}">
                      <a16:colId xmlns:a16="http://schemas.microsoft.com/office/drawing/2014/main" val="1843251125"/>
                    </a:ext>
                  </a:extLst>
                </a:gridCol>
                <a:gridCol w="208280">
                  <a:extLst>
                    <a:ext uri="{9D8B030D-6E8A-4147-A177-3AD203B41FA5}">
                      <a16:colId xmlns:a16="http://schemas.microsoft.com/office/drawing/2014/main" val="3077015734"/>
                    </a:ext>
                  </a:extLst>
                </a:gridCol>
                <a:gridCol w="208280">
                  <a:extLst>
                    <a:ext uri="{9D8B030D-6E8A-4147-A177-3AD203B41FA5}">
                      <a16:colId xmlns:a16="http://schemas.microsoft.com/office/drawing/2014/main" val="2401390094"/>
                    </a:ext>
                  </a:extLst>
                </a:gridCol>
                <a:gridCol w="208280">
                  <a:extLst>
                    <a:ext uri="{9D8B030D-6E8A-4147-A177-3AD203B41FA5}">
                      <a16:colId xmlns:a16="http://schemas.microsoft.com/office/drawing/2014/main" val="3451477011"/>
                    </a:ext>
                  </a:extLst>
                </a:gridCol>
                <a:gridCol w="208280">
                  <a:extLst>
                    <a:ext uri="{9D8B030D-6E8A-4147-A177-3AD203B41FA5}">
                      <a16:colId xmlns:a16="http://schemas.microsoft.com/office/drawing/2014/main" val="3274539917"/>
                    </a:ext>
                  </a:extLst>
                </a:gridCol>
                <a:gridCol w="208280">
                  <a:extLst>
                    <a:ext uri="{9D8B030D-6E8A-4147-A177-3AD203B41FA5}">
                      <a16:colId xmlns:a16="http://schemas.microsoft.com/office/drawing/2014/main" val="2669345168"/>
                    </a:ext>
                  </a:extLst>
                </a:gridCol>
                <a:gridCol w="208280">
                  <a:extLst>
                    <a:ext uri="{9D8B030D-6E8A-4147-A177-3AD203B41FA5}">
                      <a16:colId xmlns:a16="http://schemas.microsoft.com/office/drawing/2014/main" val="407389566"/>
                    </a:ext>
                  </a:extLst>
                </a:gridCol>
                <a:gridCol w="208280">
                  <a:extLst>
                    <a:ext uri="{9D8B030D-6E8A-4147-A177-3AD203B41FA5}">
                      <a16:colId xmlns:a16="http://schemas.microsoft.com/office/drawing/2014/main" val="2758394839"/>
                    </a:ext>
                  </a:extLst>
                </a:gridCol>
                <a:gridCol w="208280">
                  <a:extLst>
                    <a:ext uri="{9D8B030D-6E8A-4147-A177-3AD203B41FA5}">
                      <a16:colId xmlns:a16="http://schemas.microsoft.com/office/drawing/2014/main" val="3194979838"/>
                    </a:ext>
                  </a:extLst>
                </a:gridCol>
                <a:gridCol w="208280">
                  <a:extLst>
                    <a:ext uri="{9D8B030D-6E8A-4147-A177-3AD203B41FA5}">
                      <a16:colId xmlns:a16="http://schemas.microsoft.com/office/drawing/2014/main" val="3202016582"/>
                    </a:ext>
                  </a:extLst>
                </a:gridCol>
                <a:gridCol w="208280">
                  <a:extLst>
                    <a:ext uri="{9D8B030D-6E8A-4147-A177-3AD203B41FA5}">
                      <a16:colId xmlns:a16="http://schemas.microsoft.com/office/drawing/2014/main" val="1359940497"/>
                    </a:ext>
                  </a:extLst>
                </a:gridCol>
                <a:gridCol w="208280">
                  <a:extLst>
                    <a:ext uri="{9D8B030D-6E8A-4147-A177-3AD203B41FA5}">
                      <a16:colId xmlns:a16="http://schemas.microsoft.com/office/drawing/2014/main" val="2348012729"/>
                    </a:ext>
                  </a:extLst>
                </a:gridCol>
                <a:gridCol w="208280">
                  <a:extLst>
                    <a:ext uri="{9D8B030D-6E8A-4147-A177-3AD203B41FA5}">
                      <a16:colId xmlns:a16="http://schemas.microsoft.com/office/drawing/2014/main" val="2933300622"/>
                    </a:ext>
                  </a:extLst>
                </a:gridCol>
                <a:gridCol w="208280">
                  <a:extLst>
                    <a:ext uri="{9D8B030D-6E8A-4147-A177-3AD203B41FA5}">
                      <a16:colId xmlns:a16="http://schemas.microsoft.com/office/drawing/2014/main" val="2210268181"/>
                    </a:ext>
                  </a:extLst>
                </a:gridCol>
                <a:gridCol w="208280">
                  <a:extLst>
                    <a:ext uri="{9D8B030D-6E8A-4147-A177-3AD203B41FA5}">
                      <a16:colId xmlns:a16="http://schemas.microsoft.com/office/drawing/2014/main" val="1317087549"/>
                    </a:ext>
                  </a:extLst>
                </a:gridCol>
                <a:gridCol w="208280">
                  <a:extLst>
                    <a:ext uri="{9D8B030D-6E8A-4147-A177-3AD203B41FA5}">
                      <a16:colId xmlns:a16="http://schemas.microsoft.com/office/drawing/2014/main" val="1767346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8764759"/>
                  </a:ext>
                </a:extLst>
              </a:tr>
            </a:tbl>
          </a:graphicData>
        </a:graphic>
      </p:graphicFrame>
      <p:sp>
        <p:nvSpPr>
          <p:cNvPr id="4" name="Text Placeholder 3">
            <a:extLst>
              <a:ext uri="{FF2B5EF4-FFF2-40B4-BE49-F238E27FC236}">
                <a16:creationId xmlns:a16="http://schemas.microsoft.com/office/drawing/2014/main" id="{6ED10ECE-1EB8-406B-B6C9-0BCDAB8167A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9128484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5B581-5583-490E-B44A-83C6163F77C5}"/>
              </a:ext>
            </a:extLst>
          </p:cNvPr>
          <p:cNvSpPr>
            <a:spLocks noGrp="1"/>
          </p:cNvSpPr>
          <p:nvPr>
            <p:ph type="title"/>
          </p:nvPr>
        </p:nvSpPr>
        <p:spPr/>
        <p:txBody>
          <a:bodyPr/>
          <a:lstStyle/>
          <a:p>
            <a:r>
              <a:rPr lang="en-US"/>
              <a:t>Facebook Original Own Posts Table | All Pages - 2 of 26</a:t>
            </a:r>
          </a:p>
        </p:txBody>
      </p:sp>
      <p:graphicFrame>
        <p:nvGraphicFramePr>
          <p:cNvPr id="5" name="Table Placeholder 4">
            <a:extLst>
              <a:ext uri="{FF2B5EF4-FFF2-40B4-BE49-F238E27FC236}">
                <a16:creationId xmlns:a16="http://schemas.microsoft.com/office/drawing/2014/main" id="{5C4FC764-30DF-4E7F-937D-122CF3BB65BA}"/>
              </a:ext>
            </a:extLst>
          </p:cNvPr>
          <p:cNvGraphicFramePr>
            <a:graphicFrameLocks noGrp="1"/>
          </p:cNvGraphicFramePr>
          <p:nvPr>
            <p:ph type="tbl" sz="quarter" idx="13"/>
            <p:extLst>
              <p:ext uri="{D42A27DB-BD31-4B8C-83A1-F6EECF244321}">
                <p14:modId xmlns:p14="http://schemas.microsoft.com/office/powerpoint/2010/main" val="99432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24640913"/>
                    </a:ext>
                  </a:extLst>
                </a:gridCol>
                <a:gridCol w="822960">
                  <a:extLst>
                    <a:ext uri="{9D8B030D-6E8A-4147-A177-3AD203B41FA5}">
                      <a16:colId xmlns:a16="http://schemas.microsoft.com/office/drawing/2014/main" val="3119861133"/>
                    </a:ext>
                  </a:extLst>
                </a:gridCol>
                <a:gridCol w="329184">
                  <a:extLst>
                    <a:ext uri="{9D8B030D-6E8A-4147-A177-3AD203B41FA5}">
                      <a16:colId xmlns:a16="http://schemas.microsoft.com/office/drawing/2014/main" val="4066135181"/>
                    </a:ext>
                  </a:extLst>
                </a:gridCol>
                <a:gridCol w="208280">
                  <a:extLst>
                    <a:ext uri="{9D8B030D-6E8A-4147-A177-3AD203B41FA5}">
                      <a16:colId xmlns:a16="http://schemas.microsoft.com/office/drawing/2014/main" val="311077486"/>
                    </a:ext>
                  </a:extLst>
                </a:gridCol>
                <a:gridCol w="208280">
                  <a:extLst>
                    <a:ext uri="{9D8B030D-6E8A-4147-A177-3AD203B41FA5}">
                      <a16:colId xmlns:a16="http://schemas.microsoft.com/office/drawing/2014/main" val="4285540490"/>
                    </a:ext>
                  </a:extLst>
                </a:gridCol>
                <a:gridCol w="208280">
                  <a:extLst>
                    <a:ext uri="{9D8B030D-6E8A-4147-A177-3AD203B41FA5}">
                      <a16:colId xmlns:a16="http://schemas.microsoft.com/office/drawing/2014/main" val="1643527642"/>
                    </a:ext>
                  </a:extLst>
                </a:gridCol>
                <a:gridCol w="208280">
                  <a:extLst>
                    <a:ext uri="{9D8B030D-6E8A-4147-A177-3AD203B41FA5}">
                      <a16:colId xmlns:a16="http://schemas.microsoft.com/office/drawing/2014/main" val="3660140785"/>
                    </a:ext>
                  </a:extLst>
                </a:gridCol>
                <a:gridCol w="208280">
                  <a:extLst>
                    <a:ext uri="{9D8B030D-6E8A-4147-A177-3AD203B41FA5}">
                      <a16:colId xmlns:a16="http://schemas.microsoft.com/office/drawing/2014/main" val="4091907298"/>
                    </a:ext>
                  </a:extLst>
                </a:gridCol>
                <a:gridCol w="208280">
                  <a:extLst>
                    <a:ext uri="{9D8B030D-6E8A-4147-A177-3AD203B41FA5}">
                      <a16:colId xmlns:a16="http://schemas.microsoft.com/office/drawing/2014/main" val="1839857844"/>
                    </a:ext>
                  </a:extLst>
                </a:gridCol>
                <a:gridCol w="208280">
                  <a:extLst>
                    <a:ext uri="{9D8B030D-6E8A-4147-A177-3AD203B41FA5}">
                      <a16:colId xmlns:a16="http://schemas.microsoft.com/office/drawing/2014/main" val="3189687419"/>
                    </a:ext>
                  </a:extLst>
                </a:gridCol>
                <a:gridCol w="208280">
                  <a:extLst>
                    <a:ext uri="{9D8B030D-6E8A-4147-A177-3AD203B41FA5}">
                      <a16:colId xmlns:a16="http://schemas.microsoft.com/office/drawing/2014/main" val="2666855570"/>
                    </a:ext>
                  </a:extLst>
                </a:gridCol>
                <a:gridCol w="208280">
                  <a:extLst>
                    <a:ext uri="{9D8B030D-6E8A-4147-A177-3AD203B41FA5}">
                      <a16:colId xmlns:a16="http://schemas.microsoft.com/office/drawing/2014/main" val="2374724105"/>
                    </a:ext>
                  </a:extLst>
                </a:gridCol>
                <a:gridCol w="208280">
                  <a:extLst>
                    <a:ext uri="{9D8B030D-6E8A-4147-A177-3AD203B41FA5}">
                      <a16:colId xmlns:a16="http://schemas.microsoft.com/office/drawing/2014/main" val="609190174"/>
                    </a:ext>
                  </a:extLst>
                </a:gridCol>
                <a:gridCol w="208280">
                  <a:extLst>
                    <a:ext uri="{9D8B030D-6E8A-4147-A177-3AD203B41FA5}">
                      <a16:colId xmlns:a16="http://schemas.microsoft.com/office/drawing/2014/main" val="2316903474"/>
                    </a:ext>
                  </a:extLst>
                </a:gridCol>
                <a:gridCol w="208280">
                  <a:extLst>
                    <a:ext uri="{9D8B030D-6E8A-4147-A177-3AD203B41FA5}">
                      <a16:colId xmlns:a16="http://schemas.microsoft.com/office/drawing/2014/main" val="771115850"/>
                    </a:ext>
                  </a:extLst>
                </a:gridCol>
                <a:gridCol w="208280">
                  <a:extLst>
                    <a:ext uri="{9D8B030D-6E8A-4147-A177-3AD203B41FA5}">
                      <a16:colId xmlns:a16="http://schemas.microsoft.com/office/drawing/2014/main" val="4014122801"/>
                    </a:ext>
                  </a:extLst>
                </a:gridCol>
                <a:gridCol w="208280">
                  <a:extLst>
                    <a:ext uri="{9D8B030D-6E8A-4147-A177-3AD203B41FA5}">
                      <a16:colId xmlns:a16="http://schemas.microsoft.com/office/drawing/2014/main" val="388505853"/>
                    </a:ext>
                  </a:extLst>
                </a:gridCol>
                <a:gridCol w="208280">
                  <a:extLst>
                    <a:ext uri="{9D8B030D-6E8A-4147-A177-3AD203B41FA5}">
                      <a16:colId xmlns:a16="http://schemas.microsoft.com/office/drawing/2014/main" val="1794647580"/>
                    </a:ext>
                  </a:extLst>
                </a:gridCol>
                <a:gridCol w="208280">
                  <a:extLst>
                    <a:ext uri="{9D8B030D-6E8A-4147-A177-3AD203B41FA5}">
                      <a16:colId xmlns:a16="http://schemas.microsoft.com/office/drawing/2014/main" val="3029340118"/>
                    </a:ext>
                  </a:extLst>
                </a:gridCol>
                <a:gridCol w="208280">
                  <a:extLst>
                    <a:ext uri="{9D8B030D-6E8A-4147-A177-3AD203B41FA5}">
                      <a16:colId xmlns:a16="http://schemas.microsoft.com/office/drawing/2014/main" val="4028733539"/>
                    </a:ext>
                  </a:extLst>
                </a:gridCol>
                <a:gridCol w="208280">
                  <a:extLst>
                    <a:ext uri="{9D8B030D-6E8A-4147-A177-3AD203B41FA5}">
                      <a16:colId xmlns:a16="http://schemas.microsoft.com/office/drawing/2014/main" val="300634627"/>
                    </a:ext>
                  </a:extLst>
                </a:gridCol>
                <a:gridCol w="208280">
                  <a:extLst>
                    <a:ext uri="{9D8B030D-6E8A-4147-A177-3AD203B41FA5}">
                      <a16:colId xmlns:a16="http://schemas.microsoft.com/office/drawing/2014/main" val="1551572006"/>
                    </a:ext>
                  </a:extLst>
                </a:gridCol>
                <a:gridCol w="208280">
                  <a:extLst>
                    <a:ext uri="{9D8B030D-6E8A-4147-A177-3AD203B41FA5}">
                      <a16:colId xmlns:a16="http://schemas.microsoft.com/office/drawing/2014/main" val="3358255997"/>
                    </a:ext>
                  </a:extLst>
                </a:gridCol>
                <a:gridCol w="208280">
                  <a:extLst>
                    <a:ext uri="{9D8B030D-6E8A-4147-A177-3AD203B41FA5}">
                      <a16:colId xmlns:a16="http://schemas.microsoft.com/office/drawing/2014/main" val="1279631140"/>
                    </a:ext>
                  </a:extLst>
                </a:gridCol>
                <a:gridCol w="208280">
                  <a:extLst>
                    <a:ext uri="{9D8B030D-6E8A-4147-A177-3AD203B41FA5}">
                      <a16:colId xmlns:a16="http://schemas.microsoft.com/office/drawing/2014/main" val="631543483"/>
                    </a:ext>
                  </a:extLst>
                </a:gridCol>
                <a:gridCol w="208280">
                  <a:extLst>
                    <a:ext uri="{9D8B030D-6E8A-4147-A177-3AD203B41FA5}">
                      <a16:colId xmlns:a16="http://schemas.microsoft.com/office/drawing/2014/main" val="3239349522"/>
                    </a:ext>
                  </a:extLst>
                </a:gridCol>
                <a:gridCol w="208280">
                  <a:extLst>
                    <a:ext uri="{9D8B030D-6E8A-4147-A177-3AD203B41FA5}">
                      <a16:colId xmlns:a16="http://schemas.microsoft.com/office/drawing/2014/main" val="1788173877"/>
                    </a:ext>
                  </a:extLst>
                </a:gridCol>
                <a:gridCol w="208280">
                  <a:extLst>
                    <a:ext uri="{9D8B030D-6E8A-4147-A177-3AD203B41FA5}">
                      <a16:colId xmlns:a16="http://schemas.microsoft.com/office/drawing/2014/main" val="3907665"/>
                    </a:ext>
                  </a:extLst>
                </a:gridCol>
                <a:gridCol w="208280">
                  <a:extLst>
                    <a:ext uri="{9D8B030D-6E8A-4147-A177-3AD203B41FA5}">
                      <a16:colId xmlns:a16="http://schemas.microsoft.com/office/drawing/2014/main" val="607181560"/>
                    </a:ext>
                  </a:extLst>
                </a:gridCol>
                <a:gridCol w="208280">
                  <a:extLst>
                    <a:ext uri="{9D8B030D-6E8A-4147-A177-3AD203B41FA5}">
                      <a16:colId xmlns:a16="http://schemas.microsoft.com/office/drawing/2014/main" val="841252931"/>
                    </a:ext>
                  </a:extLst>
                </a:gridCol>
                <a:gridCol w="208280">
                  <a:extLst>
                    <a:ext uri="{9D8B030D-6E8A-4147-A177-3AD203B41FA5}">
                      <a16:colId xmlns:a16="http://schemas.microsoft.com/office/drawing/2014/main" val="80110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5869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22:00:33</a:t>
                      </a:r>
                      <a:r>
                        <a:rPr kumimoji="0" lang="de-DE" sz="1000" b="0" i="0" u="none" strike="noStrike" kern="1200" cap="none" spc="0" normalizeH="0" baseline="0" noProof="0">
                          <a:ln>
                            <a:noFill/>
                          </a:ln>
                          <a:solidFill>
                            <a:prstClr val="black"/>
                          </a:solidFill>
                          <a:effectLst/>
                          <a:uLnTx/>
                          <a:uFillTx/>
                          <a:latin typeface="+mn-lt"/>
                          <a:ea typeface="+mn-ea"/>
                          <a:cs typeface="+mn-cs"/>
                        </a:rPr>
                        <a:t>
 Es ist das mächtigste und schwerste Kreuz auf einem bayerischen Gipfel: das auf der Kampenwand. Und es ist beleuchtet. Mit Solartechnik. Jetzt musste wieder an der Lampe geschraubt werden. Franz Schaffner ist bei dieser besonderen Tour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https://scontent-iad3-1.xx.fbcdn.net/v/t15.5256-10/s720x720/119069027_323855598934313_1842078090492867174_n.jpg?_nc_cat=107&amp;_nc_sid=ad6a45&amp;_nc_ohc=kFUqQht1mqAAX_LRly-&amp;_nc_ht=scontent-iad3-1.xx&amp;oh=d8e22de731e64d4bde5bbf3136fb22f3&amp;oe=5F7F0029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86825177"/>
                  </a:ext>
                </a:extLst>
              </a:tr>
            </a:tbl>
          </a:graphicData>
        </a:graphic>
      </p:graphicFrame>
      <p:sp>
        <p:nvSpPr>
          <p:cNvPr id="4" name="Text Placeholder 3">
            <a:extLst>
              <a:ext uri="{FF2B5EF4-FFF2-40B4-BE49-F238E27FC236}">
                <a16:creationId xmlns:a16="http://schemas.microsoft.com/office/drawing/2014/main" id="{454C9CE1-1EA2-4486-9035-4606CD7C8B7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8616840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9FD04-14BC-4801-8FD6-D80B79B9A9E9}"/>
              </a:ext>
            </a:extLst>
          </p:cNvPr>
          <p:cNvSpPr>
            <a:spLocks noGrp="1"/>
          </p:cNvSpPr>
          <p:nvPr>
            <p:ph type="title"/>
          </p:nvPr>
        </p:nvSpPr>
        <p:spPr/>
        <p:txBody>
          <a:bodyPr/>
          <a:lstStyle/>
          <a:p>
            <a:r>
              <a:rPr lang="en-US"/>
              <a:t>Facebook Original Own Posts Table | All Pages - 3 of 26</a:t>
            </a:r>
          </a:p>
        </p:txBody>
      </p:sp>
      <p:graphicFrame>
        <p:nvGraphicFramePr>
          <p:cNvPr id="5" name="Table Placeholder 4">
            <a:extLst>
              <a:ext uri="{FF2B5EF4-FFF2-40B4-BE49-F238E27FC236}">
                <a16:creationId xmlns:a16="http://schemas.microsoft.com/office/drawing/2014/main" id="{9DEC000D-4946-4495-A4EB-420E17B9ED80}"/>
              </a:ext>
            </a:extLst>
          </p:cNvPr>
          <p:cNvGraphicFramePr>
            <a:graphicFrameLocks noGrp="1"/>
          </p:cNvGraphicFramePr>
          <p:nvPr>
            <p:ph type="tbl" sz="quarter" idx="13"/>
            <p:extLst>
              <p:ext uri="{D42A27DB-BD31-4B8C-83A1-F6EECF244321}">
                <p14:modId xmlns:p14="http://schemas.microsoft.com/office/powerpoint/2010/main" val="285839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13097909"/>
                    </a:ext>
                  </a:extLst>
                </a:gridCol>
                <a:gridCol w="822960">
                  <a:extLst>
                    <a:ext uri="{9D8B030D-6E8A-4147-A177-3AD203B41FA5}">
                      <a16:colId xmlns:a16="http://schemas.microsoft.com/office/drawing/2014/main" val="2266897346"/>
                    </a:ext>
                  </a:extLst>
                </a:gridCol>
                <a:gridCol w="329184">
                  <a:extLst>
                    <a:ext uri="{9D8B030D-6E8A-4147-A177-3AD203B41FA5}">
                      <a16:colId xmlns:a16="http://schemas.microsoft.com/office/drawing/2014/main" val="506392226"/>
                    </a:ext>
                  </a:extLst>
                </a:gridCol>
                <a:gridCol w="208280">
                  <a:extLst>
                    <a:ext uri="{9D8B030D-6E8A-4147-A177-3AD203B41FA5}">
                      <a16:colId xmlns:a16="http://schemas.microsoft.com/office/drawing/2014/main" val="1086013989"/>
                    </a:ext>
                  </a:extLst>
                </a:gridCol>
                <a:gridCol w="208280">
                  <a:extLst>
                    <a:ext uri="{9D8B030D-6E8A-4147-A177-3AD203B41FA5}">
                      <a16:colId xmlns:a16="http://schemas.microsoft.com/office/drawing/2014/main" val="629636086"/>
                    </a:ext>
                  </a:extLst>
                </a:gridCol>
                <a:gridCol w="208280">
                  <a:extLst>
                    <a:ext uri="{9D8B030D-6E8A-4147-A177-3AD203B41FA5}">
                      <a16:colId xmlns:a16="http://schemas.microsoft.com/office/drawing/2014/main" val="1009271798"/>
                    </a:ext>
                  </a:extLst>
                </a:gridCol>
                <a:gridCol w="208280">
                  <a:extLst>
                    <a:ext uri="{9D8B030D-6E8A-4147-A177-3AD203B41FA5}">
                      <a16:colId xmlns:a16="http://schemas.microsoft.com/office/drawing/2014/main" val="3025709718"/>
                    </a:ext>
                  </a:extLst>
                </a:gridCol>
                <a:gridCol w="208280">
                  <a:extLst>
                    <a:ext uri="{9D8B030D-6E8A-4147-A177-3AD203B41FA5}">
                      <a16:colId xmlns:a16="http://schemas.microsoft.com/office/drawing/2014/main" val="1853968631"/>
                    </a:ext>
                  </a:extLst>
                </a:gridCol>
                <a:gridCol w="208280">
                  <a:extLst>
                    <a:ext uri="{9D8B030D-6E8A-4147-A177-3AD203B41FA5}">
                      <a16:colId xmlns:a16="http://schemas.microsoft.com/office/drawing/2014/main" val="3408147921"/>
                    </a:ext>
                  </a:extLst>
                </a:gridCol>
                <a:gridCol w="208280">
                  <a:extLst>
                    <a:ext uri="{9D8B030D-6E8A-4147-A177-3AD203B41FA5}">
                      <a16:colId xmlns:a16="http://schemas.microsoft.com/office/drawing/2014/main" val="1213417159"/>
                    </a:ext>
                  </a:extLst>
                </a:gridCol>
                <a:gridCol w="208280">
                  <a:extLst>
                    <a:ext uri="{9D8B030D-6E8A-4147-A177-3AD203B41FA5}">
                      <a16:colId xmlns:a16="http://schemas.microsoft.com/office/drawing/2014/main" val="3429663820"/>
                    </a:ext>
                  </a:extLst>
                </a:gridCol>
                <a:gridCol w="208280">
                  <a:extLst>
                    <a:ext uri="{9D8B030D-6E8A-4147-A177-3AD203B41FA5}">
                      <a16:colId xmlns:a16="http://schemas.microsoft.com/office/drawing/2014/main" val="1298151649"/>
                    </a:ext>
                  </a:extLst>
                </a:gridCol>
                <a:gridCol w="208280">
                  <a:extLst>
                    <a:ext uri="{9D8B030D-6E8A-4147-A177-3AD203B41FA5}">
                      <a16:colId xmlns:a16="http://schemas.microsoft.com/office/drawing/2014/main" val="1517981910"/>
                    </a:ext>
                  </a:extLst>
                </a:gridCol>
                <a:gridCol w="208280">
                  <a:extLst>
                    <a:ext uri="{9D8B030D-6E8A-4147-A177-3AD203B41FA5}">
                      <a16:colId xmlns:a16="http://schemas.microsoft.com/office/drawing/2014/main" val="622745177"/>
                    </a:ext>
                  </a:extLst>
                </a:gridCol>
                <a:gridCol w="208280">
                  <a:extLst>
                    <a:ext uri="{9D8B030D-6E8A-4147-A177-3AD203B41FA5}">
                      <a16:colId xmlns:a16="http://schemas.microsoft.com/office/drawing/2014/main" val="89326717"/>
                    </a:ext>
                  </a:extLst>
                </a:gridCol>
                <a:gridCol w="208280">
                  <a:extLst>
                    <a:ext uri="{9D8B030D-6E8A-4147-A177-3AD203B41FA5}">
                      <a16:colId xmlns:a16="http://schemas.microsoft.com/office/drawing/2014/main" val="1858412597"/>
                    </a:ext>
                  </a:extLst>
                </a:gridCol>
                <a:gridCol w="208280">
                  <a:extLst>
                    <a:ext uri="{9D8B030D-6E8A-4147-A177-3AD203B41FA5}">
                      <a16:colId xmlns:a16="http://schemas.microsoft.com/office/drawing/2014/main" val="4017306235"/>
                    </a:ext>
                  </a:extLst>
                </a:gridCol>
                <a:gridCol w="208280">
                  <a:extLst>
                    <a:ext uri="{9D8B030D-6E8A-4147-A177-3AD203B41FA5}">
                      <a16:colId xmlns:a16="http://schemas.microsoft.com/office/drawing/2014/main" val="1003412525"/>
                    </a:ext>
                  </a:extLst>
                </a:gridCol>
                <a:gridCol w="208280">
                  <a:extLst>
                    <a:ext uri="{9D8B030D-6E8A-4147-A177-3AD203B41FA5}">
                      <a16:colId xmlns:a16="http://schemas.microsoft.com/office/drawing/2014/main" val="3970058102"/>
                    </a:ext>
                  </a:extLst>
                </a:gridCol>
                <a:gridCol w="208280">
                  <a:extLst>
                    <a:ext uri="{9D8B030D-6E8A-4147-A177-3AD203B41FA5}">
                      <a16:colId xmlns:a16="http://schemas.microsoft.com/office/drawing/2014/main" val="4102516532"/>
                    </a:ext>
                  </a:extLst>
                </a:gridCol>
                <a:gridCol w="208280">
                  <a:extLst>
                    <a:ext uri="{9D8B030D-6E8A-4147-A177-3AD203B41FA5}">
                      <a16:colId xmlns:a16="http://schemas.microsoft.com/office/drawing/2014/main" val="4092376936"/>
                    </a:ext>
                  </a:extLst>
                </a:gridCol>
                <a:gridCol w="208280">
                  <a:extLst>
                    <a:ext uri="{9D8B030D-6E8A-4147-A177-3AD203B41FA5}">
                      <a16:colId xmlns:a16="http://schemas.microsoft.com/office/drawing/2014/main" val="557161715"/>
                    </a:ext>
                  </a:extLst>
                </a:gridCol>
                <a:gridCol w="208280">
                  <a:extLst>
                    <a:ext uri="{9D8B030D-6E8A-4147-A177-3AD203B41FA5}">
                      <a16:colId xmlns:a16="http://schemas.microsoft.com/office/drawing/2014/main" val="3797015495"/>
                    </a:ext>
                  </a:extLst>
                </a:gridCol>
                <a:gridCol w="208280">
                  <a:extLst>
                    <a:ext uri="{9D8B030D-6E8A-4147-A177-3AD203B41FA5}">
                      <a16:colId xmlns:a16="http://schemas.microsoft.com/office/drawing/2014/main" val="2583049625"/>
                    </a:ext>
                  </a:extLst>
                </a:gridCol>
                <a:gridCol w="208280">
                  <a:extLst>
                    <a:ext uri="{9D8B030D-6E8A-4147-A177-3AD203B41FA5}">
                      <a16:colId xmlns:a16="http://schemas.microsoft.com/office/drawing/2014/main" val="1117381436"/>
                    </a:ext>
                  </a:extLst>
                </a:gridCol>
                <a:gridCol w="208280">
                  <a:extLst>
                    <a:ext uri="{9D8B030D-6E8A-4147-A177-3AD203B41FA5}">
                      <a16:colId xmlns:a16="http://schemas.microsoft.com/office/drawing/2014/main" val="1307396608"/>
                    </a:ext>
                  </a:extLst>
                </a:gridCol>
                <a:gridCol w="208280">
                  <a:extLst>
                    <a:ext uri="{9D8B030D-6E8A-4147-A177-3AD203B41FA5}">
                      <a16:colId xmlns:a16="http://schemas.microsoft.com/office/drawing/2014/main" val="4114261789"/>
                    </a:ext>
                  </a:extLst>
                </a:gridCol>
                <a:gridCol w="208280">
                  <a:extLst>
                    <a:ext uri="{9D8B030D-6E8A-4147-A177-3AD203B41FA5}">
                      <a16:colId xmlns:a16="http://schemas.microsoft.com/office/drawing/2014/main" val="2532992873"/>
                    </a:ext>
                  </a:extLst>
                </a:gridCol>
                <a:gridCol w="208280">
                  <a:extLst>
                    <a:ext uri="{9D8B030D-6E8A-4147-A177-3AD203B41FA5}">
                      <a16:colId xmlns:a16="http://schemas.microsoft.com/office/drawing/2014/main" val="4287239624"/>
                    </a:ext>
                  </a:extLst>
                </a:gridCol>
                <a:gridCol w="208280">
                  <a:extLst>
                    <a:ext uri="{9D8B030D-6E8A-4147-A177-3AD203B41FA5}">
                      <a16:colId xmlns:a16="http://schemas.microsoft.com/office/drawing/2014/main" val="390141594"/>
                    </a:ext>
                  </a:extLst>
                </a:gridCol>
                <a:gridCol w="208280">
                  <a:extLst>
                    <a:ext uri="{9D8B030D-6E8A-4147-A177-3AD203B41FA5}">
                      <a16:colId xmlns:a16="http://schemas.microsoft.com/office/drawing/2014/main" val="3546789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5274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21:13:41</a:t>
                      </a:r>
                      <a:r>
                        <a:rPr kumimoji="0" lang="de-DE" sz="1000" b="0" i="0" u="none" strike="noStrike" kern="1200" cap="none" spc="0" normalizeH="0" baseline="0" noProof="0">
                          <a:ln>
                            <a:noFill/>
                          </a:ln>
                          <a:solidFill>
                            <a:prstClr val="black"/>
                          </a:solidFill>
                          <a:effectLst/>
                          <a:uLnTx/>
                          <a:uFillTx/>
                          <a:latin typeface="+mn-lt"/>
                          <a:ea typeface="+mn-ea"/>
                          <a:cs typeface="+mn-cs"/>
                        </a:rPr>
                        <a:t>
 Deutschlandweite Alarm-Premiere: Das Bundesamt für Bevölkerungsschutz und Katastrophenhilfe führt am 10. September erstmals einen bundesweiten Warntag durch. Worum geht’s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https://scontent-iad3-1.xx.fbcdn.net/v/t15.5256-10/p720x720/118716395_349242359601977_7492979789832492367_n.jpg?_nc_cat=1&amp;_nc_sid=ad6a45&amp;_nc_ohc=Ok2qz8BjrN4AX-fSbe8&amp;_nc_ht=scontent-iad3-1.xx&amp;oh=44b1a669e715c5fe8f6f8db34cff7dac&amp;oe=5F7FF7DC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2764779"/>
                  </a:ext>
                </a:extLst>
              </a:tr>
            </a:tbl>
          </a:graphicData>
        </a:graphic>
      </p:graphicFrame>
      <p:sp>
        <p:nvSpPr>
          <p:cNvPr id="4" name="Text Placeholder 3">
            <a:extLst>
              <a:ext uri="{FF2B5EF4-FFF2-40B4-BE49-F238E27FC236}">
                <a16:creationId xmlns:a16="http://schemas.microsoft.com/office/drawing/2014/main" id="{077A484D-914F-4A90-99AA-E506969E3E2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7368524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6614D-F7DA-439B-B040-AD37571034E7}"/>
              </a:ext>
            </a:extLst>
          </p:cNvPr>
          <p:cNvSpPr>
            <a:spLocks noGrp="1"/>
          </p:cNvSpPr>
          <p:nvPr>
            <p:ph type="title"/>
          </p:nvPr>
        </p:nvSpPr>
        <p:spPr/>
        <p:txBody>
          <a:bodyPr/>
          <a:lstStyle/>
          <a:p>
            <a:r>
              <a:rPr lang="en-US"/>
              <a:t>Facebook Original Own Posts Table | All Pages - 4 of 26</a:t>
            </a:r>
          </a:p>
        </p:txBody>
      </p:sp>
      <p:graphicFrame>
        <p:nvGraphicFramePr>
          <p:cNvPr id="5" name="Table Placeholder 4">
            <a:extLst>
              <a:ext uri="{FF2B5EF4-FFF2-40B4-BE49-F238E27FC236}">
                <a16:creationId xmlns:a16="http://schemas.microsoft.com/office/drawing/2014/main" id="{60453D5C-74A5-4BB7-B497-AA15DE701731}"/>
              </a:ext>
            </a:extLst>
          </p:cNvPr>
          <p:cNvGraphicFramePr>
            <a:graphicFrameLocks noGrp="1"/>
          </p:cNvGraphicFramePr>
          <p:nvPr>
            <p:ph type="tbl" sz="quarter" idx="13"/>
            <p:extLst>
              <p:ext uri="{D42A27DB-BD31-4B8C-83A1-F6EECF244321}">
                <p14:modId xmlns:p14="http://schemas.microsoft.com/office/powerpoint/2010/main" val="415508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29439978"/>
                    </a:ext>
                  </a:extLst>
                </a:gridCol>
                <a:gridCol w="822960">
                  <a:extLst>
                    <a:ext uri="{9D8B030D-6E8A-4147-A177-3AD203B41FA5}">
                      <a16:colId xmlns:a16="http://schemas.microsoft.com/office/drawing/2014/main" val="3935633620"/>
                    </a:ext>
                  </a:extLst>
                </a:gridCol>
                <a:gridCol w="329184">
                  <a:extLst>
                    <a:ext uri="{9D8B030D-6E8A-4147-A177-3AD203B41FA5}">
                      <a16:colId xmlns:a16="http://schemas.microsoft.com/office/drawing/2014/main" val="2141424795"/>
                    </a:ext>
                  </a:extLst>
                </a:gridCol>
                <a:gridCol w="208280">
                  <a:extLst>
                    <a:ext uri="{9D8B030D-6E8A-4147-A177-3AD203B41FA5}">
                      <a16:colId xmlns:a16="http://schemas.microsoft.com/office/drawing/2014/main" val="1783179059"/>
                    </a:ext>
                  </a:extLst>
                </a:gridCol>
                <a:gridCol w="208280">
                  <a:extLst>
                    <a:ext uri="{9D8B030D-6E8A-4147-A177-3AD203B41FA5}">
                      <a16:colId xmlns:a16="http://schemas.microsoft.com/office/drawing/2014/main" val="3647058223"/>
                    </a:ext>
                  </a:extLst>
                </a:gridCol>
                <a:gridCol w="208280">
                  <a:extLst>
                    <a:ext uri="{9D8B030D-6E8A-4147-A177-3AD203B41FA5}">
                      <a16:colId xmlns:a16="http://schemas.microsoft.com/office/drawing/2014/main" val="2692859447"/>
                    </a:ext>
                  </a:extLst>
                </a:gridCol>
                <a:gridCol w="208280">
                  <a:extLst>
                    <a:ext uri="{9D8B030D-6E8A-4147-A177-3AD203B41FA5}">
                      <a16:colId xmlns:a16="http://schemas.microsoft.com/office/drawing/2014/main" val="3423063968"/>
                    </a:ext>
                  </a:extLst>
                </a:gridCol>
                <a:gridCol w="208280">
                  <a:extLst>
                    <a:ext uri="{9D8B030D-6E8A-4147-A177-3AD203B41FA5}">
                      <a16:colId xmlns:a16="http://schemas.microsoft.com/office/drawing/2014/main" val="1676727510"/>
                    </a:ext>
                  </a:extLst>
                </a:gridCol>
                <a:gridCol w="208280">
                  <a:extLst>
                    <a:ext uri="{9D8B030D-6E8A-4147-A177-3AD203B41FA5}">
                      <a16:colId xmlns:a16="http://schemas.microsoft.com/office/drawing/2014/main" val="3579292742"/>
                    </a:ext>
                  </a:extLst>
                </a:gridCol>
                <a:gridCol w="208280">
                  <a:extLst>
                    <a:ext uri="{9D8B030D-6E8A-4147-A177-3AD203B41FA5}">
                      <a16:colId xmlns:a16="http://schemas.microsoft.com/office/drawing/2014/main" val="404537161"/>
                    </a:ext>
                  </a:extLst>
                </a:gridCol>
                <a:gridCol w="208280">
                  <a:extLst>
                    <a:ext uri="{9D8B030D-6E8A-4147-A177-3AD203B41FA5}">
                      <a16:colId xmlns:a16="http://schemas.microsoft.com/office/drawing/2014/main" val="1998658644"/>
                    </a:ext>
                  </a:extLst>
                </a:gridCol>
                <a:gridCol w="208280">
                  <a:extLst>
                    <a:ext uri="{9D8B030D-6E8A-4147-A177-3AD203B41FA5}">
                      <a16:colId xmlns:a16="http://schemas.microsoft.com/office/drawing/2014/main" val="4038484863"/>
                    </a:ext>
                  </a:extLst>
                </a:gridCol>
                <a:gridCol w="208280">
                  <a:extLst>
                    <a:ext uri="{9D8B030D-6E8A-4147-A177-3AD203B41FA5}">
                      <a16:colId xmlns:a16="http://schemas.microsoft.com/office/drawing/2014/main" val="1963489700"/>
                    </a:ext>
                  </a:extLst>
                </a:gridCol>
                <a:gridCol w="208280">
                  <a:extLst>
                    <a:ext uri="{9D8B030D-6E8A-4147-A177-3AD203B41FA5}">
                      <a16:colId xmlns:a16="http://schemas.microsoft.com/office/drawing/2014/main" val="2239789652"/>
                    </a:ext>
                  </a:extLst>
                </a:gridCol>
                <a:gridCol w="208280">
                  <a:extLst>
                    <a:ext uri="{9D8B030D-6E8A-4147-A177-3AD203B41FA5}">
                      <a16:colId xmlns:a16="http://schemas.microsoft.com/office/drawing/2014/main" val="1779065561"/>
                    </a:ext>
                  </a:extLst>
                </a:gridCol>
                <a:gridCol w="208280">
                  <a:extLst>
                    <a:ext uri="{9D8B030D-6E8A-4147-A177-3AD203B41FA5}">
                      <a16:colId xmlns:a16="http://schemas.microsoft.com/office/drawing/2014/main" val="3423448944"/>
                    </a:ext>
                  </a:extLst>
                </a:gridCol>
                <a:gridCol w="208280">
                  <a:extLst>
                    <a:ext uri="{9D8B030D-6E8A-4147-A177-3AD203B41FA5}">
                      <a16:colId xmlns:a16="http://schemas.microsoft.com/office/drawing/2014/main" val="2850047562"/>
                    </a:ext>
                  </a:extLst>
                </a:gridCol>
                <a:gridCol w="208280">
                  <a:extLst>
                    <a:ext uri="{9D8B030D-6E8A-4147-A177-3AD203B41FA5}">
                      <a16:colId xmlns:a16="http://schemas.microsoft.com/office/drawing/2014/main" val="1931950070"/>
                    </a:ext>
                  </a:extLst>
                </a:gridCol>
                <a:gridCol w="208280">
                  <a:extLst>
                    <a:ext uri="{9D8B030D-6E8A-4147-A177-3AD203B41FA5}">
                      <a16:colId xmlns:a16="http://schemas.microsoft.com/office/drawing/2014/main" val="4157389911"/>
                    </a:ext>
                  </a:extLst>
                </a:gridCol>
                <a:gridCol w="208280">
                  <a:extLst>
                    <a:ext uri="{9D8B030D-6E8A-4147-A177-3AD203B41FA5}">
                      <a16:colId xmlns:a16="http://schemas.microsoft.com/office/drawing/2014/main" val="1064683053"/>
                    </a:ext>
                  </a:extLst>
                </a:gridCol>
                <a:gridCol w="208280">
                  <a:extLst>
                    <a:ext uri="{9D8B030D-6E8A-4147-A177-3AD203B41FA5}">
                      <a16:colId xmlns:a16="http://schemas.microsoft.com/office/drawing/2014/main" val="3065295125"/>
                    </a:ext>
                  </a:extLst>
                </a:gridCol>
                <a:gridCol w="208280">
                  <a:extLst>
                    <a:ext uri="{9D8B030D-6E8A-4147-A177-3AD203B41FA5}">
                      <a16:colId xmlns:a16="http://schemas.microsoft.com/office/drawing/2014/main" val="3745353802"/>
                    </a:ext>
                  </a:extLst>
                </a:gridCol>
                <a:gridCol w="208280">
                  <a:extLst>
                    <a:ext uri="{9D8B030D-6E8A-4147-A177-3AD203B41FA5}">
                      <a16:colId xmlns:a16="http://schemas.microsoft.com/office/drawing/2014/main" val="2252319307"/>
                    </a:ext>
                  </a:extLst>
                </a:gridCol>
                <a:gridCol w="208280">
                  <a:extLst>
                    <a:ext uri="{9D8B030D-6E8A-4147-A177-3AD203B41FA5}">
                      <a16:colId xmlns:a16="http://schemas.microsoft.com/office/drawing/2014/main" val="1781615426"/>
                    </a:ext>
                  </a:extLst>
                </a:gridCol>
                <a:gridCol w="208280">
                  <a:extLst>
                    <a:ext uri="{9D8B030D-6E8A-4147-A177-3AD203B41FA5}">
                      <a16:colId xmlns:a16="http://schemas.microsoft.com/office/drawing/2014/main" val="2358328662"/>
                    </a:ext>
                  </a:extLst>
                </a:gridCol>
                <a:gridCol w="208280">
                  <a:extLst>
                    <a:ext uri="{9D8B030D-6E8A-4147-A177-3AD203B41FA5}">
                      <a16:colId xmlns:a16="http://schemas.microsoft.com/office/drawing/2014/main" val="1898705656"/>
                    </a:ext>
                  </a:extLst>
                </a:gridCol>
                <a:gridCol w="208280">
                  <a:extLst>
                    <a:ext uri="{9D8B030D-6E8A-4147-A177-3AD203B41FA5}">
                      <a16:colId xmlns:a16="http://schemas.microsoft.com/office/drawing/2014/main" val="543354851"/>
                    </a:ext>
                  </a:extLst>
                </a:gridCol>
                <a:gridCol w="208280">
                  <a:extLst>
                    <a:ext uri="{9D8B030D-6E8A-4147-A177-3AD203B41FA5}">
                      <a16:colId xmlns:a16="http://schemas.microsoft.com/office/drawing/2014/main" val="2604619644"/>
                    </a:ext>
                  </a:extLst>
                </a:gridCol>
                <a:gridCol w="208280">
                  <a:extLst>
                    <a:ext uri="{9D8B030D-6E8A-4147-A177-3AD203B41FA5}">
                      <a16:colId xmlns:a16="http://schemas.microsoft.com/office/drawing/2014/main" val="3164431763"/>
                    </a:ext>
                  </a:extLst>
                </a:gridCol>
                <a:gridCol w="208280">
                  <a:extLst>
                    <a:ext uri="{9D8B030D-6E8A-4147-A177-3AD203B41FA5}">
                      <a16:colId xmlns:a16="http://schemas.microsoft.com/office/drawing/2014/main" val="2381025350"/>
                    </a:ext>
                  </a:extLst>
                </a:gridCol>
                <a:gridCol w="208280">
                  <a:extLst>
                    <a:ext uri="{9D8B030D-6E8A-4147-A177-3AD203B41FA5}">
                      <a16:colId xmlns:a16="http://schemas.microsoft.com/office/drawing/2014/main" val="2478093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01249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21:03:03</a:t>
                      </a:r>
                      <a:r>
                        <a:rPr kumimoji="0" lang="de-DE" sz="1000" b="0" i="0" u="none" strike="noStrike" kern="1200" cap="none" spc="0" normalizeH="0" baseline="0" noProof="0">
                          <a:ln>
                            <a:noFill/>
                          </a:ln>
                          <a:solidFill>
                            <a:prstClr val="black"/>
                          </a:solidFill>
                          <a:effectLst/>
                          <a:uLnTx/>
                          <a:uFillTx/>
                          <a:latin typeface="+mn-lt"/>
                          <a:ea typeface="+mn-ea"/>
                          <a:cs typeface="+mn-cs"/>
                        </a:rPr>
                        <a:t>
 Eine Nachricht mit einer wirren Botschaft bringt Whatsapp zum Absturz. So schützt ihr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https://external-iad3-1.xx.fbcdn.net/safe_image.php?d=AQAdS_GxXHfiKeUS&amp;w=720&amp;h=720&amp;url=https%3A%2F%2Fposts-swat-io.s3.eu-central-1.amazonaws.com%2F453636a382784f28088fb4cbde4a9355cf7626fb.jpg&amp;cfs=1&amp;_nc_cb=1&amp;_nc_hash=AQAvX05gItaZgAdU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10295644"/>
                  </a:ext>
                </a:extLst>
              </a:tr>
            </a:tbl>
          </a:graphicData>
        </a:graphic>
      </p:graphicFrame>
      <p:sp>
        <p:nvSpPr>
          <p:cNvPr id="4" name="Text Placeholder 3">
            <a:extLst>
              <a:ext uri="{FF2B5EF4-FFF2-40B4-BE49-F238E27FC236}">
                <a16:creationId xmlns:a16="http://schemas.microsoft.com/office/drawing/2014/main" id="{AD84C013-F62A-4E2D-B15F-1DE604B1E63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4469741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9A26-7BDE-46BA-A5B6-D4BF0480FC79}"/>
              </a:ext>
            </a:extLst>
          </p:cNvPr>
          <p:cNvSpPr>
            <a:spLocks noGrp="1"/>
          </p:cNvSpPr>
          <p:nvPr>
            <p:ph type="title"/>
          </p:nvPr>
        </p:nvSpPr>
        <p:spPr/>
        <p:txBody>
          <a:bodyPr/>
          <a:lstStyle/>
          <a:p>
            <a:r>
              <a:rPr lang="en-US"/>
              <a:t>Facebook Original Own Posts Table | All Pages - 5 of 26</a:t>
            </a:r>
          </a:p>
        </p:txBody>
      </p:sp>
      <p:graphicFrame>
        <p:nvGraphicFramePr>
          <p:cNvPr id="5" name="Table Placeholder 4">
            <a:extLst>
              <a:ext uri="{FF2B5EF4-FFF2-40B4-BE49-F238E27FC236}">
                <a16:creationId xmlns:a16="http://schemas.microsoft.com/office/drawing/2014/main" id="{B8C689DE-5DB8-41C9-89E9-9398FEE28316}"/>
              </a:ext>
            </a:extLst>
          </p:cNvPr>
          <p:cNvGraphicFramePr>
            <a:graphicFrameLocks noGrp="1"/>
          </p:cNvGraphicFramePr>
          <p:nvPr>
            <p:ph type="tbl" sz="quarter" idx="13"/>
            <p:extLst>
              <p:ext uri="{D42A27DB-BD31-4B8C-83A1-F6EECF244321}">
                <p14:modId xmlns:p14="http://schemas.microsoft.com/office/powerpoint/2010/main" val="1119516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87937799"/>
                    </a:ext>
                  </a:extLst>
                </a:gridCol>
                <a:gridCol w="822960">
                  <a:extLst>
                    <a:ext uri="{9D8B030D-6E8A-4147-A177-3AD203B41FA5}">
                      <a16:colId xmlns:a16="http://schemas.microsoft.com/office/drawing/2014/main" val="86359155"/>
                    </a:ext>
                  </a:extLst>
                </a:gridCol>
                <a:gridCol w="329184">
                  <a:extLst>
                    <a:ext uri="{9D8B030D-6E8A-4147-A177-3AD203B41FA5}">
                      <a16:colId xmlns:a16="http://schemas.microsoft.com/office/drawing/2014/main" val="3948741456"/>
                    </a:ext>
                  </a:extLst>
                </a:gridCol>
                <a:gridCol w="208280">
                  <a:extLst>
                    <a:ext uri="{9D8B030D-6E8A-4147-A177-3AD203B41FA5}">
                      <a16:colId xmlns:a16="http://schemas.microsoft.com/office/drawing/2014/main" val="2153199563"/>
                    </a:ext>
                  </a:extLst>
                </a:gridCol>
                <a:gridCol w="208280">
                  <a:extLst>
                    <a:ext uri="{9D8B030D-6E8A-4147-A177-3AD203B41FA5}">
                      <a16:colId xmlns:a16="http://schemas.microsoft.com/office/drawing/2014/main" val="1917520245"/>
                    </a:ext>
                  </a:extLst>
                </a:gridCol>
                <a:gridCol w="208280">
                  <a:extLst>
                    <a:ext uri="{9D8B030D-6E8A-4147-A177-3AD203B41FA5}">
                      <a16:colId xmlns:a16="http://schemas.microsoft.com/office/drawing/2014/main" val="3325810896"/>
                    </a:ext>
                  </a:extLst>
                </a:gridCol>
                <a:gridCol w="208280">
                  <a:extLst>
                    <a:ext uri="{9D8B030D-6E8A-4147-A177-3AD203B41FA5}">
                      <a16:colId xmlns:a16="http://schemas.microsoft.com/office/drawing/2014/main" val="268340133"/>
                    </a:ext>
                  </a:extLst>
                </a:gridCol>
                <a:gridCol w="208280">
                  <a:extLst>
                    <a:ext uri="{9D8B030D-6E8A-4147-A177-3AD203B41FA5}">
                      <a16:colId xmlns:a16="http://schemas.microsoft.com/office/drawing/2014/main" val="3367150410"/>
                    </a:ext>
                  </a:extLst>
                </a:gridCol>
                <a:gridCol w="208280">
                  <a:extLst>
                    <a:ext uri="{9D8B030D-6E8A-4147-A177-3AD203B41FA5}">
                      <a16:colId xmlns:a16="http://schemas.microsoft.com/office/drawing/2014/main" val="943241167"/>
                    </a:ext>
                  </a:extLst>
                </a:gridCol>
                <a:gridCol w="208280">
                  <a:extLst>
                    <a:ext uri="{9D8B030D-6E8A-4147-A177-3AD203B41FA5}">
                      <a16:colId xmlns:a16="http://schemas.microsoft.com/office/drawing/2014/main" val="869960960"/>
                    </a:ext>
                  </a:extLst>
                </a:gridCol>
                <a:gridCol w="208280">
                  <a:extLst>
                    <a:ext uri="{9D8B030D-6E8A-4147-A177-3AD203B41FA5}">
                      <a16:colId xmlns:a16="http://schemas.microsoft.com/office/drawing/2014/main" val="2645188809"/>
                    </a:ext>
                  </a:extLst>
                </a:gridCol>
                <a:gridCol w="208280">
                  <a:extLst>
                    <a:ext uri="{9D8B030D-6E8A-4147-A177-3AD203B41FA5}">
                      <a16:colId xmlns:a16="http://schemas.microsoft.com/office/drawing/2014/main" val="1415884695"/>
                    </a:ext>
                  </a:extLst>
                </a:gridCol>
                <a:gridCol w="208280">
                  <a:extLst>
                    <a:ext uri="{9D8B030D-6E8A-4147-A177-3AD203B41FA5}">
                      <a16:colId xmlns:a16="http://schemas.microsoft.com/office/drawing/2014/main" val="319655010"/>
                    </a:ext>
                  </a:extLst>
                </a:gridCol>
                <a:gridCol w="208280">
                  <a:extLst>
                    <a:ext uri="{9D8B030D-6E8A-4147-A177-3AD203B41FA5}">
                      <a16:colId xmlns:a16="http://schemas.microsoft.com/office/drawing/2014/main" val="1594943903"/>
                    </a:ext>
                  </a:extLst>
                </a:gridCol>
                <a:gridCol w="208280">
                  <a:extLst>
                    <a:ext uri="{9D8B030D-6E8A-4147-A177-3AD203B41FA5}">
                      <a16:colId xmlns:a16="http://schemas.microsoft.com/office/drawing/2014/main" val="3767834971"/>
                    </a:ext>
                  </a:extLst>
                </a:gridCol>
                <a:gridCol w="208280">
                  <a:extLst>
                    <a:ext uri="{9D8B030D-6E8A-4147-A177-3AD203B41FA5}">
                      <a16:colId xmlns:a16="http://schemas.microsoft.com/office/drawing/2014/main" val="780695575"/>
                    </a:ext>
                  </a:extLst>
                </a:gridCol>
                <a:gridCol w="208280">
                  <a:extLst>
                    <a:ext uri="{9D8B030D-6E8A-4147-A177-3AD203B41FA5}">
                      <a16:colId xmlns:a16="http://schemas.microsoft.com/office/drawing/2014/main" val="3517380069"/>
                    </a:ext>
                  </a:extLst>
                </a:gridCol>
                <a:gridCol w="208280">
                  <a:extLst>
                    <a:ext uri="{9D8B030D-6E8A-4147-A177-3AD203B41FA5}">
                      <a16:colId xmlns:a16="http://schemas.microsoft.com/office/drawing/2014/main" val="796504043"/>
                    </a:ext>
                  </a:extLst>
                </a:gridCol>
                <a:gridCol w="208280">
                  <a:extLst>
                    <a:ext uri="{9D8B030D-6E8A-4147-A177-3AD203B41FA5}">
                      <a16:colId xmlns:a16="http://schemas.microsoft.com/office/drawing/2014/main" val="139738160"/>
                    </a:ext>
                  </a:extLst>
                </a:gridCol>
                <a:gridCol w="208280">
                  <a:extLst>
                    <a:ext uri="{9D8B030D-6E8A-4147-A177-3AD203B41FA5}">
                      <a16:colId xmlns:a16="http://schemas.microsoft.com/office/drawing/2014/main" val="2012136488"/>
                    </a:ext>
                  </a:extLst>
                </a:gridCol>
                <a:gridCol w="208280">
                  <a:extLst>
                    <a:ext uri="{9D8B030D-6E8A-4147-A177-3AD203B41FA5}">
                      <a16:colId xmlns:a16="http://schemas.microsoft.com/office/drawing/2014/main" val="2250680024"/>
                    </a:ext>
                  </a:extLst>
                </a:gridCol>
                <a:gridCol w="208280">
                  <a:extLst>
                    <a:ext uri="{9D8B030D-6E8A-4147-A177-3AD203B41FA5}">
                      <a16:colId xmlns:a16="http://schemas.microsoft.com/office/drawing/2014/main" val="1210522429"/>
                    </a:ext>
                  </a:extLst>
                </a:gridCol>
                <a:gridCol w="208280">
                  <a:extLst>
                    <a:ext uri="{9D8B030D-6E8A-4147-A177-3AD203B41FA5}">
                      <a16:colId xmlns:a16="http://schemas.microsoft.com/office/drawing/2014/main" val="392743087"/>
                    </a:ext>
                  </a:extLst>
                </a:gridCol>
                <a:gridCol w="208280">
                  <a:extLst>
                    <a:ext uri="{9D8B030D-6E8A-4147-A177-3AD203B41FA5}">
                      <a16:colId xmlns:a16="http://schemas.microsoft.com/office/drawing/2014/main" val="1207746942"/>
                    </a:ext>
                  </a:extLst>
                </a:gridCol>
                <a:gridCol w="208280">
                  <a:extLst>
                    <a:ext uri="{9D8B030D-6E8A-4147-A177-3AD203B41FA5}">
                      <a16:colId xmlns:a16="http://schemas.microsoft.com/office/drawing/2014/main" val="3486262393"/>
                    </a:ext>
                  </a:extLst>
                </a:gridCol>
                <a:gridCol w="208280">
                  <a:extLst>
                    <a:ext uri="{9D8B030D-6E8A-4147-A177-3AD203B41FA5}">
                      <a16:colId xmlns:a16="http://schemas.microsoft.com/office/drawing/2014/main" val="1105803933"/>
                    </a:ext>
                  </a:extLst>
                </a:gridCol>
                <a:gridCol w="208280">
                  <a:extLst>
                    <a:ext uri="{9D8B030D-6E8A-4147-A177-3AD203B41FA5}">
                      <a16:colId xmlns:a16="http://schemas.microsoft.com/office/drawing/2014/main" val="3473231275"/>
                    </a:ext>
                  </a:extLst>
                </a:gridCol>
                <a:gridCol w="208280">
                  <a:extLst>
                    <a:ext uri="{9D8B030D-6E8A-4147-A177-3AD203B41FA5}">
                      <a16:colId xmlns:a16="http://schemas.microsoft.com/office/drawing/2014/main" val="3072751379"/>
                    </a:ext>
                  </a:extLst>
                </a:gridCol>
                <a:gridCol w="208280">
                  <a:extLst>
                    <a:ext uri="{9D8B030D-6E8A-4147-A177-3AD203B41FA5}">
                      <a16:colId xmlns:a16="http://schemas.microsoft.com/office/drawing/2014/main" val="3889911914"/>
                    </a:ext>
                  </a:extLst>
                </a:gridCol>
                <a:gridCol w="208280">
                  <a:extLst>
                    <a:ext uri="{9D8B030D-6E8A-4147-A177-3AD203B41FA5}">
                      <a16:colId xmlns:a16="http://schemas.microsoft.com/office/drawing/2014/main" val="1340333560"/>
                    </a:ext>
                  </a:extLst>
                </a:gridCol>
                <a:gridCol w="208280">
                  <a:extLst>
                    <a:ext uri="{9D8B030D-6E8A-4147-A177-3AD203B41FA5}">
                      <a16:colId xmlns:a16="http://schemas.microsoft.com/office/drawing/2014/main" val="67025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4080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20:24:14</a:t>
                      </a:r>
                      <a:r>
                        <a:rPr kumimoji="0" lang="de-DE" sz="1000" b="0" i="0" u="none" strike="noStrike" kern="1200" cap="none" spc="0" normalizeH="0" baseline="0" noProof="0">
                          <a:ln>
                            <a:noFill/>
                          </a:ln>
                          <a:solidFill>
                            <a:prstClr val="black"/>
                          </a:solidFill>
                          <a:effectLst/>
                          <a:uLnTx/>
                          <a:uFillTx/>
                          <a:latin typeface="+mn-lt"/>
                          <a:ea typeface="+mn-ea"/>
                          <a:cs typeface="+mn-cs"/>
                        </a:rPr>
                        <a:t>
 Nach den To-Go-Bechern sorgt eine weitere Umweltsünde für Diskussionen: der Pizzakarton. Nachhaltige Alternativen gibt es bereits. #fragBR24💡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https://scontent-iad3-1.xx.fbcdn.net/v/t15.5256-10/p720x720/118979076_2389159964726141_7423917458749013494_n.jpg?_nc_cat=101&amp;_nc_sid=ad6a45&amp;_nc_ohc=b1L5cbHxtXUAX8jR1kS&amp;_nc_ht=scontent-iad3-1.xx&amp;oh=81a86a5e03b016e008e05d09e3aa2056&amp;oe=5F7E7301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2343547"/>
                  </a:ext>
                </a:extLst>
              </a:tr>
            </a:tbl>
          </a:graphicData>
        </a:graphic>
      </p:graphicFrame>
      <p:sp>
        <p:nvSpPr>
          <p:cNvPr id="4" name="Text Placeholder 3">
            <a:extLst>
              <a:ext uri="{FF2B5EF4-FFF2-40B4-BE49-F238E27FC236}">
                <a16:creationId xmlns:a16="http://schemas.microsoft.com/office/drawing/2014/main" id="{F51F2810-5106-4C7A-8275-437EDCD995E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583614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6D67-B9DC-4353-89E5-3D679D608ECA}"/>
              </a:ext>
            </a:extLst>
          </p:cNvPr>
          <p:cNvSpPr>
            <a:spLocks noGrp="1"/>
          </p:cNvSpPr>
          <p:nvPr>
            <p:ph type="title"/>
          </p:nvPr>
        </p:nvSpPr>
        <p:spPr/>
        <p:txBody>
          <a:bodyPr/>
          <a:lstStyle/>
          <a:p>
            <a:r>
              <a:rPr lang="en-US"/>
              <a:t>Facebook Original Own Posts Table | All Pages - 6 of 26</a:t>
            </a:r>
          </a:p>
        </p:txBody>
      </p:sp>
      <p:graphicFrame>
        <p:nvGraphicFramePr>
          <p:cNvPr id="5" name="Table Placeholder 4">
            <a:extLst>
              <a:ext uri="{FF2B5EF4-FFF2-40B4-BE49-F238E27FC236}">
                <a16:creationId xmlns:a16="http://schemas.microsoft.com/office/drawing/2014/main" id="{E048F08E-74CD-46A1-8DEC-00963036D170}"/>
              </a:ext>
            </a:extLst>
          </p:cNvPr>
          <p:cNvGraphicFramePr>
            <a:graphicFrameLocks noGrp="1"/>
          </p:cNvGraphicFramePr>
          <p:nvPr>
            <p:ph type="tbl" sz="quarter" idx="13"/>
            <p:extLst>
              <p:ext uri="{D42A27DB-BD31-4B8C-83A1-F6EECF244321}">
                <p14:modId xmlns:p14="http://schemas.microsoft.com/office/powerpoint/2010/main" val="51831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18523487"/>
                    </a:ext>
                  </a:extLst>
                </a:gridCol>
                <a:gridCol w="822960">
                  <a:extLst>
                    <a:ext uri="{9D8B030D-6E8A-4147-A177-3AD203B41FA5}">
                      <a16:colId xmlns:a16="http://schemas.microsoft.com/office/drawing/2014/main" val="2531081469"/>
                    </a:ext>
                  </a:extLst>
                </a:gridCol>
                <a:gridCol w="329184">
                  <a:extLst>
                    <a:ext uri="{9D8B030D-6E8A-4147-A177-3AD203B41FA5}">
                      <a16:colId xmlns:a16="http://schemas.microsoft.com/office/drawing/2014/main" val="3142912770"/>
                    </a:ext>
                  </a:extLst>
                </a:gridCol>
                <a:gridCol w="208280">
                  <a:extLst>
                    <a:ext uri="{9D8B030D-6E8A-4147-A177-3AD203B41FA5}">
                      <a16:colId xmlns:a16="http://schemas.microsoft.com/office/drawing/2014/main" val="64405265"/>
                    </a:ext>
                  </a:extLst>
                </a:gridCol>
                <a:gridCol w="208280">
                  <a:extLst>
                    <a:ext uri="{9D8B030D-6E8A-4147-A177-3AD203B41FA5}">
                      <a16:colId xmlns:a16="http://schemas.microsoft.com/office/drawing/2014/main" val="2232875448"/>
                    </a:ext>
                  </a:extLst>
                </a:gridCol>
                <a:gridCol w="208280">
                  <a:extLst>
                    <a:ext uri="{9D8B030D-6E8A-4147-A177-3AD203B41FA5}">
                      <a16:colId xmlns:a16="http://schemas.microsoft.com/office/drawing/2014/main" val="2029836854"/>
                    </a:ext>
                  </a:extLst>
                </a:gridCol>
                <a:gridCol w="208280">
                  <a:extLst>
                    <a:ext uri="{9D8B030D-6E8A-4147-A177-3AD203B41FA5}">
                      <a16:colId xmlns:a16="http://schemas.microsoft.com/office/drawing/2014/main" val="2825467883"/>
                    </a:ext>
                  </a:extLst>
                </a:gridCol>
                <a:gridCol w="208280">
                  <a:extLst>
                    <a:ext uri="{9D8B030D-6E8A-4147-A177-3AD203B41FA5}">
                      <a16:colId xmlns:a16="http://schemas.microsoft.com/office/drawing/2014/main" val="43615401"/>
                    </a:ext>
                  </a:extLst>
                </a:gridCol>
                <a:gridCol w="208280">
                  <a:extLst>
                    <a:ext uri="{9D8B030D-6E8A-4147-A177-3AD203B41FA5}">
                      <a16:colId xmlns:a16="http://schemas.microsoft.com/office/drawing/2014/main" val="3702517658"/>
                    </a:ext>
                  </a:extLst>
                </a:gridCol>
                <a:gridCol w="208280">
                  <a:extLst>
                    <a:ext uri="{9D8B030D-6E8A-4147-A177-3AD203B41FA5}">
                      <a16:colId xmlns:a16="http://schemas.microsoft.com/office/drawing/2014/main" val="3276174260"/>
                    </a:ext>
                  </a:extLst>
                </a:gridCol>
                <a:gridCol w="208280">
                  <a:extLst>
                    <a:ext uri="{9D8B030D-6E8A-4147-A177-3AD203B41FA5}">
                      <a16:colId xmlns:a16="http://schemas.microsoft.com/office/drawing/2014/main" val="1761813637"/>
                    </a:ext>
                  </a:extLst>
                </a:gridCol>
                <a:gridCol w="208280">
                  <a:extLst>
                    <a:ext uri="{9D8B030D-6E8A-4147-A177-3AD203B41FA5}">
                      <a16:colId xmlns:a16="http://schemas.microsoft.com/office/drawing/2014/main" val="1981189452"/>
                    </a:ext>
                  </a:extLst>
                </a:gridCol>
                <a:gridCol w="208280">
                  <a:extLst>
                    <a:ext uri="{9D8B030D-6E8A-4147-A177-3AD203B41FA5}">
                      <a16:colId xmlns:a16="http://schemas.microsoft.com/office/drawing/2014/main" val="2470003047"/>
                    </a:ext>
                  </a:extLst>
                </a:gridCol>
                <a:gridCol w="208280">
                  <a:extLst>
                    <a:ext uri="{9D8B030D-6E8A-4147-A177-3AD203B41FA5}">
                      <a16:colId xmlns:a16="http://schemas.microsoft.com/office/drawing/2014/main" val="3321282718"/>
                    </a:ext>
                  </a:extLst>
                </a:gridCol>
                <a:gridCol w="208280">
                  <a:extLst>
                    <a:ext uri="{9D8B030D-6E8A-4147-A177-3AD203B41FA5}">
                      <a16:colId xmlns:a16="http://schemas.microsoft.com/office/drawing/2014/main" val="2298645032"/>
                    </a:ext>
                  </a:extLst>
                </a:gridCol>
                <a:gridCol w="208280">
                  <a:extLst>
                    <a:ext uri="{9D8B030D-6E8A-4147-A177-3AD203B41FA5}">
                      <a16:colId xmlns:a16="http://schemas.microsoft.com/office/drawing/2014/main" val="976656432"/>
                    </a:ext>
                  </a:extLst>
                </a:gridCol>
                <a:gridCol w="208280">
                  <a:extLst>
                    <a:ext uri="{9D8B030D-6E8A-4147-A177-3AD203B41FA5}">
                      <a16:colId xmlns:a16="http://schemas.microsoft.com/office/drawing/2014/main" val="2624490313"/>
                    </a:ext>
                  </a:extLst>
                </a:gridCol>
                <a:gridCol w="208280">
                  <a:extLst>
                    <a:ext uri="{9D8B030D-6E8A-4147-A177-3AD203B41FA5}">
                      <a16:colId xmlns:a16="http://schemas.microsoft.com/office/drawing/2014/main" val="2886260345"/>
                    </a:ext>
                  </a:extLst>
                </a:gridCol>
                <a:gridCol w="208280">
                  <a:extLst>
                    <a:ext uri="{9D8B030D-6E8A-4147-A177-3AD203B41FA5}">
                      <a16:colId xmlns:a16="http://schemas.microsoft.com/office/drawing/2014/main" val="228944233"/>
                    </a:ext>
                  </a:extLst>
                </a:gridCol>
                <a:gridCol w="208280">
                  <a:extLst>
                    <a:ext uri="{9D8B030D-6E8A-4147-A177-3AD203B41FA5}">
                      <a16:colId xmlns:a16="http://schemas.microsoft.com/office/drawing/2014/main" val="3481089175"/>
                    </a:ext>
                  </a:extLst>
                </a:gridCol>
                <a:gridCol w="208280">
                  <a:extLst>
                    <a:ext uri="{9D8B030D-6E8A-4147-A177-3AD203B41FA5}">
                      <a16:colId xmlns:a16="http://schemas.microsoft.com/office/drawing/2014/main" val="698910718"/>
                    </a:ext>
                  </a:extLst>
                </a:gridCol>
                <a:gridCol w="208280">
                  <a:extLst>
                    <a:ext uri="{9D8B030D-6E8A-4147-A177-3AD203B41FA5}">
                      <a16:colId xmlns:a16="http://schemas.microsoft.com/office/drawing/2014/main" val="1676477329"/>
                    </a:ext>
                  </a:extLst>
                </a:gridCol>
                <a:gridCol w="208280">
                  <a:extLst>
                    <a:ext uri="{9D8B030D-6E8A-4147-A177-3AD203B41FA5}">
                      <a16:colId xmlns:a16="http://schemas.microsoft.com/office/drawing/2014/main" val="468081544"/>
                    </a:ext>
                  </a:extLst>
                </a:gridCol>
                <a:gridCol w="208280">
                  <a:extLst>
                    <a:ext uri="{9D8B030D-6E8A-4147-A177-3AD203B41FA5}">
                      <a16:colId xmlns:a16="http://schemas.microsoft.com/office/drawing/2014/main" val="1566009394"/>
                    </a:ext>
                  </a:extLst>
                </a:gridCol>
                <a:gridCol w="208280">
                  <a:extLst>
                    <a:ext uri="{9D8B030D-6E8A-4147-A177-3AD203B41FA5}">
                      <a16:colId xmlns:a16="http://schemas.microsoft.com/office/drawing/2014/main" val="2327815715"/>
                    </a:ext>
                  </a:extLst>
                </a:gridCol>
                <a:gridCol w="208280">
                  <a:extLst>
                    <a:ext uri="{9D8B030D-6E8A-4147-A177-3AD203B41FA5}">
                      <a16:colId xmlns:a16="http://schemas.microsoft.com/office/drawing/2014/main" val="2472129293"/>
                    </a:ext>
                  </a:extLst>
                </a:gridCol>
                <a:gridCol w="208280">
                  <a:extLst>
                    <a:ext uri="{9D8B030D-6E8A-4147-A177-3AD203B41FA5}">
                      <a16:colId xmlns:a16="http://schemas.microsoft.com/office/drawing/2014/main" val="2655160675"/>
                    </a:ext>
                  </a:extLst>
                </a:gridCol>
                <a:gridCol w="208280">
                  <a:extLst>
                    <a:ext uri="{9D8B030D-6E8A-4147-A177-3AD203B41FA5}">
                      <a16:colId xmlns:a16="http://schemas.microsoft.com/office/drawing/2014/main" val="1969403385"/>
                    </a:ext>
                  </a:extLst>
                </a:gridCol>
                <a:gridCol w="208280">
                  <a:extLst>
                    <a:ext uri="{9D8B030D-6E8A-4147-A177-3AD203B41FA5}">
                      <a16:colId xmlns:a16="http://schemas.microsoft.com/office/drawing/2014/main" val="2052340923"/>
                    </a:ext>
                  </a:extLst>
                </a:gridCol>
                <a:gridCol w="208280">
                  <a:extLst>
                    <a:ext uri="{9D8B030D-6E8A-4147-A177-3AD203B41FA5}">
                      <a16:colId xmlns:a16="http://schemas.microsoft.com/office/drawing/2014/main" val="3352728994"/>
                    </a:ext>
                  </a:extLst>
                </a:gridCol>
                <a:gridCol w="208280">
                  <a:extLst>
                    <a:ext uri="{9D8B030D-6E8A-4147-A177-3AD203B41FA5}">
                      <a16:colId xmlns:a16="http://schemas.microsoft.com/office/drawing/2014/main" val="1266248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8718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20:15:11</a:t>
                      </a:r>
                      <a:r>
                        <a:rPr kumimoji="0" lang="de-DE" sz="1000" b="0" i="0" u="none" strike="noStrike" kern="1200" cap="none" spc="0" normalizeH="0" baseline="0" noProof="0">
                          <a:ln>
                            <a:noFill/>
                          </a:ln>
                          <a:solidFill>
                            <a:prstClr val="black"/>
                          </a:solidFill>
                          <a:effectLst/>
                          <a:uLnTx/>
                          <a:uFillTx/>
                          <a:latin typeface="+mn-lt"/>
                          <a:ea typeface="+mn-ea"/>
                          <a:cs typeface="+mn-cs"/>
                        </a:rPr>
                        <a:t>
 In Bayern geht die Schule wieder los. Wie kann das Lernen trotz Corona, Corona-Regeln und Lern-Rückstand gelingen? Und wie geht es für Schüler, Eltern und Lehrer weiter? Darüber diskutiert die Münchner Runde diesen Mittwoch unter anderen mit Bayerns Kultusminister Michael Piazolo und der Präsidentin des Bayerischen Lehrer- und Lehrerinnenverbandes, Simone Fleischmann sowie Kinder- und Jugendpsychiater Michael Schulte-Markwort.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https://scontent-iad3-1.xx.fbcdn.net/v/t15.13418-10/s720x720/118638034_760207981436217_5750699003081285204_n.jpg?_nc_cat=109&amp;_nc_sid=ad6a45&amp;_nc_ohc=NSaE_goLLzYAX9AgBB3&amp;_nc_ht=scontent-iad3-1.xx&amp;oh=e3f0c0ecfcd278772aeb1fe1585785fa&amp;oe=5F7E51E8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6556633"/>
                  </a:ext>
                </a:extLst>
              </a:tr>
            </a:tbl>
          </a:graphicData>
        </a:graphic>
      </p:graphicFrame>
      <p:sp>
        <p:nvSpPr>
          <p:cNvPr id="4" name="Text Placeholder 3">
            <a:extLst>
              <a:ext uri="{FF2B5EF4-FFF2-40B4-BE49-F238E27FC236}">
                <a16:creationId xmlns:a16="http://schemas.microsoft.com/office/drawing/2014/main" id="{0EB068E2-D905-4995-9D12-FBC21F9C56E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1759329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A049D-39CD-4730-8EE8-8753A6B4C9E9}"/>
              </a:ext>
            </a:extLst>
          </p:cNvPr>
          <p:cNvSpPr>
            <a:spLocks noGrp="1"/>
          </p:cNvSpPr>
          <p:nvPr>
            <p:ph type="title"/>
          </p:nvPr>
        </p:nvSpPr>
        <p:spPr/>
        <p:txBody>
          <a:bodyPr/>
          <a:lstStyle/>
          <a:p>
            <a:r>
              <a:rPr lang="en-US"/>
              <a:t>Facebook Original Own Posts Table | All Pages - 7 of 26</a:t>
            </a:r>
          </a:p>
        </p:txBody>
      </p:sp>
      <p:graphicFrame>
        <p:nvGraphicFramePr>
          <p:cNvPr id="5" name="Table Placeholder 4">
            <a:extLst>
              <a:ext uri="{FF2B5EF4-FFF2-40B4-BE49-F238E27FC236}">
                <a16:creationId xmlns:a16="http://schemas.microsoft.com/office/drawing/2014/main" id="{EB5D5D20-0141-48EC-B1C8-A1BCEB9A340C}"/>
              </a:ext>
            </a:extLst>
          </p:cNvPr>
          <p:cNvGraphicFramePr>
            <a:graphicFrameLocks noGrp="1"/>
          </p:cNvGraphicFramePr>
          <p:nvPr>
            <p:ph type="tbl" sz="quarter" idx="13"/>
            <p:extLst>
              <p:ext uri="{D42A27DB-BD31-4B8C-83A1-F6EECF244321}">
                <p14:modId xmlns:p14="http://schemas.microsoft.com/office/powerpoint/2010/main" val="412765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98434231"/>
                    </a:ext>
                  </a:extLst>
                </a:gridCol>
                <a:gridCol w="822960">
                  <a:extLst>
                    <a:ext uri="{9D8B030D-6E8A-4147-A177-3AD203B41FA5}">
                      <a16:colId xmlns:a16="http://schemas.microsoft.com/office/drawing/2014/main" val="1618423770"/>
                    </a:ext>
                  </a:extLst>
                </a:gridCol>
                <a:gridCol w="329184">
                  <a:extLst>
                    <a:ext uri="{9D8B030D-6E8A-4147-A177-3AD203B41FA5}">
                      <a16:colId xmlns:a16="http://schemas.microsoft.com/office/drawing/2014/main" val="4185474610"/>
                    </a:ext>
                  </a:extLst>
                </a:gridCol>
                <a:gridCol w="208280">
                  <a:extLst>
                    <a:ext uri="{9D8B030D-6E8A-4147-A177-3AD203B41FA5}">
                      <a16:colId xmlns:a16="http://schemas.microsoft.com/office/drawing/2014/main" val="513505097"/>
                    </a:ext>
                  </a:extLst>
                </a:gridCol>
                <a:gridCol w="208280">
                  <a:extLst>
                    <a:ext uri="{9D8B030D-6E8A-4147-A177-3AD203B41FA5}">
                      <a16:colId xmlns:a16="http://schemas.microsoft.com/office/drawing/2014/main" val="2886178534"/>
                    </a:ext>
                  </a:extLst>
                </a:gridCol>
                <a:gridCol w="208280">
                  <a:extLst>
                    <a:ext uri="{9D8B030D-6E8A-4147-A177-3AD203B41FA5}">
                      <a16:colId xmlns:a16="http://schemas.microsoft.com/office/drawing/2014/main" val="1696478559"/>
                    </a:ext>
                  </a:extLst>
                </a:gridCol>
                <a:gridCol w="208280">
                  <a:extLst>
                    <a:ext uri="{9D8B030D-6E8A-4147-A177-3AD203B41FA5}">
                      <a16:colId xmlns:a16="http://schemas.microsoft.com/office/drawing/2014/main" val="1689099059"/>
                    </a:ext>
                  </a:extLst>
                </a:gridCol>
                <a:gridCol w="208280">
                  <a:extLst>
                    <a:ext uri="{9D8B030D-6E8A-4147-A177-3AD203B41FA5}">
                      <a16:colId xmlns:a16="http://schemas.microsoft.com/office/drawing/2014/main" val="1676318106"/>
                    </a:ext>
                  </a:extLst>
                </a:gridCol>
                <a:gridCol w="208280">
                  <a:extLst>
                    <a:ext uri="{9D8B030D-6E8A-4147-A177-3AD203B41FA5}">
                      <a16:colId xmlns:a16="http://schemas.microsoft.com/office/drawing/2014/main" val="4189720315"/>
                    </a:ext>
                  </a:extLst>
                </a:gridCol>
                <a:gridCol w="208280">
                  <a:extLst>
                    <a:ext uri="{9D8B030D-6E8A-4147-A177-3AD203B41FA5}">
                      <a16:colId xmlns:a16="http://schemas.microsoft.com/office/drawing/2014/main" val="2832044920"/>
                    </a:ext>
                  </a:extLst>
                </a:gridCol>
                <a:gridCol w="208280">
                  <a:extLst>
                    <a:ext uri="{9D8B030D-6E8A-4147-A177-3AD203B41FA5}">
                      <a16:colId xmlns:a16="http://schemas.microsoft.com/office/drawing/2014/main" val="1513553010"/>
                    </a:ext>
                  </a:extLst>
                </a:gridCol>
                <a:gridCol w="208280">
                  <a:extLst>
                    <a:ext uri="{9D8B030D-6E8A-4147-A177-3AD203B41FA5}">
                      <a16:colId xmlns:a16="http://schemas.microsoft.com/office/drawing/2014/main" val="2746927131"/>
                    </a:ext>
                  </a:extLst>
                </a:gridCol>
                <a:gridCol w="208280">
                  <a:extLst>
                    <a:ext uri="{9D8B030D-6E8A-4147-A177-3AD203B41FA5}">
                      <a16:colId xmlns:a16="http://schemas.microsoft.com/office/drawing/2014/main" val="922133730"/>
                    </a:ext>
                  </a:extLst>
                </a:gridCol>
                <a:gridCol w="208280">
                  <a:extLst>
                    <a:ext uri="{9D8B030D-6E8A-4147-A177-3AD203B41FA5}">
                      <a16:colId xmlns:a16="http://schemas.microsoft.com/office/drawing/2014/main" val="3332219615"/>
                    </a:ext>
                  </a:extLst>
                </a:gridCol>
                <a:gridCol w="208280">
                  <a:extLst>
                    <a:ext uri="{9D8B030D-6E8A-4147-A177-3AD203B41FA5}">
                      <a16:colId xmlns:a16="http://schemas.microsoft.com/office/drawing/2014/main" val="3887262343"/>
                    </a:ext>
                  </a:extLst>
                </a:gridCol>
                <a:gridCol w="208280">
                  <a:extLst>
                    <a:ext uri="{9D8B030D-6E8A-4147-A177-3AD203B41FA5}">
                      <a16:colId xmlns:a16="http://schemas.microsoft.com/office/drawing/2014/main" val="1225743536"/>
                    </a:ext>
                  </a:extLst>
                </a:gridCol>
                <a:gridCol w="208280">
                  <a:extLst>
                    <a:ext uri="{9D8B030D-6E8A-4147-A177-3AD203B41FA5}">
                      <a16:colId xmlns:a16="http://schemas.microsoft.com/office/drawing/2014/main" val="779193633"/>
                    </a:ext>
                  </a:extLst>
                </a:gridCol>
                <a:gridCol w="208280">
                  <a:extLst>
                    <a:ext uri="{9D8B030D-6E8A-4147-A177-3AD203B41FA5}">
                      <a16:colId xmlns:a16="http://schemas.microsoft.com/office/drawing/2014/main" val="779177618"/>
                    </a:ext>
                  </a:extLst>
                </a:gridCol>
                <a:gridCol w="208280">
                  <a:extLst>
                    <a:ext uri="{9D8B030D-6E8A-4147-A177-3AD203B41FA5}">
                      <a16:colId xmlns:a16="http://schemas.microsoft.com/office/drawing/2014/main" val="3637752195"/>
                    </a:ext>
                  </a:extLst>
                </a:gridCol>
                <a:gridCol w="208280">
                  <a:extLst>
                    <a:ext uri="{9D8B030D-6E8A-4147-A177-3AD203B41FA5}">
                      <a16:colId xmlns:a16="http://schemas.microsoft.com/office/drawing/2014/main" val="465403796"/>
                    </a:ext>
                  </a:extLst>
                </a:gridCol>
                <a:gridCol w="208280">
                  <a:extLst>
                    <a:ext uri="{9D8B030D-6E8A-4147-A177-3AD203B41FA5}">
                      <a16:colId xmlns:a16="http://schemas.microsoft.com/office/drawing/2014/main" val="3052863087"/>
                    </a:ext>
                  </a:extLst>
                </a:gridCol>
                <a:gridCol w="208280">
                  <a:extLst>
                    <a:ext uri="{9D8B030D-6E8A-4147-A177-3AD203B41FA5}">
                      <a16:colId xmlns:a16="http://schemas.microsoft.com/office/drawing/2014/main" val="3249811910"/>
                    </a:ext>
                  </a:extLst>
                </a:gridCol>
                <a:gridCol w="208280">
                  <a:extLst>
                    <a:ext uri="{9D8B030D-6E8A-4147-A177-3AD203B41FA5}">
                      <a16:colId xmlns:a16="http://schemas.microsoft.com/office/drawing/2014/main" val="2444399721"/>
                    </a:ext>
                  </a:extLst>
                </a:gridCol>
                <a:gridCol w="208280">
                  <a:extLst>
                    <a:ext uri="{9D8B030D-6E8A-4147-A177-3AD203B41FA5}">
                      <a16:colId xmlns:a16="http://schemas.microsoft.com/office/drawing/2014/main" val="89133349"/>
                    </a:ext>
                  </a:extLst>
                </a:gridCol>
                <a:gridCol w="208280">
                  <a:extLst>
                    <a:ext uri="{9D8B030D-6E8A-4147-A177-3AD203B41FA5}">
                      <a16:colId xmlns:a16="http://schemas.microsoft.com/office/drawing/2014/main" val="610650199"/>
                    </a:ext>
                  </a:extLst>
                </a:gridCol>
                <a:gridCol w="208280">
                  <a:extLst>
                    <a:ext uri="{9D8B030D-6E8A-4147-A177-3AD203B41FA5}">
                      <a16:colId xmlns:a16="http://schemas.microsoft.com/office/drawing/2014/main" val="2246340276"/>
                    </a:ext>
                  </a:extLst>
                </a:gridCol>
                <a:gridCol w="208280">
                  <a:extLst>
                    <a:ext uri="{9D8B030D-6E8A-4147-A177-3AD203B41FA5}">
                      <a16:colId xmlns:a16="http://schemas.microsoft.com/office/drawing/2014/main" val="2793938359"/>
                    </a:ext>
                  </a:extLst>
                </a:gridCol>
                <a:gridCol w="208280">
                  <a:extLst>
                    <a:ext uri="{9D8B030D-6E8A-4147-A177-3AD203B41FA5}">
                      <a16:colId xmlns:a16="http://schemas.microsoft.com/office/drawing/2014/main" val="4089763060"/>
                    </a:ext>
                  </a:extLst>
                </a:gridCol>
                <a:gridCol w="208280">
                  <a:extLst>
                    <a:ext uri="{9D8B030D-6E8A-4147-A177-3AD203B41FA5}">
                      <a16:colId xmlns:a16="http://schemas.microsoft.com/office/drawing/2014/main" val="2964096513"/>
                    </a:ext>
                  </a:extLst>
                </a:gridCol>
                <a:gridCol w="208280">
                  <a:extLst>
                    <a:ext uri="{9D8B030D-6E8A-4147-A177-3AD203B41FA5}">
                      <a16:colId xmlns:a16="http://schemas.microsoft.com/office/drawing/2014/main" val="2142288383"/>
                    </a:ext>
                  </a:extLst>
                </a:gridCol>
                <a:gridCol w="208280">
                  <a:extLst>
                    <a:ext uri="{9D8B030D-6E8A-4147-A177-3AD203B41FA5}">
                      <a16:colId xmlns:a16="http://schemas.microsoft.com/office/drawing/2014/main" val="697125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53486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- 2020-09-09 19:58:02</a:t>
                      </a:r>
                      <a:r>
                        <a:rPr kumimoji="0" lang="de-DE" sz="1000" b="0" i="0" u="none" strike="noStrike" kern="1200" cap="none" spc="0" normalizeH="0" baseline="0" noProof="0">
                          <a:ln>
                            <a:noFill/>
                          </a:ln>
                          <a:solidFill>
                            <a:prstClr val="black"/>
                          </a:solidFill>
                          <a:effectLst/>
                          <a:uLnTx/>
                          <a:uFillTx/>
                          <a:latin typeface="+mn-lt"/>
                          <a:ea typeface="+mn-ea"/>
                          <a:cs typeface="+mn-cs"/>
                        </a:rPr>
                        <a:t>
 Habt einen schönen Abend!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https://scontent-iad3-1.xx.fbcdn.net/v/t1.0-9/p720x720/119110817_1724333011051624_5962992310320605756_o.jpg?_nc_cat=102&amp;_nc_sid=2d5d41&amp;_nc_ohc=Yc_HD1vx3x0AX-BtMuu&amp;_nc_ht=scontent-iad3-1.xx&amp;tp=6&amp;oh=57d04595b7991a9f995b38350eb29ca0&amp;oe=5F7DCBDA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9350283"/>
                  </a:ext>
                </a:extLst>
              </a:tr>
            </a:tbl>
          </a:graphicData>
        </a:graphic>
      </p:graphicFrame>
      <p:sp>
        <p:nvSpPr>
          <p:cNvPr id="4" name="Text Placeholder 3">
            <a:extLst>
              <a:ext uri="{FF2B5EF4-FFF2-40B4-BE49-F238E27FC236}">
                <a16:creationId xmlns:a16="http://schemas.microsoft.com/office/drawing/2014/main" id="{FEBB4E1D-C4CC-4324-866D-87CDE72375B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5716187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F91DC-CE84-46B9-8178-788C694F6263}"/>
              </a:ext>
            </a:extLst>
          </p:cNvPr>
          <p:cNvSpPr>
            <a:spLocks noGrp="1"/>
          </p:cNvSpPr>
          <p:nvPr>
            <p:ph type="title"/>
          </p:nvPr>
        </p:nvSpPr>
        <p:spPr/>
        <p:txBody>
          <a:bodyPr/>
          <a:lstStyle/>
          <a:p>
            <a:r>
              <a:rPr lang="en-US"/>
              <a:t>Facebook Original Own Posts Table | All Pages - 8 of 26</a:t>
            </a:r>
          </a:p>
        </p:txBody>
      </p:sp>
      <p:graphicFrame>
        <p:nvGraphicFramePr>
          <p:cNvPr id="5" name="Table Placeholder 4">
            <a:extLst>
              <a:ext uri="{FF2B5EF4-FFF2-40B4-BE49-F238E27FC236}">
                <a16:creationId xmlns:a16="http://schemas.microsoft.com/office/drawing/2014/main" id="{FF967524-CB00-4C82-AD07-42A0F7CF0616}"/>
              </a:ext>
            </a:extLst>
          </p:cNvPr>
          <p:cNvGraphicFramePr>
            <a:graphicFrameLocks noGrp="1"/>
          </p:cNvGraphicFramePr>
          <p:nvPr>
            <p:ph type="tbl" sz="quarter" idx="13"/>
            <p:extLst>
              <p:ext uri="{D42A27DB-BD31-4B8C-83A1-F6EECF244321}">
                <p14:modId xmlns:p14="http://schemas.microsoft.com/office/powerpoint/2010/main" val="126737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56275585"/>
                    </a:ext>
                  </a:extLst>
                </a:gridCol>
                <a:gridCol w="822960">
                  <a:extLst>
                    <a:ext uri="{9D8B030D-6E8A-4147-A177-3AD203B41FA5}">
                      <a16:colId xmlns:a16="http://schemas.microsoft.com/office/drawing/2014/main" val="3406155989"/>
                    </a:ext>
                  </a:extLst>
                </a:gridCol>
                <a:gridCol w="329184">
                  <a:extLst>
                    <a:ext uri="{9D8B030D-6E8A-4147-A177-3AD203B41FA5}">
                      <a16:colId xmlns:a16="http://schemas.microsoft.com/office/drawing/2014/main" val="1360173363"/>
                    </a:ext>
                  </a:extLst>
                </a:gridCol>
                <a:gridCol w="208280">
                  <a:extLst>
                    <a:ext uri="{9D8B030D-6E8A-4147-A177-3AD203B41FA5}">
                      <a16:colId xmlns:a16="http://schemas.microsoft.com/office/drawing/2014/main" val="3357850708"/>
                    </a:ext>
                  </a:extLst>
                </a:gridCol>
                <a:gridCol w="208280">
                  <a:extLst>
                    <a:ext uri="{9D8B030D-6E8A-4147-A177-3AD203B41FA5}">
                      <a16:colId xmlns:a16="http://schemas.microsoft.com/office/drawing/2014/main" val="1131883983"/>
                    </a:ext>
                  </a:extLst>
                </a:gridCol>
                <a:gridCol w="208280">
                  <a:extLst>
                    <a:ext uri="{9D8B030D-6E8A-4147-A177-3AD203B41FA5}">
                      <a16:colId xmlns:a16="http://schemas.microsoft.com/office/drawing/2014/main" val="3924344496"/>
                    </a:ext>
                  </a:extLst>
                </a:gridCol>
                <a:gridCol w="208280">
                  <a:extLst>
                    <a:ext uri="{9D8B030D-6E8A-4147-A177-3AD203B41FA5}">
                      <a16:colId xmlns:a16="http://schemas.microsoft.com/office/drawing/2014/main" val="3175577418"/>
                    </a:ext>
                  </a:extLst>
                </a:gridCol>
                <a:gridCol w="208280">
                  <a:extLst>
                    <a:ext uri="{9D8B030D-6E8A-4147-A177-3AD203B41FA5}">
                      <a16:colId xmlns:a16="http://schemas.microsoft.com/office/drawing/2014/main" val="4044600263"/>
                    </a:ext>
                  </a:extLst>
                </a:gridCol>
                <a:gridCol w="208280">
                  <a:extLst>
                    <a:ext uri="{9D8B030D-6E8A-4147-A177-3AD203B41FA5}">
                      <a16:colId xmlns:a16="http://schemas.microsoft.com/office/drawing/2014/main" val="3697832842"/>
                    </a:ext>
                  </a:extLst>
                </a:gridCol>
                <a:gridCol w="208280">
                  <a:extLst>
                    <a:ext uri="{9D8B030D-6E8A-4147-A177-3AD203B41FA5}">
                      <a16:colId xmlns:a16="http://schemas.microsoft.com/office/drawing/2014/main" val="2355332930"/>
                    </a:ext>
                  </a:extLst>
                </a:gridCol>
                <a:gridCol w="208280">
                  <a:extLst>
                    <a:ext uri="{9D8B030D-6E8A-4147-A177-3AD203B41FA5}">
                      <a16:colId xmlns:a16="http://schemas.microsoft.com/office/drawing/2014/main" val="166726938"/>
                    </a:ext>
                  </a:extLst>
                </a:gridCol>
                <a:gridCol w="208280">
                  <a:extLst>
                    <a:ext uri="{9D8B030D-6E8A-4147-A177-3AD203B41FA5}">
                      <a16:colId xmlns:a16="http://schemas.microsoft.com/office/drawing/2014/main" val="749287723"/>
                    </a:ext>
                  </a:extLst>
                </a:gridCol>
                <a:gridCol w="208280">
                  <a:extLst>
                    <a:ext uri="{9D8B030D-6E8A-4147-A177-3AD203B41FA5}">
                      <a16:colId xmlns:a16="http://schemas.microsoft.com/office/drawing/2014/main" val="464112197"/>
                    </a:ext>
                  </a:extLst>
                </a:gridCol>
                <a:gridCol w="208280">
                  <a:extLst>
                    <a:ext uri="{9D8B030D-6E8A-4147-A177-3AD203B41FA5}">
                      <a16:colId xmlns:a16="http://schemas.microsoft.com/office/drawing/2014/main" val="3228355853"/>
                    </a:ext>
                  </a:extLst>
                </a:gridCol>
                <a:gridCol w="208280">
                  <a:extLst>
                    <a:ext uri="{9D8B030D-6E8A-4147-A177-3AD203B41FA5}">
                      <a16:colId xmlns:a16="http://schemas.microsoft.com/office/drawing/2014/main" val="891063336"/>
                    </a:ext>
                  </a:extLst>
                </a:gridCol>
                <a:gridCol w="208280">
                  <a:extLst>
                    <a:ext uri="{9D8B030D-6E8A-4147-A177-3AD203B41FA5}">
                      <a16:colId xmlns:a16="http://schemas.microsoft.com/office/drawing/2014/main" val="2174912443"/>
                    </a:ext>
                  </a:extLst>
                </a:gridCol>
                <a:gridCol w="208280">
                  <a:extLst>
                    <a:ext uri="{9D8B030D-6E8A-4147-A177-3AD203B41FA5}">
                      <a16:colId xmlns:a16="http://schemas.microsoft.com/office/drawing/2014/main" val="1112299117"/>
                    </a:ext>
                  </a:extLst>
                </a:gridCol>
                <a:gridCol w="208280">
                  <a:extLst>
                    <a:ext uri="{9D8B030D-6E8A-4147-A177-3AD203B41FA5}">
                      <a16:colId xmlns:a16="http://schemas.microsoft.com/office/drawing/2014/main" val="2257541844"/>
                    </a:ext>
                  </a:extLst>
                </a:gridCol>
                <a:gridCol w="208280">
                  <a:extLst>
                    <a:ext uri="{9D8B030D-6E8A-4147-A177-3AD203B41FA5}">
                      <a16:colId xmlns:a16="http://schemas.microsoft.com/office/drawing/2014/main" val="2891379595"/>
                    </a:ext>
                  </a:extLst>
                </a:gridCol>
                <a:gridCol w="208280">
                  <a:extLst>
                    <a:ext uri="{9D8B030D-6E8A-4147-A177-3AD203B41FA5}">
                      <a16:colId xmlns:a16="http://schemas.microsoft.com/office/drawing/2014/main" val="923399288"/>
                    </a:ext>
                  </a:extLst>
                </a:gridCol>
                <a:gridCol w="208280">
                  <a:extLst>
                    <a:ext uri="{9D8B030D-6E8A-4147-A177-3AD203B41FA5}">
                      <a16:colId xmlns:a16="http://schemas.microsoft.com/office/drawing/2014/main" val="1614386591"/>
                    </a:ext>
                  </a:extLst>
                </a:gridCol>
                <a:gridCol w="208280">
                  <a:extLst>
                    <a:ext uri="{9D8B030D-6E8A-4147-A177-3AD203B41FA5}">
                      <a16:colId xmlns:a16="http://schemas.microsoft.com/office/drawing/2014/main" val="4110885361"/>
                    </a:ext>
                  </a:extLst>
                </a:gridCol>
                <a:gridCol w="208280">
                  <a:extLst>
                    <a:ext uri="{9D8B030D-6E8A-4147-A177-3AD203B41FA5}">
                      <a16:colId xmlns:a16="http://schemas.microsoft.com/office/drawing/2014/main" val="1621201881"/>
                    </a:ext>
                  </a:extLst>
                </a:gridCol>
                <a:gridCol w="208280">
                  <a:extLst>
                    <a:ext uri="{9D8B030D-6E8A-4147-A177-3AD203B41FA5}">
                      <a16:colId xmlns:a16="http://schemas.microsoft.com/office/drawing/2014/main" val="3585343787"/>
                    </a:ext>
                  </a:extLst>
                </a:gridCol>
                <a:gridCol w="208280">
                  <a:extLst>
                    <a:ext uri="{9D8B030D-6E8A-4147-A177-3AD203B41FA5}">
                      <a16:colId xmlns:a16="http://schemas.microsoft.com/office/drawing/2014/main" val="3618901160"/>
                    </a:ext>
                  </a:extLst>
                </a:gridCol>
                <a:gridCol w="208280">
                  <a:extLst>
                    <a:ext uri="{9D8B030D-6E8A-4147-A177-3AD203B41FA5}">
                      <a16:colId xmlns:a16="http://schemas.microsoft.com/office/drawing/2014/main" val="354157755"/>
                    </a:ext>
                  </a:extLst>
                </a:gridCol>
                <a:gridCol w="208280">
                  <a:extLst>
                    <a:ext uri="{9D8B030D-6E8A-4147-A177-3AD203B41FA5}">
                      <a16:colId xmlns:a16="http://schemas.microsoft.com/office/drawing/2014/main" val="788739819"/>
                    </a:ext>
                  </a:extLst>
                </a:gridCol>
                <a:gridCol w="208280">
                  <a:extLst>
                    <a:ext uri="{9D8B030D-6E8A-4147-A177-3AD203B41FA5}">
                      <a16:colId xmlns:a16="http://schemas.microsoft.com/office/drawing/2014/main" val="2697001775"/>
                    </a:ext>
                  </a:extLst>
                </a:gridCol>
                <a:gridCol w="208280">
                  <a:extLst>
                    <a:ext uri="{9D8B030D-6E8A-4147-A177-3AD203B41FA5}">
                      <a16:colId xmlns:a16="http://schemas.microsoft.com/office/drawing/2014/main" val="934646102"/>
                    </a:ext>
                  </a:extLst>
                </a:gridCol>
                <a:gridCol w="208280">
                  <a:extLst>
                    <a:ext uri="{9D8B030D-6E8A-4147-A177-3AD203B41FA5}">
                      <a16:colId xmlns:a16="http://schemas.microsoft.com/office/drawing/2014/main" val="480730495"/>
                    </a:ext>
                  </a:extLst>
                </a:gridCol>
                <a:gridCol w="208280">
                  <a:extLst>
                    <a:ext uri="{9D8B030D-6E8A-4147-A177-3AD203B41FA5}">
                      <a16:colId xmlns:a16="http://schemas.microsoft.com/office/drawing/2014/main" val="3429347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956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19:57:02</a:t>
                      </a:r>
                      <a:r>
                        <a:rPr kumimoji="0" lang="de-DE" sz="1000" b="0" i="0" u="none" strike="noStrike" kern="1200" cap="none" spc="0" normalizeH="0" baseline="0" noProof="0">
                          <a:ln>
                            <a:noFill/>
                          </a:ln>
                          <a:solidFill>
                            <a:prstClr val="black"/>
                          </a:solidFill>
                          <a:effectLst/>
                          <a:uLnTx/>
                          <a:uFillTx/>
                          <a:latin typeface="+mn-lt"/>
                          <a:ea typeface="+mn-ea"/>
                          <a:cs typeface="+mn-cs"/>
                        </a:rPr>
                        <a:t>
 Der Schulstart war kurz. Bereits am zweiten Tag nach den Sommerferien sind mehrere Klassen in Bayern in Quarantäne.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https://external-iad3-1.xx.fbcdn.net/safe_image.php?d=AQCSGbhunOTKYX6r&amp;w=720&amp;h=720&amp;url=https%3A%2F%2Fposts-swat-io.s3.eu-central-1.amazonaws.com%2F16c6aa9834a7d4c02774d207e6ded61c01e27c24.jpg&amp;cfs=1&amp;_nc_cb=1&amp;_nc_hash=AQAyISSPsYHqD_i5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6618143"/>
                  </a:ext>
                </a:extLst>
              </a:tr>
            </a:tbl>
          </a:graphicData>
        </a:graphic>
      </p:graphicFrame>
      <p:sp>
        <p:nvSpPr>
          <p:cNvPr id="4" name="Text Placeholder 3">
            <a:extLst>
              <a:ext uri="{FF2B5EF4-FFF2-40B4-BE49-F238E27FC236}">
                <a16:creationId xmlns:a16="http://schemas.microsoft.com/office/drawing/2014/main" id="{B731F5E0-D7C1-4E12-B7C0-4A26BB6A102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0457542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61077-0DDD-40CE-B21B-AF80582E78AE}"/>
              </a:ext>
            </a:extLst>
          </p:cNvPr>
          <p:cNvSpPr>
            <a:spLocks noGrp="1"/>
          </p:cNvSpPr>
          <p:nvPr>
            <p:ph type="title"/>
          </p:nvPr>
        </p:nvSpPr>
        <p:spPr/>
        <p:txBody>
          <a:bodyPr/>
          <a:lstStyle/>
          <a:p>
            <a:r>
              <a:rPr lang="en-US"/>
              <a:t>Facebook Original Own Posts Table | All Pages - 9 of 26</a:t>
            </a:r>
          </a:p>
        </p:txBody>
      </p:sp>
      <p:graphicFrame>
        <p:nvGraphicFramePr>
          <p:cNvPr id="5" name="Table Placeholder 4">
            <a:extLst>
              <a:ext uri="{FF2B5EF4-FFF2-40B4-BE49-F238E27FC236}">
                <a16:creationId xmlns:a16="http://schemas.microsoft.com/office/drawing/2014/main" id="{84C79995-01AB-42B7-BA79-6BED712DA72E}"/>
              </a:ext>
            </a:extLst>
          </p:cNvPr>
          <p:cNvGraphicFramePr>
            <a:graphicFrameLocks noGrp="1"/>
          </p:cNvGraphicFramePr>
          <p:nvPr>
            <p:ph type="tbl" sz="quarter" idx="13"/>
            <p:extLst>
              <p:ext uri="{D42A27DB-BD31-4B8C-83A1-F6EECF244321}">
                <p14:modId xmlns:p14="http://schemas.microsoft.com/office/powerpoint/2010/main" val="2969709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50422119"/>
                    </a:ext>
                  </a:extLst>
                </a:gridCol>
                <a:gridCol w="822960">
                  <a:extLst>
                    <a:ext uri="{9D8B030D-6E8A-4147-A177-3AD203B41FA5}">
                      <a16:colId xmlns:a16="http://schemas.microsoft.com/office/drawing/2014/main" val="4042235672"/>
                    </a:ext>
                  </a:extLst>
                </a:gridCol>
                <a:gridCol w="329184">
                  <a:extLst>
                    <a:ext uri="{9D8B030D-6E8A-4147-A177-3AD203B41FA5}">
                      <a16:colId xmlns:a16="http://schemas.microsoft.com/office/drawing/2014/main" val="2316414348"/>
                    </a:ext>
                  </a:extLst>
                </a:gridCol>
                <a:gridCol w="208280">
                  <a:extLst>
                    <a:ext uri="{9D8B030D-6E8A-4147-A177-3AD203B41FA5}">
                      <a16:colId xmlns:a16="http://schemas.microsoft.com/office/drawing/2014/main" val="3443761048"/>
                    </a:ext>
                  </a:extLst>
                </a:gridCol>
                <a:gridCol w="208280">
                  <a:extLst>
                    <a:ext uri="{9D8B030D-6E8A-4147-A177-3AD203B41FA5}">
                      <a16:colId xmlns:a16="http://schemas.microsoft.com/office/drawing/2014/main" val="1561899398"/>
                    </a:ext>
                  </a:extLst>
                </a:gridCol>
                <a:gridCol w="208280">
                  <a:extLst>
                    <a:ext uri="{9D8B030D-6E8A-4147-A177-3AD203B41FA5}">
                      <a16:colId xmlns:a16="http://schemas.microsoft.com/office/drawing/2014/main" val="2206139710"/>
                    </a:ext>
                  </a:extLst>
                </a:gridCol>
                <a:gridCol w="208280">
                  <a:extLst>
                    <a:ext uri="{9D8B030D-6E8A-4147-A177-3AD203B41FA5}">
                      <a16:colId xmlns:a16="http://schemas.microsoft.com/office/drawing/2014/main" val="2135148134"/>
                    </a:ext>
                  </a:extLst>
                </a:gridCol>
                <a:gridCol w="208280">
                  <a:extLst>
                    <a:ext uri="{9D8B030D-6E8A-4147-A177-3AD203B41FA5}">
                      <a16:colId xmlns:a16="http://schemas.microsoft.com/office/drawing/2014/main" val="2889015617"/>
                    </a:ext>
                  </a:extLst>
                </a:gridCol>
                <a:gridCol w="208280">
                  <a:extLst>
                    <a:ext uri="{9D8B030D-6E8A-4147-A177-3AD203B41FA5}">
                      <a16:colId xmlns:a16="http://schemas.microsoft.com/office/drawing/2014/main" val="2792763848"/>
                    </a:ext>
                  </a:extLst>
                </a:gridCol>
                <a:gridCol w="208280">
                  <a:extLst>
                    <a:ext uri="{9D8B030D-6E8A-4147-A177-3AD203B41FA5}">
                      <a16:colId xmlns:a16="http://schemas.microsoft.com/office/drawing/2014/main" val="2134982729"/>
                    </a:ext>
                  </a:extLst>
                </a:gridCol>
                <a:gridCol w="208280">
                  <a:extLst>
                    <a:ext uri="{9D8B030D-6E8A-4147-A177-3AD203B41FA5}">
                      <a16:colId xmlns:a16="http://schemas.microsoft.com/office/drawing/2014/main" val="563454920"/>
                    </a:ext>
                  </a:extLst>
                </a:gridCol>
                <a:gridCol w="208280">
                  <a:extLst>
                    <a:ext uri="{9D8B030D-6E8A-4147-A177-3AD203B41FA5}">
                      <a16:colId xmlns:a16="http://schemas.microsoft.com/office/drawing/2014/main" val="2864815827"/>
                    </a:ext>
                  </a:extLst>
                </a:gridCol>
                <a:gridCol w="208280">
                  <a:extLst>
                    <a:ext uri="{9D8B030D-6E8A-4147-A177-3AD203B41FA5}">
                      <a16:colId xmlns:a16="http://schemas.microsoft.com/office/drawing/2014/main" val="1066423534"/>
                    </a:ext>
                  </a:extLst>
                </a:gridCol>
                <a:gridCol w="208280">
                  <a:extLst>
                    <a:ext uri="{9D8B030D-6E8A-4147-A177-3AD203B41FA5}">
                      <a16:colId xmlns:a16="http://schemas.microsoft.com/office/drawing/2014/main" val="1256459618"/>
                    </a:ext>
                  </a:extLst>
                </a:gridCol>
                <a:gridCol w="208280">
                  <a:extLst>
                    <a:ext uri="{9D8B030D-6E8A-4147-A177-3AD203B41FA5}">
                      <a16:colId xmlns:a16="http://schemas.microsoft.com/office/drawing/2014/main" val="4242367936"/>
                    </a:ext>
                  </a:extLst>
                </a:gridCol>
                <a:gridCol w="208280">
                  <a:extLst>
                    <a:ext uri="{9D8B030D-6E8A-4147-A177-3AD203B41FA5}">
                      <a16:colId xmlns:a16="http://schemas.microsoft.com/office/drawing/2014/main" val="1429429057"/>
                    </a:ext>
                  </a:extLst>
                </a:gridCol>
                <a:gridCol w="208280">
                  <a:extLst>
                    <a:ext uri="{9D8B030D-6E8A-4147-A177-3AD203B41FA5}">
                      <a16:colId xmlns:a16="http://schemas.microsoft.com/office/drawing/2014/main" val="3476290353"/>
                    </a:ext>
                  </a:extLst>
                </a:gridCol>
                <a:gridCol w="208280">
                  <a:extLst>
                    <a:ext uri="{9D8B030D-6E8A-4147-A177-3AD203B41FA5}">
                      <a16:colId xmlns:a16="http://schemas.microsoft.com/office/drawing/2014/main" val="2543391789"/>
                    </a:ext>
                  </a:extLst>
                </a:gridCol>
                <a:gridCol w="208280">
                  <a:extLst>
                    <a:ext uri="{9D8B030D-6E8A-4147-A177-3AD203B41FA5}">
                      <a16:colId xmlns:a16="http://schemas.microsoft.com/office/drawing/2014/main" val="1440518757"/>
                    </a:ext>
                  </a:extLst>
                </a:gridCol>
                <a:gridCol w="208280">
                  <a:extLst>
                    <a:ext uri="{9D8B030D-6E8A-4147-A177-3AD203B41FA5}">
                      <a16:colId xmlns:a16="http://schemas.microsoft.com/office/drawing/2014/main" val="1472447254"/>
                    </a:ext>
                  </a:extLst>
                </a:gridCol>
                <a:gridCol w="208280">
                  <a:extLst>
                    <a:ext uri="{9D8B030D-6E8A-4147-A177-3AD203B41FA5}">
                      <a16:colId xmlns:a16="http://schemas.microsoft.com/office/drawing/2014/main" val="3380538210"/>
                    </a:ext>
                  </a:extLst>
                </a:gridCol>
                <a:gridCol w="208280">
                  <a:extLst>
                    <a:ext uri="{9D8B030D-6E8A-4147-A177-3AD203B41FA5}">
                      <a16:colId xmlns:a16="http://schemas.microsoft.com/office/drawing/2014/main" val="2024663789"/>
                    </a:ext>
                  </a:extLst>
                </a:gridCol>
                <a:gridCol w="208280">
                  <a:extLst>
                    <a:ext uri="{9D8B030D-6E8A-4147-A177-3AD203B41FA5}">
                      <a16:colId xmlns:a16="http://schemas.microsoft.com/office/drawing/2014/main" val="2735979982"/>
                    </a:ext>
                  </a:extLst>
                </a:gridCol>
                <a:gridCol w="208280">
                  <a:extLst>
                    <a:ext uri="{9D8B030D-6E8A-4147-A177-3AD203B41FA5}">
                      <a16:colId xmlns:a16="http://schemas.microsoft.com/office/drawing/2014/main" val="2821362221"/>
                    </a:ext>
                  </a:extLst>
                </a:gridCol>
                <a:gridCol w="208280">
                  <a:extLst>
                    <a:ext uri="{9D8B030D-6E8A-4147-A177-3AD203B41FA5}">
                      <a16:colId xmlns:a16="http://schemas.microsoft.com/office/drawing/2014/main" val="2957935163"/>
                    </a:ext>
                  </a:extLst>
                </a:gridCol>
                <a:gridCol w="208280">
                  <a:extLst>
                    <a:ext uri="{9D8B030D-6E8A-4147-A177-3AD203B41FA5}">
                      <a16:colId xmlns:a16="http://schemas.microsoft.com/office/drawing/2014/main" val="1607359956"/>
                    </a:ext>
                  </a:extLst>
                </a:gridCol>
                <a:gridCol w="208280">
                  <a:extLst>
                    <a:ext uri="{9D8B030D-6E8A-4147-A177-3AD203B41FA5}">
                      <a16:colId xmlns:a16="http://schemas.microsoft.com/office/drawing/2014/main" val="2247706234"/>
                    </a:ext>
                  </a:extLst>
                </a:gridCol>
                <a:gridCol w="208280">
                  <a:extLst>
                    <a:ext uri="{9D8B030D-6E8A-4147-A177-3AD203B41FA5}">
                      <a16:colId xmlns:a16="http://schemas.microsoft.com/office/drawing/2014/main" val="333078682"/>
                    </a:ext>
                  </a:extLst>
                </a:gridCol>
                <a:gridCol w="208280">
                  <a:extLst>
                    <a:ext uri="{9D8B030D-6E8A-4147-A177-3AD203B41FA5}">
                      <a16:colId xmlns:a16="http://schemas.microsoft.com/office/drawing/2014/main" val="2278575431"/>
                    </a:ext>
                  </a:extLst>
                </a:gridCol>
                <a:gridCol w="208280">
                  <a:extLst>
                    <a:ext uri="{9D8B030D-6E8A-4147-A177-3AD203B41FA5}">
                      <a16:colId xmlns:a16="http://schemas.microsoft.com/office/drawing/2014/main" val="330625493"/>
                    </a:ext>
                  </a:extLst>
                </a:gridCol>
                <a:gridCol w="208280">
                  <a:extLst>
                    <a:ext uri="{9D8B030D-6E8A-4147-A177-3AD203B41FA5}">
                      <a16:colId xmlns:a16="http://schemas.microsoft.com/office/drawing/2014/main" val="387386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9209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- 2020-09-09 19:38:59</a:t>
                      </a:r>
                      <a:r>
                        <a:rPr kumimoji="0" lang="de-DE" sz="1000" b="0" i="0" u="none" strike="noStrike" kern="1200" cap="none" spc="0" normalizeH="0" baseline="0" noProof="0">
                          <a:ln>
                            <a:noFill/>
                          </a:ln>
                          <a:solidFill>
                            <a:prstClr val="black"/>
                          </a:solidFill>
                          <a:effectLst/>
                          <a:uLnTx/>
                          <a:uFillTx/>
                          <a:latin typeface="+mn-lt"/>
                          <a:ea typeface="+mn-ea"/>
                          <a:cs typeface="+mn-cs"/>
                        </a:rPr>
                        <a:t>
 Der fränkische Automobilzulieferer Schaeffler will mehr als 4.000 Stellen abbauen und Werke schließen. Als Grund nennt das Unternehmen die Auswirkungen der Corona-Krise auf die Automobilbranche.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https://scontent-iad3-1.xx.fbcdn.net/v/t15.5256-10/s720x720/119130035_1173116346421565_9007677370425671223_n.jpg?_nc_cat=101&amp;_nc_sid=ad6a45&amp;_nc_ohc=KZiBhM6S92EAX8Jk_Ty&amp;_nc_ht=scontent-iad3-1.xx&amp;oh=0051894d2b00ffdbb0b0be9162a91565&amp;oe=5F7F6603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3716633"/>
                  </a:ext>
                </a:extLst>
              </a:tr>
            </a:tbl>
          </a:graphicData>
        </a:graphic>
      </p:graphicFrame>
      <p:sp>
        <p:nvSpPr>
          <p:cNvPr id="4" name="Text Placeholder 3">
            <a:extLst>
              <a:ext uri="{FF2B5EF4-FFF2-40B4-BE49-F238E27FC236}">
                <a16:creationId xmlns:a16="http://schemas.microsoft.com/office/drawing/2014/main" id="{2D120FB6-1ABD-4968-BB19-38070344974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1349686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5D82B-5E70-4B03-B465-E13BC84C8A3D}"/>
              </a:ext>
            </a:extLst>
          </p:cNvPr>
          <p:cNvSpPr>
            <a:spLocks noGrp="1"/>
          </p:cNvSpPr>
          <p:nvPr>
            <p:ph type="title"/>
          </p:nvPr>
        </p:nvSpPr>
        <p:spPr/>
        <p:txBody>
          <a:bodyPr/>
          <a:lstStyle/>
          <a:p>
            <a:r>
              <a:rPr lang="en-US"/>
              <a:t>Facebook Original Own Posts Table | All Pages - 10 of 26</a:t>
            </a:r>
          </a:p>
        </p:txBody>
      </p:sp>
      <p:graphicFrame>
        <p:nvGraphicFramePr>
          <p:cNvPr id="5" name="Table Placeholder 4">
            <a:extLst>
              <a:ext uri="{FF2B5EF4-FFF2-40B4-BE49-F238E27FC236}">
                <a16:creationId xmlns:a16="http://schemas.microsoft.com/office/drawing/2014/main" id="{2FB26F04-FE52-487F-9028-9BDEE116EA69}"/>
              </a:ext>
            </a:extLst>
          </p:cNvPr>
          <p:cNvGraphicFramePr>
            <a:graphicFrameLocks noGrp="1"/>
          </p:cNvGraphicFramePr>
          <p:nvPr>
            <p:ph type="tbl" sz="quarter" idx="13"/>
            <p:extLst>
              <p:ext uri="{D42A27DB-BD31-4B8C-83A1-F6EECF244321}">
                <p14:modId xmlns:p14="http://schemas.microsoft.com/office/powerpoint/2010/main" val="578447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07362438"/>
                    </a:ext>
                  </a:extLst>
                </a:gridCol>
                <a:gridCol w="822960">
                  <a:extLst>
                    <a:ext uri="{9D8B030D-6E8A-4147-A177-3AD203B41FA5}">
                      <a16:colId xmlns:a16="http://schemas.microsoft.com/office/drawing/2014/main" val="4123249848"/>
                    </a:ext>
                  </a:extLst>
                </a:gridCol>
                <a:gridCol w="329184">
                  <a:extLst>
                    <a:ext uri="{9D8B030D-6E8A-4147-A177-3AD203B41FA5}">
                      <a16:colId xmlns:a16="http://schemas.microsoft.com/office/drawing/2014/main" val="3442092385"/>
                    </a:ext>
                  </a:extLst>
                </a:gridCol>
                <a:gridCol w="208280">
                  <a:extLst>
                    <a:ext uri="{9D8B030D-6E8A-4147-A177-3AD203B41FA5}">
                      <a16:colId xmlns:a16="http://schemas.microsoft.com/office/drawing/2014/main" val="2250937964"/>
                    </a:ext>
                  </a:extLst>
                </a:gridCol>
                <a:gridCol w="208280">
                  <a:extLst>
                    <a:ext uri="{9D8B030D-6E8A-4147-A177-3AD203B41FA5}">
                      <a16:colId xmlns:a16="http://schemas.microsoft.com/office/drawing/2014/main" val="625840899"/>
                    </a:ext>
                  </a:extLst>
                </a:gridCol>
                <a:gridCol w="208280">
                  <a:extLst>
                    <a:ext uri="{9D8B030D-6E8A-4147-A177-3AD203B41FA5}">
                      <a16:colId xmlns:a16="http://schemas.microsoft.com/office/drawing/2014/main" val="2023464880"/>
                    </a:ext>
                  </a:extLst>
                </a:gridCol>
                <a:gridCol w="208280">
                  <a:extLst>
                    <a:ext uri="{9D8B030D-6E8A-4147-A177-3AD203B41FA5}">
                      <a16:colId xmlns:a16="http://schemas.microsoft.com/office/drawing/2014/main" val="4076428192"/>
                    </a:ext>
                  </a:extLst>
                </a:gridCol>
                <a:gridCol w="208280">
                  <a:extLst>
                    <a:ext uri="{9D8B030D-6E8A-4147-A177-3AD203B41FA5}">
                      <a16:colId xmlns:a16="http://schemas.microsoft.com/office/drawing/2014/main" val="2915794432"/>
                    </a:ext>
                  </a:extLst>
                </a:gridCol>
                <a:gridCol w="208280">
                  <a:extLst>
                    <a:ext uri="{9D8B030D-6E8A-4147-A177-3AD203B41FA5}">
                      <a16:colId xmlns:a16="http://schemas.microsoft.com/office/drawing/2014/main" val="2937974044"/>
                    </a:ext>
                  </a:extLst>
                </a:gridCol>
                <a:gridCol w="208280">
                  <a:extLst>
                    <a:ext uri="{9D8B030D-6E8A-4147-A177-3AD203B41FA5}">
                      <a16:colId xmlns:a16="http://schemas.microsoft.com/office/drawing/2014/main" val="2392368054"/>
                    </a:ext>
                  </a:extLst>
                </a:gridCol>
                <a:gridCol w="208280">
                  <a:extLst>
                    <a:ext uri="{9D8B030D-6E8A-4147-A177-3AD203B41FA5}">
                      <a16:colId xmlns:a16="http://schemas.microsoft.com/office/drawing/2014/main" val="3871949546"/>
                    </a:ext>
                  </a:extLst>
                </a:gridCol>
                <a:gridCol w="208280">
                  <a:extLst>
                    <a:ext uri="{9D8B030D-6E8A-4147-A177-3AD203B41FA5}">
                      <a16:colId xmlns:a16="http://schemas.microsoft.com/office/drawing/2014/main" val="1912692996"/>
                    </a:ext>
                  </a:extLst>
                </a:gridCol>
                <a:gridCol w="208280">
                  <a:extLst>
                    <a:ext uri="{9D8B030D-6E8A-4147-A177-3AD203B41FA5}">
                      <a16:colId xmlns:a16="http://schemas.microsoft.com/office/drawing/2014/main" val="2159033694"/>
                    </a:ext>
                  </a:extLst>
                </a:gridCol>
                <a:gridCol w="208280">
                  <a:extLst>
                    <a:ext uri="{9D8B030D-6E8A-4147-A177-3AD203B41FA5}">
                      <a16:colId xmlns:a16="http://schemas.microsoft.com/office/drawing/2014/main" val="2039727882"/>
                    </a:ext>
                  </a:extLst>
                </a:gridCol>
                <a:gridCol w="208280">
                  <a:extLst>
                    <a:ext uri="{9D8B030D-6E8A-4147-A177-3AD203B41FA5}">
                      <a16:colId xmlns:a16="http://schemas.microsoft.com/office/drawing/2014/main" val="768688501"/>
                    </a:ext>
                  </a:extLst>
                </a:gridCol>
                <a:gridCol w="208280">
                  <a:extLst>
                    <a:ext uri="{9D8B030D-6E8A-4147-A177-3AD203B41FA5}">
                      <a16:colId xmlns:a16="http://schemas.microsoft.com/office/drawing/2014/main" val="3166077296"/>
                    </a:ext>
                  </a:extLst>
                </a:gridCol>
                <a:gridCol w="208280">
                  <a:extLst>
                    <a:ext uri="{9D8B030D-6E8A-4147-A177-3AD203B41FA5}">
                      <a16:colId xmlns:a16="http://schemas.microsoft.com/office/drawing/2014/main" val="606774037"/>
                    </a:ext>
                  </a:extLst>
                </a:gridCol>
                <a:gridCol w="208280">
                  <a:extLst>
                    <a:ext uri="{9D8B030D-6E8A-4147-A177-3AD203B41FA5}">
                      <a16:colId xmlns:a16="http://schemas.microsoft.com/office/drawing/2014/main" val="3984138016"/>
                    </a:ext>
                  </a:extLst>
                </a:gridCol>
                <a:gridCol w="208280">
                  <a:extLst>
                    <a:ext uri="{9D8B030D-6E8A-4147-A177-3AD203B41FA5}">
                      <a16:colId xmlns:a16="http://schemas.microsoft.com/office/drawing/2014/main" val="3510856433"/>
                    </a:ext>
                  </a:extLst>
                </a:gridCol>
                <a:gridCol w="208280">
                  <a:extLst>
                    <a:ext uri="{9D8B030D-6E8A-4147-A177-3AD203B41FA5}">
                      <a16:colId xmlns:a16="http://schemas.microsoft.com/office/drawing/2014/main" val="3073541274"/>
                    </a:ext>
                  </a:extLst>
                </a:gridCol>
                <a:gridCol w="208280">
                  <a:extLst>
                    <a:ext uri="{9D8B030D-6E8A-4147-A177-3AD203B41FA5}">
                      <a16:colId xmlns:a16="http://schemas.microsoft.com/office/drawing/2014/main" val="2400301813"/>
                    </a:ext>
                  </a:extLst>
                </a:gridCol>
                <a:gridCol w="208280">
                  <a:extLst>
                    <a:ext uri="{9D8B030D-6E8A-4147-A177-3AD203B41FA5}">
                      <a16:colId xmlns:a16="http://schemas.microsoft.com/office/drawing/2014/main" val="3543000872"/>
                    </a:ext>
                  </a:extLst>
                </a:gridCol>
                <a:gridCol w="208280">
                  <a:extLst>
                    <a:ext uri="{9D8B030D-6E8A-4147-A177-3AD203B41FA5}">
                      <a16:colId xmlns:a16="http://schemas.microsoft.com/office/drawing/2014/main" val="1108677243"/>
                    </a:ext>
                  </a:extLst>
                </a:gridCol>
                <a:gridCol w="208280">
                  <a:extLst>
                    <a:ext uri="{9D8B030D-6E8A-4147-A177-3AD203B41FA5}">
                      <a16:colId xmlns:a16="http://schemas.microsoft.com/office/drawing/2014/main" val="30038299"/>
                    </a:ext>
                  </a:extLst>
                </a:gridCol>
                <a:gridCol w="208280">
                  <a:extLst>
                    <a:ext uri="{9D8B030D-6E8A-4147-A177-3AD203B41FA5}">
                      <a16:colId xmlns:a16="http://schemas.microsoft.com/office/drawing/2014/main" val="3877589730"/>
                    </a:ext>
                  </a:extLst>
                </a:gridCol>
                <a:gridCol w="208280">
                  <a:extLst>
                    <a:ext uri="{9D8B030D-6E8A-4147-A177-3AD203B41FA5}">
                      <a16:colId xmlns:a16="http://schemas.microsoft.com/office/drawing/2014/main" val="2665232467"/>
                    </a:ext>
                  </a:extLst>
                </a:gridCol>
                <a:gridCol w="208280">
                  <a:extLst>
                    <a:ext uri="{9D8B030D-6E8A-4147-A177-3AD203B41FA5}">
                      <a16:colId xmlns:a16="http://schemas.microsoft.com/office/drawing/2014/main" val="2495259531"/>
                    </a:ext>
                  </a:extLst>
                </a:gridCol>
                <a:gridCol w="208280">
                  <a:extLst>
                    <a:ext uri="{9D8B030D-6E8A-4147-A177-3AD203B41FA5}">
                      <a16:colId xmlns:a16="http://schemas.microsoft.com/office/drawing/2014/main" val="852601881"/>
                    </a:ext>
                  </a:extLst>
                </a:gridCol>
                <a:gridCol w="208280">
                  <a:extLst>
                    <a:ext uri="{9D8B030D-6E8A-4147-A177-3AD203B41FA5}">
                      <a16:colId xmlns:a16="http://schemas.microsoft.com/office/drawing/2014/main" val="3317123954"/>
                    </a:ext>
                  </a:extLst>
                </a:gridCol>
                <a:gridCol w="208280">
                  <a:extLst>
                    <a:ext uri="{9D8B030D-6E8A-4147-A177-3AD203B41FA5}">
                      <a16:colId xmlns:a16="http://schemas.microsoft.com/office/drawing/2014/main" val="681290759"/>
                    </a:ext>
                  </a:extLst>
                </a:gridCol>
                <a:gridCol w="208280">
                  <a:extLst>
                    <a:ext uri="{9D8B030D-6E8A-4147-A177-3AD203B41FA5}">
                      <a16:colId xmlns:a16="http://schemas.microsoft.com/office/drawing/2014/main" val="2089467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235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19:33:08</a:t>
                      </a:r>
                      <a:r>
                        <a:rPr kumimoji="0" lang="de-DE" sz="1000" b="0" i="0" u="none" strike="noStrike" kern="1200" cap="none" spc="0" normalizeH="0" baseline="0" noProof="0">
                          <a:ln>
                            <a:noFill/>
                          </a:ln>
                          <a:solidFill>
                            <a:prstClr val="black"/>
                          </a:solidFill>
                          <a:effectLst/>
                          <a:uLnTx/>
                          <a:uFillTx/>
                          <a:latin typeface="+mn-lt"/>
                          <a:ea typeface="+mn-ea"/>
                          <a:cs typeface="+mn-cs"/>
                        </a:rPr>
                        <a:t>
 Verwaiste Clubs, 80 Prozent weniger Umsatz: Durch die Corona-Krise ist die Eventbranche am Boden. Tausende Demonstranten in Berlin fordern von der Bundesregierung Rettungshilfen.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https://scontent-iad3-1.xx.fbcdn.net/v/t15.5256-10/s720x720/119114519_377607876569421_2189809282688692830_n.jpg?_nc_cat=110&amp;_nc_sid=ad6a45&amp;_nc_ohc=f0rE-Qq0bEgAX-Irpyc&amp;_nc_ht=scontent-iad3-1.xx&amp;oh=39113188ee0c6656f825df8b8df0d19d&amp;oe=5F7D8DF1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4548425"/>
                  </a:ext>
                </a:extLst>
              </a:tr>
            </a:tbl>
          </a:graphicData>
        </a:graphic>
      </p:graphicFrame>
      <p:sp>
        <p:nvSpPr>
          <p:cNvPr id="4" name="Text Placeholder 3">
            <a:extLst>
              <a:ext uri="{FF2B5EF4-FFF2-40B4-BE49-F238E27FC236}">
                <a16:creationId xmlns:a16="http://schemas.microsoft.com/office/drawing/2014/main" id="{E2364DD6-68FA-45C2-843D-B93BF8DC6A3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2142441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4D3-0BE5-46B5-B4C6-685C24FCAEDE}"/>
              </a:ext>
            </a:extLst>
          </p:cNvPr>
          <p:cNvSpPr>
            <a:spLocks noGrp="1"/>
          </p:cNvSpPr>
          <p:nvPr>
            <p:ph type="title"/>
          </p:nvPr>
        </p:nvSpPr>
        <p:spPr/>
        <p:txBody>
          <a:bodyPr/>
          <a:lstStyle/>
          <a:p>
            <a:r>
              <a:rPr lang="en-US"/>
              <a:t>Facebook Original Own Posts Table | All Pages - 11 of 26</a:t>
            </a:r>
          </a:p>
        </p:txBody>
      </p:sp>
      <p:graphicFrame>
        <p:nvGraphicFramePr>
          <p:cNvPr id="5" name="Table Placeholder 4">
            <a:extLst>
              <a:ext uri="{FF2B5EF4-FFF2-40B4-BE49-F238E27FC236}">
                <a16:creationId xmlns:a16="http://schemas.microsoft.com/office/drawing/2014/main" id="{3F18C00C-AB55-49F1-8022-5B87AF4541C9}"/>
              </a:ext>
            </a:extLst>
          </p:cNvPr>
          <p:cNvGraphicFramePr>
            <a:graphicFrameLocks noGrp="1"/>
          </p:cNvGraphicFramePr>
          <p:nvPr>
            <p:ph type="tbl" sz="quarter" idx="13"/>
            <p:extLst>
              <p:ext uri="{D42A27DB-BD31-4B8C-83A1-F6EECF244321}">
                <p14:modId xmlns:p14="http://schemas.microsoft.com/office/powerpoint/2010/main" val="1130724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54785516"/>
                    </a:ext>
                  </a:extLst>
                </a:gridCol>
                <a:gridCol w="822960">
                  <a:extLst>
                    <a:ext uri="{9D8B030D-6E8A-4147-A177-3AD203B41FA5}">
                      <a16:colId xmlns:a16="http://schemas.microsoft.com/office/drawing/2014/main" val="4284148721"/>
                    </a:ext>
                  </a:extLst>
                </a:gridCol>
                <a:gridCol w="329184">
                  <a:extLst>
                    <a:ext uri="{9D8B030D-6E8A-4147-A177-3AD203B41FA5}">
                      <a16:colId xmlns:a16="http://schemas.microsoft.com/office/drawing/2014/main" val="1547841274"/>
                    </a:ext>
                  </a:extLst>
                </a:gridCol>
                <a:gridCol w="208280">
                  <a:extLst>
                    <a:ext uri="{9D8B030D-6E8A-4147-A177-3AD203B41FA5}">
                      <a16:colId xmlns:a16="http://schemas.microsoft.com/office/drawing/2014/main" val="2246263969"/>
                    </a:ext>
                  </a:extLst>
                </a:gridCol>
                <a:gridCol w="208280">
                  <a:extLst>
                    <a:ext uri="{9D8B030D-6E8A-4147-A177-3AD203B41FA5}">
                      <a16:colId xmlns:a16="http://schemas.microsoft.com/office/drawing/2014/main" val="3063764117"/>
                    </a:ext>
                  </a:extLst>
                </a:gridCol>
                <a:gridCol w="208280">
                  <a:extLst>
                    <a:ext uri="{9D8B030D-6E8A-4147-A177-3AD203B41FA5}">
                      <a16:colId xmlns:a16="http://schemas.microsoft.com/office/drawing/2014/main" val="2000974960"/>
                    </a:ext>
                  </a:extLst>
                </a:gridCol>
                <a:gridCol w="208280">
                  <a:extLst>
                    <a:ext uri="{9D8B030D-6E8A-4147-A177-3AD203B41FA5}">
                      <a16:colId xmlns:a16="http://schemas.microsoft.com/office/drawing/2014/main" val="1744119567"/>
                    </a:ext>
                  </a:extLst>
                </a:gridCol>
                <a:gridCol w="208280">
                  <a:extLst>
                    <a:ext uri="{9D8B030D-6E8A-4147-A177-3AD203B41FA5}">
                      <a16:colId xmlns:a16="http://schemas.microsoft.com/office/drawing/2014/main" val="2122954941"/>
                    </a:ext>
                  </a:extLst>
                </a:gridCol>
                <a:gridCol w="208280">
                  <a:extLst>
                    <a:ext uri="{9D8B030D-6E8A-4147-A177-3AD203B41FA5}">
                      <a16:colId xmlns:a16="http://schemas.microsoft.com/office/drawing/2014/main" val="3893295608"/>
                    </a:ext>
                  </a:extLst>
                </a:gridCol>
                <a:gridCol w="208280">
                  <a:extLst>
                    <a:ext uri="{9D8B030D-6E8A-4147-A177-3AD203B41FA5}">
                      <a16:colId xmlns:a16="http://schemas.microsoft.com/office/drawing/2014/main" val="1571288534"/>
                    </a:ext>
                  </a:extLst>
                </a:gridCol>
                <a:gridCol w="208280">
                  <a:extLst>
                    <a:ext uri="{9D8B030D-6E8A-4147-A177-3AD203B41FA5}">
                      <a16:colId xmlns:a16="http://schemas.microsoft.com/office/drawing/2014/main" val="2076471052"/>
                    </a:ext>
                  </a:extLst>
                </a:gridCol>
                <a:gridCol w="208280">
                  <a:extLst>
                    <a:ext uri="{9D8B030D-6E8A-4147-A177-3AD203B41FA5}">
                      <a16:colId xmlns:a16="http://schemas.microsoft.com/office/drawing/2014/main" val="4067804784"/>
                    </a:ext>
                  </a:extLst>
                </a:gridCol>
                <a:gridCol w="208280">
                  <a:extLst>
                    <a:ext uri="{9D8B030D-6E8A-4147-A177-3AD203B41FA5}">
                      <a16:colId xmlns:a16="http://schemas.microsoft.com/office/drawing/2014/main" val="3994821971"/>
                    </a:ext>
                  </a:extLst>
                </a:gridCol>
                <a:gridCol w="208280">
                  <a:extLst>
                    <a:ext uri="{9D8B030D-6E8A-4147-A177-3AD203B41FA5}">
                      <a16:colId xmlns:a16="http://schemas.microsoft.com/office/drawing/2014/main" val="364378500"/>
                    </a:ext>
                  </a:extLst>
                </a:gridCol>
                <a:gridCol w="208280">
                  <a:extLst>
                    <a:ext uri="{9D8B030D-6E8A-4147-A177-3AD203B41FA5}">
                      <a16:colId xmlns:a16="http://schemas.microsoft.com/office/drawing/2014/main" val="2398344693"/>
                    </a:ext>
                  </a:extLst>
                </a:gridCol>
                <a:gridCol w="208280">
                  <a:extLst>
                    <a:ext uri="{9D8B030D-6E8A-4147-A177-3AD203B41FA5}">
                      <a16:colId xmlns:a16="http://schemas.microsoft.com/office/drawing/2014/main" val="2219666893"/>
                    </a:ext>
                  </a:extLst>
                </a:gridCol>
                <a:gridCol w="208280">
                  <a:extLst>
                    <a:ext uri="{9D8B030D-6E8A-4147-A177-3AD203B41FA5}">
                      <a16:colId xmlns:a16="http://schemas.microsoft.com/office/drawing/2014/main" val="3507340144"/>
                    </a:ext>
                  </a:extLst>
                </a:gridCol>
                <a:gridCol w="208280">
                  <a:extLst>
                    <a:ext uri="{9D8B030D-6E8A-4147-A177-3AD203B41FA5}">
                      <a16:colId xmlns:a16="http://schemas.microsoft.com/office/drawing/2014/main" val="3567414186"/>
                    </a:ext>
                  </a:extLst>
                </a:gridCol>
                <a:gridCol w="208280">
                  <a:extLst>
                    <a:ext uri="{9D8B030D-6E8A-4147-A177-3AD203B41FA5}">
                      <a16:colId xmlns:a16="http://schemas.microsoft.com/office/drawing/2014/main" val="1377438631"/>
                    </a:ext>
                  </a:extLst>
                </a:gridCol>
                <a:gridCol w="208280">
                  <a:extLst>
                    <a:ext uri="{9D8B030D-6E8A-4147-A177-3AD203B41FA5}">
                      <a16:colId xmlns:a16="http://schemas.microsoft.com/office/drawing/2014/main" val="1711957866"/>
                    </a:ext>
                  </a:extLst>
                </a:gridCol>
                <a:gridCol w="208280">
                  <a:extLst>
                    <a:ext uri="{9D8B030D-6E8A-4147-A177-3AD203B41FA5}">
                      <a16:colId xmlns:a16="http://schemas.microsoft.com/office/drawing/2014/main" val="2007667888"/>
                    </a:ext>
                  </a:extLst>
                </a:gridCol>
                <a:gridCol w="208280">
                  <a:extLst>
                    <a:ext uri="{9D8B030D-6E8A-4147-A177-3AD203B41FA5}">
                      <a16:colId xmlns:a16="http://schemas.microsoft.com/office/drawing/2014/main" val="3340685253"/>
                    </a:ext>
                  </a:extLst>
                </a:gridCol>
                <a:gridCol w="208280">
                  <a:extLst>
                    <a:ext uri="{9D8B030D-6E8A-4147-A177-3AD203B41FA5}">
                      <a16:colId xmlns:a16="http://schemas.microsoft.com/office/drawing/2014/main" val="3294265070"/>
                    </a:ext>
                  </a:extLst>
                </a:gridCol>
                <a:gridCol w="208280">
                  <a:extLst>
                    <a:ext uri="{9D8B030D-6E8A-4147-A177-3AD203B41FA5}">
                      <a16:colId xmlns:a16="http://schemas.microsoft.com/office/drawing/2014/main" val="361274073"/>
                    </a:ext>
                  </a:extLst>
                </a:gridCol>
                <a:gridCol w="208280">
                  <a:extLst>
                    <a:ext uri="{9D8B030D-6E8A-4147-A177-3AD203B41FA5}">
                      <a16:colId xmlns:a16="http://schemas.microsoft.com/office/drawing/2014/main" val="1447889000"/>
                    </a:ext>
                  </a:extLst>
                </a:gridCol>
                <a:gridCol w="208280">
                  <a:extLst>
                    <a:ext uri="{9D8B030D-6E8A-4147-A177-3AD203B41FA5}">
                      <a16:colId xmlns:a16="http://schemas.microsoft.com/office/drawing/2014/main" val="1591125813"/>
                    </a:ext>
                  </a:extLst>
                </a:gridCol>
                <a:gridCol w="208280">
                  <a:extLst>
                    <a:ext uri="{9D8B030D-6E8A-4147-A177-3AD203B41FA5}">
                      <a16:colId xmlns:a16="http://schemas.microsoft.com/office/drawing/2014/main" val="2826530985"/>
                    </a:ext>
                  </a:extLst>
                </a:gridCol>
                <a:gridCol w="208280">
                  <a:extLst>
                    <a:ext uri="{9D8B030D-6E8A-4147-A177-3AD203B41FA5}">
                      <a16:colId xmlns:a16="http://schemas.microsoft.com/office/drawing/2014/main" val="902657851"/>
                    </a:ext>
                  </a:extLst>
                </a:gridCol>
                <a:gridCol w="208280">
                  <a:extLst>
                    <a:ext uri="{9D8B030D-6E8A-4147-A177-3AD203B41FA5}">
                      <a16:colId xmlns:a16="http://schemas.microsoft.com/office/drawing/2014/main" val="3990525489"/>
                    </a:ext>
                  </a:extLst>
                </a:gridCol>
                <a:gridCol w="208280">
                  <a:extLst>
                    <a:ext uri="{9D8B030D-6E8A-4147-A177-3AD203B41FA5}">
                      <a16:colId xmlns:a16="http://schemas.microsoft.com/office/drawing/2014/main" val="2131000560"/>
                    </a:ext>
                  </a:extLst>
                </a:gridCol>
                <a:gridCol w="208280">
                  <a:extLst>
                    <a:ext uri="{9D8B030D-6E8A-4147-A177-3AD203B41FA5}">
                      <a16:colId xmlns:a16="http://schemas.microsoft.com/office/drawing/2014/main" val="37744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3318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19:22:04</a:t>
                      </a:r>
                      <a:r>
                        <a:rPr kumimoji="0" lang="de-DE" sz="1000" b="0" i="0" u="none" strike="noStrike" kern="1200" cap="none" spc="0" normalizeH="0" baseline="0" noProof="0">
                          <a:ln>
                            <a:noFill/>
                          </a:ln>
                          <a:solidFill>
                            <a:prstClr val="black"/>
                          </a:solidFill>
                          <a:effectLst/>
                          <a:uLnTx/>
                          <a:uFillTx/>
                          <a:latin typeface="+mn-lt"/>
                          <a:ea typeface="+mn-ea"/>
                          <a:cs typeface="+mn-cs"/>
                        </a:rPr>
                        <a:t>
 Das Treffen am Chiemsee von Bundeskanzlerin Angela Merkel und Bayerns Ministerpräsident Markus Söder hat 120.000 Euro gekostet. Die AfD spricht von "skandalösen Kosten". Staatskanzleichef Florian Herrmann kontert.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https://external-iad3-1.xx.fbcdn.net/safe_image.php?d=AQAjRozqg_lHv7Uu&amp;w=720&amp;h=720&amp;url=https%3A%2F%2Fposts-swat-io.s3.eu-central-1.amazonaws.com%2Fd363e15d9e39de3ea524d5720c75c422b46737ff.jpg&amp;cfs=1&amp;_nc_cb=1&amp;_nc_hash=AQDsYV8gMtkwIeB5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18091124"/>
                  </a:ext>
                </a:extLst>
              </a:tr>
            </a:tbl>
          </a:graphicData>
        </a:graphic>
      </p:graphicFrame>
      <p:sp>
        <p:nvSpPr>
          <p:cNvPr id="4" name="Text Placeholder 3">
            <a:extLst>
              <a:ext uri="{FF2B5EF4-FFF2-40B4-BE49-F238E27FC236}">
                <a16:creationId xmlns:a16="http://schemas.microsoft.com/office/drawing/2014/main" id="{79E03AE6-8742-4526-A32E-F0D1DB3E212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877551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06A3-954F-441A-9847-D4991C55EABD}"/>
              </a:ext>
            </a:extLst>
          </p:cNvPr>
          <p:cNvSpPr>
            <a:spLocks noGrp="1"/>
          </p:cNvSpPr>
          <p:nvPr>
            <p:ph type="title"/>
          </p:nvPr>
        </p:nvSpPr>
        <p:spPr/>
        <p:txBody>
          <a:bodyPr/>
          <a:lstStyle/>
          <a:p>
            <a:r>
              <a:rPr lang="en-US"/>
              <a:t>Facebook Original Own Posts Table | All Pages - 12 of 26</a:t>
            </a:r>
          </a:p>
        </p:txBody>
      </p:sp>
      <p:graphicFrame>
        <p:nvGraphicFramePr>
          <p:cNvPr id="5" name="Table Placeholder 4">
            <a:extLst>
              <a:ext uri="{FF2B5EF4-FFF2-40B4-BE49-F238E27FC236}">
                <a16:creationId xmlns:a16="http://schemas.microsoft.com/office/drawing/2014/main" id="{3E8C5507-7847-46A1-B543-AB3153A0B1A1}"/>
              </a:ext>
            </a:extLst>
          </p:cNvPr>
          <p:cNvGraphicFramePr>
            <a:graphicFrameLocks noGrp="1"/>
          </p:cNvGraphicFramePr>
          <p:nvPr>
            <p:ph type="tbl" sz="quarter" idx="13"/>
            <p:extLst>
              <p:ext uri="{D42A27DB-BD31-4B8C-83A1-F6EECF244321}">
                <p14:modId xmlns:p14="http://schemas.microsoft.com/office/powerpoint/2010/main" val="3754624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32685073"/>
                    </a:ext>
                  </a:extLst>
                </a:gridCol>
                <a:gridCol w="822960">
                  <a:extLst>
                    <a:ext uri="{9D8B030D-6E8A-4147-A177-3AD203B41FA5}">
                      <a16:colId xmlns:a16="http://schemas.microsoft.com/office/drawing/2014/main" val="2655953468"/>
                    </a:ext>
                  </a:extLst>
                </a:gridCol>
                <a:gridCol w="329184">
                  <a:extLst>
                    <a:ext uri="{9D8B030D-6E8A-4147-A177-3AD203B41FA5}">
                      <a16:colId xmlns:a16="http://schemas.microsoft.com/office/drawing/2014/main" val="4104174970"/>
                    </a:ext>
                  </a:extLst>
                </a:gridCol>
                <a:gridCol w="208280">
                  <a:extLst>
                    <a:ext uri="{9D8B030D-6E8A-4147-A177-3AD203B41FA5}">
                      <a16:colId xmlns:a16="http://schemas.microsoft.com/office/drawing/2014/main" val="3559957173"/>
                    </a:ext>
                  </a:extLst>
                </a:gridCol>
                <a:gridCol w="208280">
                  <a:extLst>
                    <a:ext uri="{9D8B030D-6E8A-4147-A177-3AD203B41FA5}">
                      <a16:colId xmlns:a16="http://schemas.microsoft.com/office/drawing/2014/main" val="3257325638"/>
                    </a:ext>
                  </a:extLst>
                </a:gridCol>
                <a:gridCol w="208280">
                  <a:extLst>
                    <a:ext uri="{9D8B030D-6E8A-4147-A177-3AD203B41FA5}">
                      <a16:colId xmlns:a16="http://schemas.microsoft.com/office/drawing/2014/main" val="2578426070"/>
                    </a:ext>
                  </a:extLst>
                </a:gridCol>
                <a:gridCol w="208280">
                  <a:extLst>
                    <a:ext uri="{9D8B030D-6E8A-4147-A177-3AD203B41FA5}">
                      <a16:colId xmlns:a16="http://schemas.microsoft.com/office/drawing/2014/main" val="3962292693"/>
                    </a:ext>
                  </a:extLst>
                </a:gridCol>
                <a:gridCol w="208280">
                  <a:extLst>
                    <a:ext uri="{9D8B030D-6E8A-4147-A177-3AD203B41FA5}">
                      <a16:colId xmlns:a16="http://schemas.microsoft.com/office/drawing/2014/main" val="277732382"/>
                    </a:ext>
                  </a:extLst>
                </a:gridCol>
                <a:gridCol w="208280">
                  <a:extLst>
                    <a:ext uri="{9D8B030D-6E8A-4147-A177-3AD203B41FA5}">
                      <a16:colId xmlns:a16="http://schemas.microsoft.com/office/drawing/2014/main" val="866354584"/>
                    </a:ext>
                  </a:extLst>
                </a:gridCol>
                <a:gridCol w="208280">
                  <a:extLst>
                    <a:ext uri="{9D8B030D-6E8A-4147-A177-3AD203B41FA5}">
                      <a16:colId xmlns:a16="http://schemas.microsoft.com/office/drawing/2014/main" val="2589490471"/>
                    </a:ext>
                  </a:extLst>
                </a:gridCol>
                <a:gridCol w="208280">
                  <a:extLst>
                    <a:ext uri="{9D8B030D-6E8A-4147-A177-3AD203B41FA5}">
                      <a16:colId xmlns:a16="http://schemas.microsoft.com/office/drawing/2014/main" val="2206055689"/>
                    </a:ext>
                  </a:extLst>
                </a:gridCol>
                <a:gridCol w="208280">
                  <a:extLst>
                    <a:ext uri="{9D8B030D-6E8A-4147-A177-3AD203B41FA5}">
                      <a16:colId xmlns:a16="http://schemas.microsoft.com/office/drawing/2014/main" val="75632445"/>
                    </a:ext>
                  </a:extLst>
                </a:gridCol>
                <a:gridCol w="208280">
                  <a:extLst>
                    <a:ext uri="{9D8B030D-6E8A-4147-A177-3AD203B41FA5}">
                      <a16:colId xmlns:a16="http://schemas.microsoft.com/office/drawing/2014/main" val="3089484000"/>
                    </a:ext>
                  </a:extLst>
                </a:gridCol>
                <a:gridCol w="208280">
                  <a:extLst>
                    <a:ext uri="{9D8B030D-6E8A-4147-A177-3AD203B41FA5}">
                      <a16:colId xmlns:a16="http://schemas.microsoft.com/office/drawing/2014/main" val="3766716354"/>
                    </a:ext>
                  </a:extLst>
                </a:gridCol>
                <a:gridCol w="208280">
                  <a:extLst>
                    <a:ext uri="{9D8B030D-6E8A-4147-A177-3AD203B41FA5}">
                      <a16:colId xmlns:a16="http://schemas.microsoft.com/office/drawing/2014/main" val="697613707"/>
                    </a:ext>
                  </a:extLst>
                </a:gridCol>
                <a:gridCol w="208280">
                  <a:extLst>
                    <a:ext uri="{9D8B030D-6E8A-4147-A177-3AD203B41FA5}">
                      <a16:colId xmlns:a16="http://schemas.microsoft.com/office/drawing/2014/main" val="276114768"/>
                    </a:ext>
                  </a:extLst>
                </a:gridCol>
                <a:gridCol w="208280">
                  <a:extLst>
                    <a:ext uri="{9D8B030D-6E8A-4147-A177-3AD203B41FA5}">
                      <a16:colId xmlns:a16="http://schemas.microsoft.com/office/drawing/2014/main" val="3764740933"/>
                    </a:ext>
                  </a:extLst>
                </a:gridCol>
                <a:gridCol w="208280">
                  <a:extLst>
                    <a:ext uri="{9D8B030D-6E8A-4147-A177-3AD203B41FA5}">
                      <a16:colId xmlns:a16="http://schemas.microsoft.com/office/drawing/2014/main" val="1907543538"/>
                    </a:ext>
                  </a:extLst>
                </a:gridCol>
                <a:gridCol w="208280">
                  <a:extLst>
                    <a:ext uri="{9D8B030D-6E8A-4147-A177-3AD203B41FA5}">
                      <a16:colId xmlns:a16="http://schemas.microsoft.com/office/drawing/2014/main" val="425773516"/>
                    </a:ext>
                  </a:extLst>
                </a:gridCol>
                <a:gridCol w="208280">
                  <a:extLst>
                    <a:ext uri="{9D8B030D-6E8A-4147-A177-3AD203B41FA5}">
                      <a16:colId xmlns:a16="http://schemas.microsoft.com/office/drawing/2014/main" val="2897130704"/>
                    </a:ext>
                  </a:extLst>
                </a:gridCol>
                <a:gridCol w="208280">
                  <a:extLst>
                    <a:ext uri="{9D8B030D-6E8A-4147-A177-3AD203B41FA5}">
                      <a16:colId xmlns:a16="http://schemas.microsoft.com/office/drawing/2014/main" val="1908765909"/>
                    </a:ext>
                  </a:extLst>
                </a:gridCol>
                <a:gridCol w="208280">
                  <a:extLst>
                    <a:ext uri="{9D8B030D-6E8A-4147-A177-3AD203B41FA5}">
                      <a16:colId xmlns:a16="http://schemas.microsoft.com/office/drawing/2014/main" val="2446786604"/>
                    </a:ext>
                  </a:extLst>
                </a:gridCol>
                <a:gridCol w="208280">
                  <a:extLst>
                    <a:ext uri="{9D8B030D-6E8A-4147-A177-3AD203B41FA5}">
                      <a16:colId xmlns:a16="http://schemas.microsoft.com/office/drawing/2014/main" val="79206763"/>
                    </a:ext>
                  </a:extLst>
                </a:gridCol>
                <a:gridCol w="208280">
                  <a:extLst>
                    <a:ext uri="{9D8B030D-6E8A-4147-A177-3AD203B41FA5}">
                      <a16:colId xmlns:a16="http://schemas.microsoft.com/office/drawing/2014/main" val="1246883044"/>
                    </a:ext>
                  </a:extLst>
                </a:gridCol>
                <a:gridCol w="208280">
                  <a:extLst>
                    <a:ext uri="{9D8B030D-6E8A-4147-A177-3AD203B41FA5}">
                      <a16:colId xmlns:a16="http://schemas.microsoft.com/office/drawing/2014/main" val="3749206170"/>
                    </a:ext>
                  </a:extLst>
                </a:gridCol>
                <a:gridCol w="208280">
                  <a:extLst>
                    <a:ext uri="{9D8B030D-6E8A-4147-A177-3AD203B41FA5}">
                      <a16:colId xmlns:a16="http://schemas.microsoft.com/office/drawing/2014/main" val="3470217628"/>
                    </a:ext>
                  </a:extLst>
                </a:gridCol>
                <a:gridCol w="208280">
                  <a:extLst>
                    <a:ext uri="{9D8B030D-6E8A-4147-A177-3AD203B41FA5}">
                      <a16:colId xmlns:a16="http://schemas.microsoft.com/office/drawing/2014/main" val="1148087843"/>
                    </a:ext>
                  </a:extLst>
                </a:gridCol>
                <a:gridCol w="208280">
                  <a:extLst>
                    <a:ext uri="{9D8B030D-6E8A-4147-A177-3AD203B41FA5}">
                      <a16:colId xmlns:a16="http://schemas.microsoft.com/office/drawing/2014/main" val="661580739"/>
                    </a:ext>
                  </a:extLst>
                </a:gridCol>
                <a:gridCol w="208280">
                  <a:extLst>
                    <a:ext uri="{9D8B030D-6E8A-4147-A177-3AD203B41FA5}">
                      <a16:colId xmlns:a16="http://schemas.microsoft.com/office/drawing/2014/main" val="3587969142"/>
                    </a:ext>
                  </a:extLst>
                </a:gridCol>
                <a:gridCol w="208280">
                  <a:extLst>
                    <a:ext uri="{9D8B030D-6E8A-4147-A177-3AD203B41FA5}">
                      <a16:colId xmlns:a16="http://schemas.microsoft.com/office/drawing/2014/main" val="387018557"/>
                    </a:ext>
                  </a:extLst>
                </a:gridCol>
                <a:gridCol w="208280">
                  <a:extLst>
                    <a:ext uri="{9D8B030D-6E8A-4147-A177-3AD203B41FA5}">
                      <a16:colId xmlns:a16="http://schemas.microsoft.com/office/drawing/2014/main" val="423746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3549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19:13:18</a:t>
                      </a:r>
                      <a:r>
                        <a:rPr kumimoji="0" lang="de-DE" sz="1000" b="0" i="0" u="none" strike="noStrike" kern="1200" cap="none" spc="0" normalizeH="0" baseline="0" noProof="0">
                          <a:ln>
                            <a:noFill/>
                          </a:ln>
                          <a:solidFill>
                            <a:prstClr val="black"/>
                          </a:solidFill>
                          <a:effectLst/>
                          <a:uLnTx/>
                          <a:uFillTx/>
                          <a:latin typeface="+mn-lt"/>
                          <a:ea typeface="+mn-ea"/>
                          <a:cs typeface="+mn-cs"/>
                        </a:rPr>
                        <a:t>
 In Bayern geht die Schule wieder los. Wie kann das Lernen trotz Corona, Corona-Regeln und Lern-Rückstand gelingen? Und wie geht es für Schüler, Eltern und Lehrer weiter? Darüber diskutiert die Münchner Runde diesen Mittwoch unter anderen mit Bayerns Kultusminister Michael Piazolo und der Präsidentin des Bayerischen Lehrer- und Lehrerinnenverbandes, Simone Fleischmann sowie Kinder- und Jugendpsychiater Michael Schulte-Markwort.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89695681"/>
                  </a:ext>
                </a:extLst>
              </a:tr>
            </a:tbl>
          </a:graphicData>
        </a:graphic>
      </p:graphicFrame>
      <p:sp>
        <p:nvSpPr>
          <p:cNvPr id="4" name="Text Placeholder 3">
            <a:extLst>
              <a:ext uri="{FF2B5EF4-FFF2-40B4-BE49-F238E27FC236}">
                <a16:creationId xmlns:a16="http://schemas.microsoft.com/office/drawing/2014/main" id="{9DFA59C3-B748-424D-8957-0013F8A7DAEB}"/>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767745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A4527-35E1-44AE-A1BE-B36E1D026FB1}"/>
              </a:ext>
            </a:extLst>
          </p:cNvPr>
          <p:cNvSpPr>
            <a:spLocks noGrp="1"/>
          </p:cNvSpPr>
          <p:nvPr>
            <p:ph type="title"/>
          </p:nvPr>
        </p:nvSpPr>
        <p:spPr/>
        <p:txBody>
          <a:bodyPr/>
          <a:lstStyle/>
          <a:p>
            <a:r>
              <a:rPr lang="en-US"/>
              <a:t>Facebook Original Own Posts Table | All Pages - 13 of 26</a:t>
            </a:r>
          </a:p>
        </p:txBody>
      </p:sp>
      <p:graphicFrame>
        <p:nvGraphicFramePr>
          <p:cNvPr id="5" name="Table Placeholder 4">
            <a:extLst>
              <a:ext uri="{FF2B5EF4-FFF2-40B4-BE49-F238E27FC236}">
                <a16:creationId xmlns:a16="http://schemas.microsoft.com/office/drawing/2014/main" id="{AD5F82D2-546B-407B-9F0F-6F8D596C2F4C}"/>
              </a:ext>
            </a:extLst>
          </p:cNvPr>
          <p:cNvGraphicFramePr>
            <a:graphicFrameLocks noGrp="1"/>
          </p:cNvGraphicFramePr>
          <p:nvPr>
            <p:ph type="tbl" sz="quarter" idx="13"/>
            <p:extLst>
              <p:ext uri="{D42A27DB-BD31-4B8C-83A1-F6EECF244321}">
                <p14:modId xmlns:p14="http://schemas.microsoft.com/office/powerpoint/2010/main" val="280659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62605010"/>
                    </a:ext>
                  </a:extLst>
                </a:gridCol>
                <a:gridCol w="822960">
                  <a:extLst>
                    <a:ext uri="{9D8B030D-6E8A-4147-A177-3AD203B41FA5}">
                      <a16:colId xmlns:a16="http://schemas.microsoft.com/office/drawing/2014/main" val="79810224"/>
                    </a:ext>
                  </a:extLst>
                </a:gridCol>
                <a:gridCol w="329184">
                  <a:extLst>
                    <a:ext uri="{9D8B030D-6E8A-4147-A177-3AD203B41FA5}">
                      <a16:colId xmlns:a16="http://schemas.microsoft.com/office/drawing/2014/main" val="3958872103"/>
                    </a:ext>
                  </a:extLst>
                </a:gridCol>
                <a:gridCol w="208280">
                  <a:extLst>
                    <a:ext uri="{9D8B030D-6E8A-4147-A177-3AD203B41FA5}">
                      <a16:colId xmlns:a16="http://schemas.microsoft.com/office/drawing/2014/main" val="2238339528"/>
                    </a:ext>
                  </a:extLst>
                </a:gridCol>
                <a:gridCol w="208280">
                  <a:extLst>
                    <a:ext uri="{9D8B030D-6E8A-4147-A177-3AD203B41FA5}">
                      <a16:colId xmlns:a16="http://schemas.microsoft.com/office/drawing/2014/main" val="3138946207"/>
                    </a:ext>
                  </a:extLst>
                </a:gridCol>
                <a:gridCol w="208280">
                  <a:extLst>
                    <a:ext uri="{9D8B030D-6E8A-4147-A177-3AD203B41FA5}">
                      <a16:colId xmlns:a16="http://schemas.microsoft.com/office/drawing/2014/main" val="2030829294"/>
                    </a:ext>
                  </a:extLst>
                </a:gridCol>
                <a:gridCol w="208280">
                  <a:extLst>
                    <a:ext uri="{9D8B030D-6E8A-4147-A177-3AD203B41FA5}">
                      <a16:colId xmlns:a16="http://schemas.microsoft.com/office/drawing/2014/main" val="1556751138"/>
                    </a:ext>
                  </a:extLst>
                </a:gridCol>
                <a:gridCol w="208280">
                  <a:extLst>
                    <a:ext uri="{9D8B030D-6E8A-4147-A177-3AD203B41FA5}">
                      <a16:colId xmlns:a16="http://schemas.microsoft.com/office/drawing/2014/main" val="3671085019"/>
                    </a:ext>
                  </a:extLst>
                </a:gridCol>
                <a:gridCol w="208280">
                  <a:extLst>
                    <a:ext uri="{9D8B030D-6E8A-4147-A177-3AD203B41FA5}">
                      <a16:colId xmlns:a16="http://schemas.microsoft.com/office/drawing/2014/main" val="543141239"/>
                    </a:ext>
                  </a:extLst>
                </a:gridCol>
                <a:gridCol w="208280">
                  <a:extLst>
                    <a:ext uri="{9D8B030D-6E8A-4147-A177-3AD203B41FA5}">
                      <a16:colId xmlns:a16="http://schemas.microsoft.com/office/drawing/2014/main" val="2495020875"/>
                    </a:ext>
                  </a:extLst>
                </a:gridCol>
                <a:gridCol w="208280">
                  <a:extLst>
                    <a:ext uri="{9D8B030D-6E8A-4147-A177-3AD203B41FA5}">
                      <a16:colId xmlns:a16="http://schemas.microsoft.com/office/drawing/2014/main" val="4240269347"/>
                    </a:ext>
                  </a:extLst>
                </a:gridCol>
                <a:gridCol w="208280">
                  <a:extLst>
                    <a:ext uri="{9D8B030D-6E8A-4147-A177-3AD203B41FA5}">
                      <a16:colId xmlns:a16="http://schemas.microsoft.com/office/drawing/2014/main" val="1235283675"/>
                    </a:ext>
                  </a:extLst>
                </a:gridCol>
                <a:gridCol w="208280">
                  <a:extLst>
                    <a:ext uri="{9D8B030D-6E8A-4147-A177-3AD203B41FA5}">
                      <a16:colId xmlns:a16="http://schemas.microsoft.com/office/drawing/2014/main" val="3207996069"/>
                    </a:ext>
                  </a:extLst>
                </a:gridCol>
                <a:gridCol w="208280">
                  <a:extLst>
                    <a:ext uri="{9D8B030D-6E8A-4147-A177-3AD203B41FA5}">
                      <a16:colId xmlns:a16="http://schemas.microsoft.com/office/drawing/2014/main" val="1810341083"/>
                    </a:ext>
                  </a:extLst>
                </a:gridCol>
                <a:gridCol w="208280">
                  <a:extLst>
                    <a:ext uri="{9D8B030D-6E8A-4147-A177-3AD203B41FA5}">
                      <a16:colId xmlns:a16="http://schemas.microsoft.com/office/drawing/2014/main" val="317412487"/>
                    </a:ext>
                  </a:extLst>
                </a:gridCol>
                <a:gridCol w="208280">
                  <a:extLst>
                    <a:ext uri="{9D8B030D-6E8A-4147-A177-3AD203B41FA5}">
                      <a16:colId xmlns:a16="http://schemas.microsoft.com/office/drawing/2014/main" val="391176203"/>
                    </a:ext>
                  </a:extLst>
                </a:gridCol>
                <a:gridCol w="208280">
                  <a:extLst>
                    <a:ext uri="{9D8B030D-6E8A-4147-A177-3AD203B41FA5}">
                      <a16:colId xmlns:a16="http://schemas.microsoft.com/office/drawing/2014/main" val="3085559184"/>
                    </a:ext>
                  </a:extLst>
                </a:gridCol>
                <a:gridCol w="208280">
                  <a:extLst>
                    <a:ext uri="{9D8B030D-6E8A-4147-A177-3AD203B41FA5}">
                      <a16:colId xmlns:a16="http://schemas.microsoft.com/office/drawing/2014/main" val="1478343973"/>
                    </a:ext>
                  </a:extLst>
                </a:gridCol>
                <a:gridCol w="208280">
                  <a:extLst>
                    <a:ext uri="{9D8B030D-6E8A-4147-A177-3AD203B41FA5}">
                      <a16:colId xmlns:a16="http://schemas.microsoft.com/office/drawing/2014/main" val="2986808135"/>
                    </a:ext>
                  </a:extLst>
                </a:gridCol>
                <a:gridCol w="208280">
                  <a:extLst>
                    <a:ext uri="{9D8B030D-6E8A-4147-A177-3AD203B41FA5}">
                      <a16:colId xmlns:a16="http://schemas.microsoft.com/office/drawing/2014/main" val="3319475944"/>
                    </a:ext>
                  </a:extLst>
                </a:gridCol>
                <a:gridCol w="208280">
                  <a:extLst>
                    <a:ext uri="{9D8B030D-6E8A-4147-A177-3AD203B41FA5}">
                      <a16:colId xmlns:a16="http://schemas.microsoft.com/office/drawing/2014/main" val="1640835694"/>
                    </a:ext>
                  </a:extLst>
                </a:gridCol>
                <a:gridCol w="208280">
                  <a:extLst>
                    <a:ext uri="{9D8B030D-6E8A-4147-A177-3AD203B41FA5}">
                      <a16:colId xmlns:a16="http://schemas.microsoft.com/office/drawing/2014/main" val="1653341265"/>
                    </a:ext>
                  </a:extLst>
                </a:gridCol>
                <a:gridCol w="208280">
                  <a:extLst>
                    <a:ext uri="{9D8B030D-6E8A-4147-A177-3AD203B41FA5}">
                      <a16:colId xmlns:a16="http://schemas.microsoft.com/office/drawing/2014/main" val="3606469308"/>
                    </a:ext>
                  </a:extLst>
                </a:gridCol>
                <a:gridCol w="208280">
                  <a:extLst>
                    <a:ext uri="{9D8B030D-6E8A-4147-A177-3AD203B41FA5}">
                      <a16:colId xmlns:a16="http://schemas.microsoft.com/office/drawing/2014/main" val="1690202619"/>
                    </a:ext>
                  </a:extLst>
                </a:gridCol>
                <a:gridCol w="208280">
                  <a:extLst>
                    <a:ext uri="{9D8B030D-6E8A-4147-A177-3AD203B41FA5}">
                      <a16:colId xmlns:a16="http://schemas.microsoft.com/office/drawing/2014/main" val="879116653"/>
                    </a:ext>
                  </a:extLst>
                </a:gridCol>
                <a:gridCol w="208280">
                  <a:extLst>
                    <a:ext uri="{9D8B030D-6E8A-4147-A177-3AD203B41FA5}">
                      <a16:colId xmlns:a16="http://schemas.microsoft.com/office/drawing/2014/main" val="2985716583"/>
                    </a:ext>
                  </a:extLst>
                </a:gridCol>
                <a:gridCol w="208280">
                  <a:extLst>
                    <a:ext uri="{9D8B030D-6E8A-4147-A177-3AD203B41FA5}">
                      <a16:colId xmlns:a16="http://schemas.microsoft.com/office/drawing/2014/main" val="2130455709"/>
                    </a:ext>
                  </a:extLst>
                </a:gridCol>
                <a:gridCol w="208280">
                  <a:extLst>
                    <a:ext uri="{9D8B030D-6E8A-4147-A177-3AD203B41FA5}">
                      <a16:colId xmlns:a16="http://schemas.microsoft.com/office/drawing/2014/main" val="3413903014"/>
                    </a:ext>
                  </a:extLst>
                </a:gridCol>
                <a:gridCol w="208280">
                  <a:extLst>
                    <a:ext uri="{9D8B030D-6E8A-4147-A177-3AD203B41FA5}">
                      <a16:colId xmlns:a16="http://schemas.microsoft.com/office/drawing/2014/main" val="2279846740"/>
                    </a:ext>
                  </a:extLst>
                </a:gridCol>
                <a:gridCol w="208280">
                  <a:extLst>
                    <a:ext uri="{9D8B030D-6E8A-4147-A177-3AD203B41FA5}">
                      <a16:colId xmlns:a16="http://schemas.microsoft.com/office/drawing/2014/main" val="330041187"/>
                    </a:ext>
                  </a:extLst>
                </a:gridCol>
                <a:gridCol w="208280">
                  <a:extLst>
                    <a:ext uri="{9D8B030D-6E8A-4147-A177-3AD203B41FA5}">
                      <a16:colId xmlns:a16="http://schemas.microsoft.com/office/drawing/2014/main" val="244617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2467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- 2020-09-09 19:09:46</a:t>
                      </a:r>
                      <a:r>
                        <a:rPr kumimoji="0" lang="de-DE" sz="1000" b="0" i="0" u="none" strike="noStrike" kern="1200" cap="none" spc="0" normalizeH="0" baseline="0" noProof="0">
                          <a:ln>
                            <a:noFill/>
                          </a:ln>
                          <a:solidFill>
                            <a:prstClr val="black"/>
                          </a:solidFill>
                          <a:effectLst/>
                          <a:uLnTx/>
                          <a:uFillTx/>
                          <a:latin typeface="+mn-lt"/>
                          <a:ea typeface="+mn-ea"/>
                          <a:cs typeface="+mn-cs"/>
                        </a:rPr>
                        <a:t>
 BR-KLASSIK - Studio Franken präsentiert in Kooperation mit Bayreuth Baroque: Teil I von Nicola Porporas "Carlo il Calvo"
Eine Geschichte um Erbschaftsintrigen und Macht. Auf der einen Seite will Lottario den jungen Carlo daran hindern, mit Geld und Manipulation an den Thron zu gelangen. Auf der anderen Seite versucht Adalgiso, die Ordnung mit Diplomatie wiederherzustellen ... 
Aufführungsort ist das Unesco Weltkulturerbe Markgräfliches Opernhaus Bayreuth. "Carlo Il Calvo" Teil II kommt morgen um 20.30 Uhr an dieser Stelle.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https://scontent-iad3-1.xx.fbcdn.net/v/t15.5256-10/s720x720/119063563_355534852156216_3105802922358152355_n.jpg?_nc_cat=104&amp;_nc_sid=ad6a45&amp;_nc_ohc=pNF319eGcmEAX-P-y-I&amp;_nc_ht=scontent-iad3-1.xx&amp;oh=81ed9bd0c903eca6a617501c434274a8&amp;oe=5F80D968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6635226"/>
                  </a:ext>
                </a:extLst>
              </a:tr>
            </a:tbl>
          </a:graphicData>
        </a:graphic>
      </p:graphicFrame>
      <p:sp>
        <p:nvSpPr>
          <p:cNvPr id="4" name="Text Placeholder 3">
            <a:extLst>
              <a:ext uri="{FF2B5EF4-FFF2-40B4-BE49-F238E27FC236}">
                <a16:creationId xmlns:a16="http://schemas.microsoft.com/office/drawing/2014/main" id="{2FF541FA-8FE4-4020-AD8B-108740E4F2B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5703744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A7BE-C145-46C1-BE92-A2E97A0AB36A}"/>
              </a:ext>
            </a:extLst>
          </p:cNvPr>
          <p:cNvSpPr>
            <a:spLocks noGrp="1"/>
          </p:cNvSpPr>
          <p:nvPr>
            <p:ph type="title"/>
          </p:nvPr>
        </p:nvSpPr>
        <p:spPr/>
        <p:txBody>
          <a:bodyPr/>
          <a:lstStyle/>
          <a:p>
            <a:r>
              <a:rPr lang="en-US"/>
              <a:t>Facebook Original Own Posts Table | All Pages - 14 of 26</a:t>
            </a:r>
          </a:p>
        </p:txBody>
      </p:sp>
      <p:graphicFrame>
        <p:nvGraphicFramePr>
          <p:cNvPr id="5" name="Table Placeholder 4">
            <a:extLst>
              <a:ext uri="{FF2B5EF4-FFF2-40B4-BE49-F238E27FC236}">
                <a16:creationId xmlns:a16="http://schemas.microsoft.com/office/drawing/2014/main" id="{3A25E5EF-7C65-4E0D-9972-31DDF7622D7E}"/>
              </a:ext>
            </a:extLst>
          </p:cNvPr>
          <p:cNvGraphicFramePr>
            <a:graphicFrameLocks noGrp="1"/>
          </p:cNvGraphicFramePr>
          <p:nvPr>
            <p:ph type="tbl" sz="quarter" idx="13"/>
            <p:extLst>
              <p:ext uri="{D42A27DB-BD31-4B8C-83A1-F6EECF244321}">
                <p14:modId xmlns:p14="http://schemas.microsoft.com/office/powerpoint/2010/main" val="3260768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26764836"/>
                    </a:ext>
                  </a:extLst>
                </a:gridCol>
                <a:gridCol w="822960">
                  <a:extLst>
                    <a:ext uri="{9D8B030D-6E8A-4147-A177-3AD203B41FA5}">
                      <a16:colId xmlns:a16="http://schemas.microsoft.com/office/drawing/2014/main" val="2407794227"/>
                    </a:ext>
                  </a:extLst>
                </a:gridCol>
                <a:gridCol w="329184">
                  <a:extLst>
                    <a:ext uri="{9D8B030D-6E8A-4147-A177-3AD203B41FA5}">
                      <a16:colId xmlns:a16="http://schemas.microsoft.com/office/drawing/2014/main" val="36589649"/>
                    </a:ext>
                  </a:extLst>
                </a:gridCol>
                <a:gridCol w="208280">
                  <a:extLst>
                    <a:ext uri="{9D8B030D-6E8A-4147-A177-3AD203B41FA5}">
                      <a16:colId xmlns:a16="http://schemas.microsoft.com/office/drawing/2014/main" val="2687556714"/>
                    </a:ext>
                  </a:extLst>
                </a:gridCol>
                <a:gridCol w="208280">
                  <a:extLst>
                    <a:ext uri="{9D8B030D-6E8A-4147-A177-3AD203B41FA5}">
                      <a16:colId xmlns:a16="http://schemas.microsoft.com/office/drawing/2014/main" val="1014525309"/>
                    </a:ext>
                  </a:extLst>
                </a:gridCol>
                <a:gridCol w="208280">
                  <a:extLst>
                    <a:ext uri="{9D8B030D-6E8A-4147-A177-3AD203B41FA5}">
                      <a16:colId xmlns:a16="http://schemas.microsoft.com/office/drawing/2014/main" val="1187735036"/>
                    </a:ext>
                  </a:extLst>
                </a:gridCol>
                <a:gridCol w="208280">
                  <a:extLst>
                    <a:ext uri="{9D8B030D-6E8A-4147-A177-3AD203B41FA5}">
                      <a16:colId xmlns:a16="http://schemas.microsoft.com/office/drawing/2014/main" val="3707934618"/>
                    </a:ext>
                  </a:extLst>
                </a:gridCol>
                <a:gridCol w="208280">
                  <a:extLst>
                    <a:ext uri="{9D8B030D-6E8A-4147-A177-3AD203B41FA5}">
                      <a16:colId xmlns:a16="http://schemas.microsoft.com/office/drawing/2014/main" val="4100059409"/>
                    </a:ext>
                  </a:extLst>
                </a:gridCol>
                <a:gridCol w="208280">
                  <a:extLst>
                    <a:ext uri="{9D8B030D-6E8A-4147-A177-3AD203B41FA5}">
                      <a16:colId xmlns:a16="http://schemas.microsoft.com/office/drawing/2014/main" val="3565725349"/>
                    </a:ext>
                  </a:extLst>
                </a:gridCol>
                <a:gridCol w="208280">
                  <a:extLst>
                    <a:ext uri="{9D8B030D-6E8A-4147-A177-3AD203B41FA5}">
                      <a16:colId xmlns:a16="http://schemas.microsoft.com/office/drawing/2014/main" val="1016271736"/>
                    </a:ext>
                  </a:extLst>
                </a:gridCol>
                <a:gridCol w="208280">
                  <a:extLst>
                    <a:ext uri="{9D8B030D-6E8A-4147-A177-3AD203B41FA5}">
                      <a16:colId xmlns:a16="http://schemas.microsoft.com/office/drawing/2014/main" val="803017825"/>
                    </a:ext>
                  </a:extLst>
                </a:gridCol>
                <a:gridCol w="208280">
                  <a:extLst>
                    <a:ext uri="{9D8B030D-6E8A-4147-A177-3AD203B41FA5}">
                      <a16:colId xmlns:a16="http://schemas.microsoft.com/office/drawing/2014/main" val="2177712134"/>
                    </a:ext>
                  </a:extLst>
                </a:gridCol>
                <a:gridCol w="208280">
                  <a:extLst>
                    <a:ext uri="{9D8B030D-6E8A-4147-A177-3AD203B41FA5}">
                      <a16:colId xmlns:a16="http://schemas.microsoft.com/office/drawing/2014/main" val="1824836642"/>
                    </a:ext>
                  </a:extLst>
                </a:gridCol>
                <a:gridCol w="208280">
                  <a:extLst>
                    <a:ext uri="{9D8B030D-6E8A-4147-A177-3AD203B41FA5}">
                      <a16:colId xmlns:a16="http://schemas.microsoft.com/office/drawing/2014/main" val="1227779929"/>
                    </a:ext>
                  </a:extLst>
                </a:gridCol>
                <a:gridCol w="208280">
                  <a:extLst>
                    <a:ext uri="{9D8B030D-6E8A-4147-A177-3AD203B41FA5}">
                      <a16:colId xmlns:a16="http://schemas.microsoft.com/office/drawing/2014/main" val="3424735325"/>
                    </a:ext>
                  </a:extLst>
                </a:gridCol>
                <a:gridCol w="208280">
                  <a:extLst>
                    <a:ext uri="{9D8B030D-6E8A-4147-A177-3AD203B41FA5}">
                      <a16:colId xmlns:a16="http://schemas.microsoft.com/office/drawing/2014/main" val="2924805425"/>
                    </a:ext>
                  </a:extLst>
                </a:gridCol>
                <a:gridCol w="208280">
                  <a:extLst>
                    <a:ext uri="{9D8B030D-6E8A-4147-A177-3AD203B41FA5}">
                      <a16:colId xmlns:a16="http://schemas.microsoft.com/office/drawing/2014/main" val="1073503991"/>
                    </a:ext>
                  </a:extLst>
                </a:gridCol>
                <a:gridCol w="208280">
                  <a:extLst>
                    <a:ext uri="{9D8B030D-6E8A-4147-A177-3AD203B41FA5}">
                      <a16:colId xmlns:a16="http://schemas.microsoft.com/office/drawing/2014/main" val="677604492"/>
                    </a:ext>
                  </a:extLst>
                </a:gridCol>
                <a:gridCol w="208280">
                  <a:extLst>
                    <a:ext uri="{9D8B030D-6E8A-4147-A177-3AD203B41FA5}">
                      <a16:colId xmlns:a16="http://schemas.microsoft.com/office/drawing/2014/main" val="1950322577"/>
                    </a:ext>
                  </a:extLst>
                </a:gridCol>
                <a:gridCol w="208280">
                  <a:extLst>
                    <a:ext uri="{9D8B030D-6E8A-4147-A177-3AD203B41FA5}">
                      <a16:colId xmlns:a16="http://schemas.microsoft.com/office/drawing/2014/main" val="2840092314"/>
                    </a:ext>
                  </a:extLst>
                </a:gridCol>
                <a:gridCol w="208280">
                  <a:extLst>
                    <a:ext uri="{9D8B030D-6E8A-4147-A177-3AD203B41FA5}">
                      <a16:colId xmlns:a16="http://schemas.microsoft.com/office/drawing/2014/main" val="4048402229"/>
                    </a:ext>
                  </a:extLst>
                </a:gridCol>
                <a:gridCol w="208280">
                  <a:extLst>
                    <a:ext uri="{9D8B030D-6E8A-4147-A177-3AD203B41FA5}">
                      <a16:colId xmlns:a16="http://schemas.microsoft.com/office/drawing/2014/main" val="3438768134"/>
                    </a:ext>
                  </a:extLst>
                </a:gridCol>
                <a:gridCol w="208280">
                  <a:extLst>
                    <a:ext uri="{9D8B030D-6E8A-4147-A177-3AD203B41FA5}">
                      <a16:colId xmlns:a16="http://schemas.microsoft.com/office/drawing/2014/main" val="4293806278"/>
                    </a:ext>
                  </a:extLst>
                </a:gridCol>
                <a:gridCol w="208280">
                  <a:extLst>
                    <a:ext uri="{9D8B030D-6E8A-4147-A177-3AD203B41FA5}">
                      <a16:colId xmlns:a16="http://schemas.microsoft.com/office/drawing/2014/main" val="1780221414"/>
                    </a:ext>
                  </a:extLst>
                </a:gridCol>
                <a:gridCol w="208280">
                  <a:extLst>
                    <a:ext uri="{9D8B030D-6E8A-4147-A177-3AD203B41FA5}">
                      <a16:colId xmlns:a16="http://schemas.microsoft.com/office/drawing/2014/main" val="1706992342"/>
                    </a:ext>
                  </a:extLst>
                </a:gridCol>
                <a:gridCol w="208280">
                  <a:extLst>
                    <a:ext uri="{9D8B030D-6E8A-4147-A177-3AD203B41FA5}">
                      <a16:colId xmlns:a16="http://schemas.microsoft.com/office/drawing/2014/main" val="3629858822"/>
                    </a:ext>
                  </a:extLst>
                </a:gridCol>
                <a:gridCol w="208280">
                  <a:extLst>
                    <a:ext uri="{9D8B030D-6E8A-4147-A177-3AD203B41FA5}">
                      <a16:colId xmlns:a16="http://schemas.microsoft.com/office/drawing/2014/main" val="1507425005"/>
                    </a:ext>
                  </a:extLst>
                </a:gridCol>
                <a:gridCol w="208280">
                  <a:extLst>
                    <a:ext uri="{9D8B030D-6E8A-4147-A177-3AD203B41FA5}">
                      <a16:colId xmlns:a16="http://schemas.microsoft.com/office/drawing/2014/main" val="2085863437"/>
                    </a:ext>
                  </a:extLst>
                </a:gridCol>
                <a:gridCol w="208280">
                  <a:extLst>
                    <a:ext uri="{9D8B030D-6E8A-4147-A177-3AD203B41FA5}">
                      <a16:colId xmlns:a16="http://schemas.microsoft.com/office/drawing/2014/main" val="3288394306"/>
                    </a:ext>
                  </a:extLst>
                </a:gridCol>
                <a:gridCol w="208280">
                  <a:extLst>
                    <a:ext uri="{9D8B030D-6E8A-4147-A177-3AD203B41FA5}">
                      <a16:colId xmlns:a16="http://schemas.microsoft.com/office/drawing/2014/main" val="3105205520"/>
                    </a:ext>
                  </a:extLst>
                </a:gridCol>
                <a:gridCol w="208280">
                  <a:extLst>
                    <a:ext uri="{9D8B030D-6E8A-4147-A177-3AD203B41FA5}">
                      <a16:colId xmlns:a16="http://schemas.microsoft.com/office/drawing/2014/main" val="276585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4297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- 2020-09-09 19:06:43</a:t>
                      </a:r>
                      <a:r>
                        <a:rPr kumimoji="0" lang="de-DE" sz="1000" b="0" i="0" u="none" strike="noStrike" kern="1200" cap="none" spc="0" normalizeH="0" baseline="0" noProof="0">
                          <a:ln>
                            <a:noFill/>
                          </a:ln>
                          <a:solidFill>
                            <a:prstClr val="black"/>
                          </a:solidFill>
                          <a:effectLst/>
                          <a:uLnTx/>
                          <a:uFillTx/>
                          <a:latin typeface="+mn-lt"/>
                          <a:ea typeface="+mn-ea"/>
                          <a:cs typeface="+mn-cs"/>
                        </a:rPr>
                        <a:t>
 Wir präsentieren in Kooperation mit Bayreuth Baroque: Teil I von Nicola Porporas Oper "Carlo il Calvo" 🌟
Eine Geschichte um Erbschaftsintrigen und Macht. Auf der einen Seite will Lottario den jungen Carlo daran hindern, mit Geld und Manipulation an den Thron zu gelangen. Auf der anderen Seite versucht Adalgiso, die Ordnung mit Diplomatie wiederherzustellen ... 
Aufführungsort ist das Unesco Weltkulturerbe Markgräfliches Opernhaus Bayreuth. "Carlo Il Calvo" Teil II kommt morgen um 20.30 Uhr an dieser Stelle.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https://scontent-iad3-1.xx.fbcdn.net/v/t15.5256-10/s720x720/119063563_355534852156216_3105802922358152355_n.jpg?_nc_cat=104&amp;_nc_sid=ad6a45&amp;_nc_ohc=pNF319eGcmEAX-0jHWe&amp;_nc_ht=scontent-iad3-1.xx&amp;oh=5521bab0bfcb7fe1e91ef0bff2926006&amp;oe=5F80D968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0053840"/>
                  </a:ext>
                </a:extLst>
              </a:tr>
            </a:tbl>
          </a:graphicData>
        </a:graphic>
      </p:graphicFrame>
      <p:sp>
        <p:nvSpPr>
          <p:cNvPr id="4" name="Text Placeholder 3">
            <a:extLst>
              <a:ext uri="{FF2B5EF4-FFF2-40B4-BE49-F238E27FC236}">
                <a16:creationId xmlns:a16="http://schemas.microsoft.com/office/drawing/2014/main" id="{B68B0150-5842-4224-94BE-E1CBF33EB7F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45676581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85C98-2D3F-41B6-8800-0CCE6DF25629}"/>
              </a:ext>
            </a:extLst>
          </p:cNvPr>
          <p:cNvSpPr>
            <a:spLocks noGrp="1"/>
          </p:cNvSpPr>
          <p:nvPr>
            <p:ph type="title"/>
          </p:nvPr>
        </p:nvSpPr>
        <p:spPr/>
        <p:txBody>
          <a:bodyPr/>
          <a:lstStyle/>
          <a:p>
            <a:r>
              <a:rPr lang="en-US"/>
              <a:t>Facebook Original Own Posts Table | All Pages - 15 of 26</a:t>
            </a:r>
          </a:p>
        </p:txBody>
      </p:sp>
      <p:graphicFrame>
        <p:nvGraphicFramePr>
          <p:cNvPr id="5" name="Table Placeholder 4">
            <a:extLst>
              <a:ext uri="{FF2B5EF4-FFF2-40B4-BE49-F238E27FC236}">
                <a16:creationId xmlns:a16="http://schemas.microsoft.com/office/drawing/2014/main" id="{1D7E877C-9383-47C7-BFCD-906309D43DDF}"/>
              </a:ext>
            </a:extLst>
          </p:cNvPr>
          <p:cNvGraphicFramePr>
            <a:graphicFrameLocks noGrp="1"/>
          </p:cNvGraphicFramePr>
          <p:nvPr>
            <p:ph type="tbl" sz="quarter" idx="13"/>
            <p:extLst>
              <p:ext uri="{D42A27DB-BD31-4B8C-83A1-F6EECF244321}">
                <p14:modId xmlns:p14="http://schemas.microsoft.com/office/powerpoint/2010/main" val="161504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08367414"/>
                    </a:ext>
                  </a:extLst>
                </a:gridCol>
                <a:gridCol w="822960">
                  <a:extLst>
                    <a:ext uri="{9D8B030D-6E8A-4147-A177-3AD203B41FA5}">
                      <a16:colId xmlns:a16="http://schemas.microsoft.com/office/drawing/2014/main" val="3630653401"/>
                    </a:ext>
                  </a:extLst>
                </a:gridCol>
                <a:gridCol w="329184">
                  <a:extLst>
                    <a:ext uri="{9D8B030D-6E8A-4147-A177-3AD203B41FA5}">
                      <a16:colId xmlns:a16="http://schemas.microsoft.com/office/drawing/2014/main" val="3300257857"/>
                    </a:ext>
                  </a:extLst>
                </a:gridCol>
                <a:gridCol w="208280">
                  <a:extLst>
                    <a:ext uri="{9D8B030D-6E8A-4147-A177-3AD203B41FA5}">
                      <a16:colId xmlns:a16="http://schemas.microsoft.com/office/drawing/2014/main" val="4264436296"/>
                    </a:ext>
                  </a:extLst>
                </a:gridCol>
                <a:gridCol w="208280">
                  <a:extLst>
                    <a:ext uri="{9D8B030D-6E8A-4147-A177-3AD203B41FA5}">
                      <a16:colId xmlns:a16="http://schemas.microsoft.com/office/drawing/2014/main" val="3361881362"/>
                    </a:ext>
                  </a:extLst>
                </a:gridCol>
                <a:gridCol w="208280">
                  <a:extLst>
                    <a:ext uri="{9D8B030D-6E8A-4147-A177-3AD203B41FA5}">
                      <a16:colId xmlns:a16="http://schemas.microsoft.com/office/drawing/2014/main" val="853372383"/>
                    </a:ext>
                  </a:extLst>
                </a:gridCol>
                <a:gridCol w="208280">
                  <a:extLst>
                    <a:ext uri="{9D8B030D-6E8A-4147-A177-3AD203B41FA5}">
                      <a16:colId xmlns:a16="http://schemas.microsoft.com/office/drawing/2014/main" val="1115182412"/>
                    </a:ext>
                  </a:extLst>
                </a:gridCol>
                <a:gridCol w="208280">
                  <a:extLst>
                    <a:ext uri="{9D8B030D-6E8A-4147-A177-3AD203B41FA5}">
                      <a16:colId xmlns:a16="http://schemas.microsoft.com/office/drawing/2014/main" val="3757048382"/>
                    </a:ext>
                  </a:extLst>
                </a:gridCol>
                <a:gridCol w="208280">
                  <a:extLst>
                    <a:ext uri="{9D8B030D-6E8A-4147-A177-3AD203B41FA5}">
                      <a16:colId xmlns:a16="http://schemas.microsoft.com/office/drawing/2014/main" val="4202276423"/>
                    </a:ext>
                  </a:extLst>
                </a:gridCol>
                <a:gridCol w="208280">
                  <a:extLst>
                    <a:ext uri="{9D8B030D-6E8A-4147-A177-3AD203B41FA5}">
                      <a16:colId xmlns:a16="http://schemas.microsoft.com/office/drawing/2014/main" val="797656036"/>
                    </a:ext>
                  </a:extLst>
                </a:gridCol>
                <a:gridCol w="208280">
                  <a:extLst>
                    <a:ext uri="{9D8B030D-6E8A-4147-A177-3AD203B41FA5}">
                      <a16:colId xmlns:a16="http://schemas.microsoft.com/office/drawing/2014/main" val="3627135648"/>
                    </a:ext>
                  </a:extLst>
                </a:gridCol>
                <a:gridCol w="208280">
                  <a:extLst>
                    <a:ext uri="{9D8B030D-6E8A-4147-A177-3AD203B41FA5}">
                      <a16:colId xmlns:a16="http://schemas.microsoft.com/office/drawing/2014/main" val="1813250205"/>
                    </a:ext>
                  </a:extLst>
                </a:gridCol>
                <a:gridCol w="208280">
                  <a:extLst>
                    <a:ext uri="{9D8B030D-6E8A-4147-A177-3AD203B41FA5}">
                      <a16:colId xmlns:a16="http://schemas.microsoft.com/office/drawing/2014/main" val="1990565428"/>
                    </a:ext>
                  </a:extLst>
                </a:gridCol>
                <a:gridCol w="208280">
                  <a:extLst>
                    <a:ext uri="{9D8B030D-6E8A-4147-A177-3AD203B41FA5}">
                      <a16:colId xmlns:a16="http://schemas.microsoft.com/office/drawing/2014/main" val="498590858"/>
                    </a:ext>
                  </a:extLst>
                </a:gridCol>
                <a:gridCol w="208280">
                  <a:extLst>
                    <a:ext uri="{9D8B030D-6E8A-4147-A177-3AD203B41FA5}">
                      <a16:colId xmlns:a16="http://schemas.microsoft.com/office/drawing/2014/main" val="744430830"/>
                    </a:ext>
                  </a:extLst>
                </a:gridCol>
                <a:gridCol w="208280">
                  <a:extLst>
                    <a:ext uri="{9D8B030D-6E8A-4147-A177-3AD203B41FA5}">
                      <a16:colId xmlns:a16="http://schemas.microsoft.com/office/drawing/2014/main" val="1429380475"/>
                    </a:ext>
                  </a:extLst>
                </a:gridCol>
                <a:gridCol w="208280">
                  <a:extLst>
                    <a:ext uri="{9D8B030D-6E8A-4147-A177-3AD203B41FA5}">
                      <a16:colId xmlns:a16="http://schemas.microsoft.com/office/drawing/2014/main" val="3759030117"/>
                    </a:ext>
                  </a:extLst>
                </a:gridCol>
                <a:gridCol w="208280">
                  <a:extLst>
                    <a:ext uri="{9D8B030D-6E8A-4147-A177-3AD203B41FA5}">
                      <a16:colId xmlns:a16="http://schemas.microsoft.com/office/drawing/2014/main" val="1272950783"/>
                    </a:ext>
                  </a:extLst>
                </a:gridCol>
                <a:gridCol w="208280">
                  <a:extLst>
                    <a:ext uri="{9D8B030D-6E8A-4147-A177-3AD203B41FA5}">
                      <a16:colId xmlns:a16="http://schemas.microsoft.com/office/drawing/2014/main" val="3328601114"/>
                    </a:ext>
                  </a:extLst>
                </a:gridCol>
                <a:gridCol w="208280">
                  <a:extLst>
                    <a:ext uri="{9D8B030D-6E8A-4147-A177-3AD203B41FA5}">
                      <a16:colId xmlns:a16="http://schemas.microsoft.com/office/drawing/2014/main" val="3773816106"/>
                    </a:ext>
                  </a:extLst>
                </a:gridCol>
                <a:gridCol w="208280">
                  <a:extLst>
                    <a:ext uri="{9D8B030D-6E8A-4147-A177-3AD203B41FA5}">
                      <a16:colId xmlns:a16="http://schemas.microsoft.com/office/drawing/2014/main" val="733346421"/>
                    </a:ext>
                  </a:extLst>
                </a:gridCol>
                <a:gridCol w="208280">
                  <a:extLst>
                    <a:ext uri="{9D8B030D-6E8A-4147-A177-3AD203B41FA5}">
                      <a16:colId xmlns:a16="http://schemas.microsoft.com/office/drawing/2014/main" val="1242409586"/>
                    </a:ext>
                  </a:extLst>
                </a:gridCol>
                <a:gridCol w="208280">
                  <a:extLst>
                    <a:ext uri="{9D8B030D-6E8A-4147-A177-3AD203B41FA5}">
                      <a16:colId xmlns:a16="http://schemas.microsoft.com/office/drawing/2014/main" val="1207610602"/>
                    </a:ext>
                  </a:extLst>
                </a:gridCol>
                <a:gridCol w="208280">
                  <a:extLst>
                    <a:ext uri="{9D8B030D-6E8A-4147-A177-3AD203B41FA5}">
                      <a16:colId xmlns:a16="http://schemas.microsoft.com/office/drawing/2014/main" val="2005046364"/>
                    </a:ext>
                  </a:extLst>
                </a:gridCol>
                <a:gridCol w="208280">
                  <a:extLst>
                    <a:ext uri="{9D8B030D-6E8A-4147-A177-3AD203B41FA5}">
                      <a16:colId xmlns:a16="http://schemas.microsoft.com/office/drawing/2014/main" val="60977491"/>
                    </a:ext>
                  </a:extLst>
                </a:gridCol>
                <a:gridCol w="208280">
                  <a:extLst>
                    <a:ext uri="{9D8B030D-6E8A-4147-A177-3AD203B41FA5}">
                      <a16:colId xmlns:a16="http://schemas.microsoft.com/office/drawing/2014/main" val="405557061"/>
                    </a:ext>
                  </a:extLst>
                </a:gridCol>
                <a:gridCol w="208280">
                  <a:extLst>
                    <a:ext uri="{9D8B030D-6E8A-4147-A177-3AD203B41FA5}">
                      <a16:colId xmlns:a16="http://schemas.microsoft.com/office/drawing/2014/main" val="4197963862"/>
                    </a:ext>
                  </a:extLst>
                </a:gridCol>
                <a:gridCol w="208280">
                  <a:extLst>
                    <a:ext uri="{9D8B030D-6E8A-4147-A177-3AD203B41FA5}">
                      <a16:colId xmlns:a16="http://schemas.microsoft.com/office/drawing/2014/main" val="2340517319"/>
                    </a:ext>
                  </a:extLst>
                </a:gridCol>
                <a:gridCol w="208280">
                  <a:extLst>
                    <a:ext uri="{9D8B030D-6E8A-4147-A177-3AD203B41FA5}">
                      <a16:colId xmlns:a16="http://schemas.microsoft.com/office/drawing/2014/main" val="980301644"/>
                    </a:ext>
                  </a:extLst>
                </a:gridCol>
                <a:gridCol w="208280">
                  <a:extLst>
                    <a:ext uri="{9D8B030D-6E8A-4147-A177-3AD203B41FA5}">
                      <a16:colId xmlns:a16="http://schemas.microsoft.com/office/drawing/2014/main" val="2253921098"/>
                    </a:ext>
                  </a:extLst>
                </a:gridCol>
                <a:gridCol w="208280">
                  <a:extLst>
                    <a:ext uri="{9D8B030D-6E8A-4147-A177-3AD203B41FA5}">
                      <a16:colId xmlns:a16="http://schemas.microsoft.com/office/drawing/2014/main" val="1751195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6275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- 2020-09-09 19:06:30</a:t>
                      </a:r>
                      <a:r>
                        <a:rPr kumimoji="0" lang="de-DE" sz="1000" b="0" i="0" u="none" strike="noStrike" kern="1200" cap="none" spc="0" normalizeH="0" baseline="0" noProof="0">
                          <a:ln>
                            <a:noFill/>
                          </a:ln>
                          <a:solidFill>
                            <a:prstClr val="black"/>
                          </a:solidFill>
                          <a:effectLst/>
                          <a:uLnTx/>
                          <a:uFillTx/>
                          <a:latin typeface="+mn-lt"/>
                          <a:ea typeface="+mn-ea"/>
                          <a:cs typeface="+mn-cs"/>
                        </a:rPr>
                        <a:t>
 Spielerisch Wissen vermitteln - das ist das Ziel von fünf Stundentinnen der Uni Bayreuth. Sie haben die BeeChildBox entwickelt, mit der Kinder in die Welt der Bienen eintauchen können. 🐝🐝🐝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https://scontent-iad3-1.xx.fbcdn.net/v/t15.5256-10/p720x720/118779733_622413201754076_5125635034734767207_n.jpg?_nc_cat=104&amp;_nc_sid=ad6a45&amp;_nc_ohc=pyHTqLXAuV8AX-iJekq&amp;_nc_ht=scontent-iad3-1.xx&amp;oh=69e3aa6bb1c41104608d48a578460664&amp;oe=5F7FD478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62258223"/>
                  </a:ext>
                </a:extLst>
              </a:tr>
            </a:tbl>
          </a:graphicData>
        </a:graphic>
      </p:graphicFrame>
      <p:sp>
        <p:nvSpPr>
          <p:cNvPr id="4" name="Text Placeholder 3">
            <a:extLst>
              <a:ext uri="{FF2B5EF4-FFF2-40B4-BE49-F238E27FC236}">
                <a16:creationId xmlns:a16="http://schemas.microsoft.com/office/drawing/2014/main" id="{02631CED-848E-4139-9A66-D10BBC68FEE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7639499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F560E-37FA-4D76-A686-F1F32A73922B}"/>
              </a:ext>
            </a:extLst>
          </p:cNvPr>
          <p:cNvSpPr>
            <a:spLocks noGrp="1"/>
          </p:cNvSpPr>
          <p:nvPr>
            <p:ph type="title"/>
          </p:nvPr>
        </p:nvSpPr>
        <p:spPr/>
        <p:txBody>
          <a:bodyPr/>
          <a:lstStyle/>
          <a:p>
            <a:r>
              <a:rPr lang="en-US"/>
              <a:t>Facebook Original Own Posts Table | All Pages - 16 of 26</a:t>
            </a:r>
          </a:p>
        </p:txBody>
      </p:sp>
      <p:graphicFrame>
        <p:nvGraphicFramePr>
          <p:cNvPr id="5" name="Table Placeholder 4">
            <a:extLst>
              <a:ext uri="{FF2B5EF4-FFF2-40B4-BE49-F238E27FC236}">
                <a16:creationId xmlns:a16="http://schemas.microsoft.com/office/drawing/2014/main" id="{89E454BF-948B-46D1-AB0E-2610C09ABE6D}"/>
              </a:ext>
            </a:extLst>
          </p:cNvPr>
          <p:cNvGraphicFramePr>
            <a:graphicFrameLocks noGrp="1"/>
          </p:cNvGraphicFramePr>
          <p:nvPr>
            <p:ph type="tbl" sz="quarter" idx="13"/>
            <p:extLst>
              <p:ext uri="{D42A27DB-BD31-4B8C-83A1-F6EECF244321}">
                <p14:modId xmlns:p14="http://schemas.microsoft.com/office/powerpoint/2010/main" val="92885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69074163"/>
                    </a:ext>
                  </a:extLst>
                </a:gridCol>
                <a:gridCol w="822960">
                  <a:extLst>
                    <a:ext uri="{9D8B030D-6E8A-4147-A177-3AD203B41FA5}">
                      <a16:colId xmlns:a16="http://schemas.microsoft.com/office/drawing/2014/main" val="1190064008"/>
                    </a:ext>
                  </a:extLst>
                </a:gridCol>
                <a:gridCol w="329184">
                  <a:extLst>
                    <a:ext uri="{9D8B030D-6E8A-4147-A177-3AD203B41FA5}">
                      <a16:colId xmlns:a16="http://schemas.microsoft.com/office/drawing/2014/main" val="390717056"/>
                    </a:ext>
                  </a:extLst>
                </a:gridCol>
                <a:gridCol w="208280">
                  <a:extLst>
                    <a:ext uri="{9D8B030D-6E8A-4147-A177-3AD203B41FA5}">
                      <a16:colId xmlns:a16="http://schemas.microsoft.com/office/drawing/2014/main" val="1153962142"/>
                    </a:ext>
                  </a:extLst>
                </a:gridCol>
                <a:gridCol w="208280">
                  <a:extLst>
                    <a:ext uri="{9D8B030D-6E8A-4147-A177-3AD203B41FA5}">
                      <a16:colId xmlns:a16="http://schemas.microsoft.com/office/drawing/2014/main" val="2444191919"/>
                    </a:ext>
                  </a:extLst>
                </a:gridCol>
                <a:gridCol w="208280">
                  <a:extLst>
                    <a:ext uri="{9D8B030D-6E8A-4147-A177-3AD203B41FA5}">
                      <a16:colId xmlns:a16="http://schemas.microsoft.com/office/drawing/2014/main" val="2830678323"/>
                    </a:ext>
                  </a:extLst>
                </a:gridCol>
                <a:gridCol w="208280">
                  <a:extLst>
                    <a:ext uri="{9D8B030D-6E8A-4147-A177-3AD203B41FA5}">
                      <a16:colId xmlns:a16="http://schemas.microsoft.com/office/drawing/2014/main" val="2356796852"/>
                    </a:ext>
                  </a:extLst>
                </a:gridCol>
                <a:gridCol w="208280">
                  <a:extLst>
                    <a:ext uri="{9D8B030D-6E8A-4147-A177-3AD203B41FA5}">
                      <a16:colId xmlns:a16="http://schemas.microsoft.com/office/drawing/2014/main" val="52148541"/>
                    </a:ext>
                  </a:extLst>
                </a:gridCol>
                <a:gridCol w="208280">
                  <a:extLst>
                    <a:ext uri="{9D8B030D-6E8A-4147-A177-3AD203B41FA5}">
                      <a16:colId xmlns:a16="http://schemas.microsoft.com/office/drawing/2014/main" val="2537010131"/>
                    </a:ext>
                  </a:extLst>
                </a:gridCol>
                <a:gridCol w="208280">
                  <a:extLst>
                    <a:ext uri="{9D8B030D-6E8A-4147-A177-3AD203B41FA5}">
                      <a16:colId xmlns:a16="http://schemas.microsoft.com/office/drawing/2014/main" val="3367780606"/>
                    </a:ext>
                  </a:extLst>
                </a:gridCol>
                <a:gridCol w="208280">
                  <a:extLst>
                    <a:ext uri="{9D8B030D-6E8A-4147-A177-3AD203B41FA5}">
                      <a16:colId xmlns:a16="http://schemas.microsoft.com/office/drawing/2014/main" val="1863176836"/>
                    </a:ext>
                  </a:extLst>
                </a:gridCol>
                <a:gridCol w="208280">
                  <a:extLst>
                    <a:ext uri="{9D8B030D-6E8A-4147-A177-3AD203B41FA5}">
                      <a16:colId xmlns:a16="http://schemas.microsoft.com/office/drawing/2014/main" val="2870596805"/>
                    </a:ext>
                  </a:extLst>
                </a:gridCol>
                <a:gridCol w="208280">
                  <a:extLst>
                    <a:ext uri="{9D8B030D-6E8A-4147-A177-3AD203B41FA5}">
                      <a16:colId xmlns:a16="http://schemas.microsoft.com/office/drawing/2014/main" val="1215144185"/>
                    </a:ext>
                  </a:extLst>
                </a:gridCol>
                <a:gridCol w="208280">
                  <a:extLst>
                    <a:ext uri="{9D8B030D-6E8A-4147-A177-3AD203B41FA5}">
                      <a16:colId xmlns:a16="http://schemas.microsoft.com/office/drawing/2014/main" val="1708189183"/>
                    </a:ext>
                  </a:extLst>
                </a:gridCol>
                <a:gridCol w="208280">
                  <a:extLst>
                    <a:ext uri="{9D8B030D-6E8A-4147-A177-3AD203B41FA5}">
                      <a16:colId xmlns:a16="http://schemas.microsoft.com/office/drawing/2014/main" val="2762236713"/>
                    </a:ext>
                  </a:extLst>
                </a:gridCol>
                <a:gridCol w="208280">
                  <a:extLst>
                    <a:ext uri="{9D8B030D-6E8A-4147-A177-3AD203B41FA5}">
                      <a16:colId xmlns:a16="http://schemas.microsoft.com/office/drawing/2014/main" val="3540902200"/>
                    </a:ext>
                  </a:extLst>
                </a:gridCol>
                <a:gridCol w="208280">
                  <a:extLst>
                    <a:ext uri="{9D8B030D-6E8A-4147-A177-3AD203B41FA5}">
                      <a16:colId xmlns:a16="http://schemas.microsoft.com/office/drawing/2014/main" val="3685831928"/>
                    </a:ext>
                  </a:extLst>
                </a:gridCol>
                <a:gridCol w="208280">
                  <a:extLst>
                    <a:ext uri="{9D8B030D-6E8A-4147-A177-3AD203B41FA5}">
                      <a16:colId xmlns:a16="http://schemas.microsoft.com/office/drawing/2014/main" val="1230373742"/>
                    </a:ext>
                  </a:extLst>
                </a:gridCol>
                <a:gridCol w="208280">
                  <a:extLst>
                    <a:ext uri="{9D8B030D-6E8A-4147-A177-3AD203B41FA5}">
                      <a16:colId xmlns:a16="http://schemas.microsoft.com/office/drawing/2014/main" val="2499351977"/>
                    </a:ext>
                  </a:extLst>
                </a:gridCol>
                <a:gridCol w="208280">
                  <a:extLst>
                    <a:ext uri="{9D8B030D-6E8A-4147-A177-3AD203B41FA5}">
                      <a16:colId xmlns:a16="http://schemas.microsoft.com/office/drawing/2014/main" val="4258399086"/>
                    </a:ext>
                  </a:extLst>
                </a:gridCol>
                <a:gridCol w="208280">
                  <a:extLst>
                    <a:ext uri="{9D8B030D-6E8A-4147-A177-3AD203B41FA5}">
                      <a16:colId xmlns:a16="http://schemas.microsoft.com/office/drawing/2014/main" val="3055150198"/>
                    </a:ext>
                  </a:extLst>
                </a:gridCol>
                <a:gridCol w="208280">
                  <a:extLst>
                    <a:ext uri="{9D8B030D-6E8A-4147-A177-3AD203B41FA5}">
                      <a16:colId xmlns:a16="http://schemas.microsoft.com/office/drawing/2014/main" val="3711477513"/>
                    </a:ext>
                  </a:extLst>
                </a:gridCol>
                <a:gridCol w="208280">
                  <a:extLst>
                    <a:ext uri="{9D8B030D-6E8A-4147-A177-3AD203B41FA5}">
                      <a16:colId xmlns:a16="http://schemas.microsoft.com/office/drawing/2014/main" val="3211386026"/>
                    </a:ext>
                  </a:extLst>
                </a:gridCol>
                <a:gridCol w="208280">
                  <a:extLst>
                    <a:ext uri="{9D8B030D-6E8A-4147-A177-3AD203B41FA5}">
                      <a16:colId xmlns:a16="http://schemas.microsoft.com/office/drawing/2014/main" val="899613666"/>
                    </a:ext>
                  </a:extLst>
                </a:gridCol>
                <a:gridCol w="208280">
                  <a:extLst>
                    <a:ext uri="{9D8B030D-6E8A-4147-A177-3AD203B41FA5}">
                      <a16:colId xmlns:a16="http://schemas.microsoft.com/office/drawing/2014/main" val="1603349937"/>
                    </a:ext>
                  </a:extLst>
                </a:gridCol>
                <a:gridCol w="208280">
                  <a:extLst>
                    <a:ext uri="{9D8B030D-6E8A-4147-A177-3AD203B41FA5}">
                      <a16:colId xmlns:a16="http://schemas.microsoft.com/office/drawing/2014/main" val="2331157862"/>
                    </a:ext>
                  </a:extLst>
                </a:gridCol>
                <a:gridCol w="208280">
                  <a:extLst>
                    <a:ext uri="{9D8B030D-6E8A-4147-A177-3AD203B41FA5}">
                      <a16:colId xmlns:a16="http://schemas.microsoft.com/office/drawing/2014/main" val="3679312068"/>
                    </a:ext>
                  </a:extLst>
                </a:gridCol>
                <a:gridCol w="208280">
                  <a:extLst>
                    <a:ext uri="{9D8B030D-6E8A-4147-A177-3AD203B41FA5}">
                      <a16:colId xmlns:a16="http://schemas.microsoft.com/office/drawing/2014/main" val="2504900294"/>
                    </a:ext>
                  </a:extLst>
                </a:gridCol>
                <a:gridCol w="208280">
                  <a:extLst>
                    <a:ext uri="{9D8B030D-6E8A-4147-A177-3AD203B41FA5}">
                      <a16:colId xmlns:a16="http://schemas.microsoft.com/office/drawing/2014/main" val="2028053103"/>
                    </a:ext>
                  </a:extLst>
                </a:gridCol>
                <a:gridCol w="208280">
                  <a:extLst>
                    <a:ext uri="{9D8B030D-6E8A-4147-A177-3AD203B41FA5}">
                      <a16:colId xmlns:a16="http://schemas.microsoft.com/office/drawing/2014/main" val="3862059915"/>
                    </a:ext>
                  </a:extLst>
                </a:gridCol>
                <a:gridCol w="208280">
                  <a:extLst>
                    <a:ext uri="{9D8B030D-6E8A-4147-A177-3AD203B41FA5}">
                      <a16:colId xmlns:a16="http://schemas.microsoft.com/office/drawing/2014/main" val="179897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7525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18:58:05</a:t>
                      </a:r>
                      <a:r>
                        <a:rPr kumimoji="0" lang="de-DE" sz="1000" b="0" i="0" u="none" strike="noStrike" kern="1200" cap="none" spc="0" normalizeH="0" baseline="0" noProof="0">
                          <a:ln>
                            <a:noFill/>
                          </a:ln>
                          <a:solidFill>
                            <a:prstClr val="black"/>
                          </a:solidFill>
                          <a:effectLst/>
                          <a:uLnTx/>
                          <a:uFillTx/>
                          <a:latin typeface="+mn-lt"/>
                          <a:ea typeface="+mn-ea"/>
                          <a:cs typeface="+mn-cs"/>
                        </a:rPr>
                        <a:t>
 Sie galt als große Hoffnung gegen das Coronavirus. Jetzt hat das britische Pharmaunternehmen AstraZeneca seine Studie zu einem Corona-Impfstoff unterbrochen.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https://external-iad3-1.xx.fbcdn.net/safe_image.php?d=AQBKn6FSNyB_0-ti&amp;w=720&amp;h=720&amp;url=https%3A%2F%2Fposts-swat-io.s3.eu-central-1.amazonaws.com%2F74a6f553fe0a65b606da95086cae3bc38e29d422.jpg&amp;cfs=1&amp;_nc_cb=1&amp;_nc_hash=AQDkil_HZAHaqftn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7211219"/>
                  </a:ext>
                </a:extLst>
              </a:tr>
            </a:tbl>
          </a:graphicData>
        </a:graphic>
      </p:graphicFrame>
      <p:sp>
        <p:nvSpPr>
          <p:cNvPr id="4" name="Text Placeholder 3">
            <a:extLst>
              <a:ext uri="{FF2B5EF4-FFF2-40B4-BE49-F238E27FC236}">
                <a16:creationId xmlns:a16="http://schemas.microsoft.com/office/drawing/2014/main" id="{16CA37A3-21FC-4DE1-BB45-A8D4510115A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309830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600ED-B523-4B9A-9CF2-AF453B984766}"/>
              </a:ext>
            </a:extLst>
          </p:cNvPr>
          <p:cNvSpPr>
            <a:spLocks noGrp="1"/>
          </p:cNvSpPr>
          <p:nvPr>
            <p:ph type="title"/>
          </p:nvPr>
        </p:nvSpPr>
        <p:spPr/>
        <p:txBody>
          <a:bodyPr/>
          <a:lstStyle/>
          <a:p>
            <a:r>
              <a:rPr lang="en-US"/>
              <a:t>Facebook Original Own Posts Table | All Pages - 17 of 26</a:t>
            </a:r>
          </a:p>
        </p:txBody>
      </p:sp>
      <p:graphicFrame>
        <p:nvGraphicFramePr>
          <p:cNvPr id="5" name="Table Placeholder 4">
            <a:extLst>
              <a:ext uri="{FF2B5EF4-FFF2-40B4-BE49-F238E27FC236}">
                <a16:creationId xmlns:a16="http://schemas.microsoft.com/office/drawing/2014/main" id="{C05D00E7-2CD5-4BBD-B0FF-BC9F9CB493B9}"/>
              </a:ext>
            </a:extLst>
          </p:cNvPr>
          <p:cNvGraphicFramePr>
            <a:graphicFrameLocks noGrp="1"/>
          </p:cNvGraphicFramePr>
          <p:nvPr>
            <p:ph type="tbl" sz="quarter" idx="13"/>
            <p:extLst>
              <p:ext uri="{D42A27DB-BD31-4B8C-83A1-F6EECF244321}">
                <p14:modId xmlns:p14="http://schemas.microsoft.com/office/powerpoint/2010/main" val="333816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4778972"/>
                    </a:ext>
                  </a:extLst>
                </a:gridCol>
                <a:gridCol w="822960">
                  <a:extLst>
                    <a:ext uri="{9D8B030D-6E8A-4147-A177-3AD203B41FA5}">
                      <a16:colId xmlns:a16="http://schemas.microsoft.com/office/drawing/2014/main" val="2812960528"/>
                    </a:ext>
                  </a:extLst>
                </a:gridCol>
                <a:gridCol w="329184">
                  <a:extLst>
                    <a:ext uri="{9D8B030D-6E8A-4147-A177-3AD203B41FA5}">
                      <a16:colId xmlns:a16="http://schemas.microsoft.com/office/drawing/2014/main" val="2700486414"/>
                    </a:ext>
                  </a:extLst>
                </a:gridCol>
                <a:gridCol w="208280">
                  <a:extLst>
                    <a:ext uri="{9D8B030D-6E8A-4147-A177-3AD203B41FA5}">
                      <a16:colId xmlns:a16="http://schemas.microsoft.com/office/drawing/2014/main" val="674263140"/>
                    </a:ext>
                  </a:extLst>
                </a:gridCol>
                <a:gridCol w="208280">
                  <a:extLst>
                    <a:ext uri="{9D8B030D-6E8A-4147-A177-3AD203B41FA5}">
                      <a16:colId xmlns:a16="http://schemas.microsoft.com/office/drawing/2014/main" val="870802461"/>
                    </a:ext>
                  </a:extLst>
                </a:gridCol>
                <a:gridCol w="208280">
                  <a:extLst>
                    <a:ext uri="{9D8B030D-6E8A-4147-A177-3AD203B41FA5}">
                      <a16:colId xmlns:a16="http://schemas.microsoft.com/office/drawing/2014/main" val="4051822163"/>
                    </a:ext>
                  </a:extLst>
                </a:gridCol>
                <a:gridCol w="208280">
                  <a:extLst>
                    <a:ext uri="{9D8B030D-6E8A-4147-A177-3AD203B41FA5}">
                      <a16:colId xmlns:a16="http://schemas.microsoft.com/office/drawing/2014/main" val="3173656517"/>
                    </a:ext>
                  </a:extLst>
                </a:gridCol>
                <a:gridCol w="208280">
                  <a:extLst>
                    <a:ext uri="{9D8B030D-6E8A-4147-A177-3AD203B41FA5}">
                      <a16:colId xmlns:a16="http://schemas.microsoft.com/office/drawing/2014/main" val="3357379614"/>
                    </a:ext>
                  </a:extLst>
                </a:gridCol>
                <a:gridCol w="208280">
                  <a:extLst>
                    <a:ext uri="{9D8B030D-6E8A-4147-A177-3AD203B41FA5}">
                      <a16:colId xmlns:a16="http://schemas.microsoft.com/office/drawing/2014/main" val="2338522816"/>
                    </a:ext>
                  </a:extLst>
                </a:gridCol>
                <a:gridCol w="208280">
                  <a:extLst>
                    <a:ext uri="{9D8B030D-6E8A-4147-A177-3AD203B41FA5}">
                      <a16:colId xmlns:a16="http://schemas.microsoft.com/office/drawing/2014/main" val="266557386"/>
                    </a:ext>
                  </a:extLst>
                </a:gridCol>
                <a:gridCol w="208280">
                  <a:extLst>
                    <a:ext uri="{9D8B030D-6E8A-4147-A177-3AD203B41FA5}">
                      <a16:colId xmlns:a16="http://schemas.microsoft.com/office/drawing/2014/main" val="1994991631"/>
                    </a:ext>
                  </a:extLst>
                </a:gridCol>
                <a:gridCol w="208280">
                  <a:extLst>
                    <a:ext uri="{9D8B030D-6E8A-4147-A177-3AD203B41FA5}">
                      <a16:colId xmlns:a16="http://schemas.microsoft.com/office/drawing/2014/main" val="4184002624"/>
                    </a:ext>
                  </a:extLst>
                </a:gridCol>
                <a:gridCol w="208280">
                  <a:extLst>
                    <a:ext uri="{9D8B030D-6E8A-4147-A177-3AD203B41FA5}">
                      <a16:colId xmlns:a16="http://schemas.microsoft.com/office/drawing/2014/main" val="3700715864"/>
                    </a:ext>
                  </a:extLst>
                </a:gridCol>
                <a:gridCol w="208280">
                  <a:extLst>
                    <a:ext uri="{9D8B030D-6E8A-4147-A177-3AD203B41FA5}">
                      <a16:colId xmlns:a16="http://schemas.microsoft.com/office/drawing/2014/main" val="1755899929"/>
                    </a:ext>
                  </a:extLst>
                </a:gridCol>
                <a:gridCol w="208280">
                  <a:extLst>
                    <a:ext uri="{9D8B030D-6E8A-4147-A177-3AD203B41FA5}">
                      <a16:colId xmlns:a16="http://schemas.microsoft.com/office/drawing/2014/main" val="3287547857"/>
                    </a:ext>
                  </a:extLst>
                </a:gridCol>
                <a:gridCol w="208280">
                  <a:extLst>
                    <a:ext uri="{9D8B030D-6E8A-4147-A177-3AD203B41FA5}">
                      <a16:colId xmlns:a16="http://schemas.microsoft.com/office/drawing/2014/main" val="2295079028"/>
                    </a:ext>
                  </a:extLst>
                </a:gridCol>
                <a:gridCol w="208280">
                  <a:extLst>
                    <a:ext uri="{9D8B030D-6E8A-4147-A177-3AD203B41FA5}">
                      <a16:colId xmlns:a16="http://schemas.microsoft.com/office/drawing/2014/main" val="976959803"/>
                    </a:ext>
                  </a:extLst>
                </a:gridCol>
                <a:gridCol w="208280">
                  <a:extLst>
                    <a:ext uri="{9D8B030D-6E8A-4147-A177-3AD203B41FA5}">
                      <a16:colId xmlns:a16="http://schemas.microsoft.com/office/drawing/2014/main" val="1600746484"/>
                    </a:ext>
                  </a:extLst>
                </a:gridCol>
                <a:gridCol w="208280">
                  <a:extLst>
                    <a:ext uri="{9D8B030D-6E8A-4147-A177-3AD203B41FA5}">
                      <a16:colId xmlns:a16="http://schemas.microsoft.com/office/drawing/2014/main" val="1640876572"/>
                    </a:ext>
                  </a:extLst>
                </a:gridCol>
                <a:gridCol w="208280">
                  <a:extLst>
                    <a:ext uri="{9D8B030D-6E8A-4147-A177-3AD203B41FA5}">
                      <a16:colId xmlns:a16="http://schemas.microsoft.com/office/drawing/2014/main" val="3464725326"/>
                    </a:ext>
                  </a:extLst>
                </a:gridCol>
                <a:gridCol w="208280">
                  <a:extLst>
                    <a:ext uri="{9D8B030D-6E8A-4147-A177-3AD203B41FA5}">
                      <a16:colId xmlns:a16="http://schemas.microsoft.com/office/drawing/2014/main" val="2674730590"/>
                    </a:ext>
                  </a:extLst>
                </a:gridCol>
                <a:gridCol w="208280">
                  <a:extLst>
                    <a:ext uri="{9D8B030D-6E8A-4147-A177-3AD203B41FA5}">
                      <a16:colId xmlns:a16="http://schemas.microsoft.com/office/drawing/2014/main" val="1873194766"/>
                    </a:ext>
                  </a:extLst>
                </a:gridCol>
                <a:gridCol w="208280">
                  <a:extLst>
                    <a:ext uri="{9D8B030D-6E8A-4147-A177-3AD203B41FA5}">
                      <a16:colId xmlns:a16="http://schemas.microsoft.com/office/drawing/2014/main" val="1206257996"/>
                    </a:ext>
                  </a:extLst>
                </a:gridCol>
                <a:gridCol w="208280">
                  <a:extLst>
                    <a:ext uri="{9D8B030D-6E8A-4147-A177-3AD203B41FA5}">
                      <a16:colId xmlns:a16="http://schemas.microsoft.com/office/drawing/2014/main" val="3763116341"/>
                    </a:ext>
                  </a:extLst>
                </a:gridCol>
                <a:gridCol w="208280">
                  <a:extLst>
                    <a:ext uri="{9D8B030D-6E8A-4147-A177-3AD203B41FA5}">
                      <a16:colId xmlns:a16="http://schemas.microsoft.com/office/drawing/2014/main" val="1200042116"/>
                    </a:ext>
                  </a:extLst>
                </a:gridCol>
                <a:gridCol w="208280">
                  <a:extLst>
                    <a:ext uri="{9D8B030D-6E8A-4147-A177-3AD203B41FA5}">
                      <a16:colId xmlns:a16="http://schemas.microsoft.com/office/drawing/2014/main" val="1829589836"/>
                    </a:ext>
                  </a:extLst>
                </a:gridCol>
                <a:gridCol w="208280">
                  <a:extLst>
                    <a:ext uri="{9D8B030D-6E8A-4147-A177-3AD203B41FA5}">
                      <a16:colId xmlns:a16="http://schemas.microsoft.com/office/drawing/2014/main" val="1105616148"/>
                    </a:ext>
                  </a:extLst>
                </a:gridCol>
                <a:gridCol w="208280">
                  <a:extLst>
                    <a:ext uri="{9D8B030D-6E8A-4147-A177-3AD203B41FA5}">
                      <a16:colId xmlns:a16="http://schemas.microsoft.com/office/drawing/2014/main" val="3699950378"/>
                    </a:ext>
                  </a:extLst>
                </a:gridCol>
                <a:gridCol w="208280">
                  <a:extLst>
                    <a:ext uri="{9D8B030D-6E8A-4147-A177-3AD203B41FA5}">
                      <a16:colId xmlns:a16="http://schemas.microsoft.com/office/drawing/2014/main" val="3728320779"/>
                    </a:ext>
                  </a:extLst>
                </a:gridCol>
                <a:gridCol w="208280">
                  <a:extLst>
                    <a:ext uri="{9D8B030D-6E8A-4147-A177-3AD203B41FA5}">
                      <a16:colId xmlns:a16="http://schemas.microsoft.com/office/drawing/2014/main" val="1325752493"/>
                    </a:ext>
                  </a:extLst>
                </a:gridCol>
                <a:gridCol w="208280">
                  <a:extLst>
                    <a:ext uri="{9D8B030D-6E8A-4147-A177-3AD203B41FA5}">
                      <a16:colId xmlns:a16="http://schemas.microsoft.com/office/drawing/2014/main" val="204941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1751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- 2020-09-09 18:33:52</a:t>
                      </a:r>
                      <a:r>
                        <a:rPr kumimoji="0" lang="de-DE" sz="1000" b="0" i="0" u="none" strike="noStrike" kern="1200" cap="none" spc="0" normalizeH="0" baseline="0" noProof="0">
                          <a:ln>
                            <a:noFill/>
                          </a:ln>
                          <a:solidFill>
                            <a:prstClr val="black"/>
                          </a:solidFill>
                          <a:effectLst/>
                          <a:uLnTx/>
                          <a:uFillTx/>
                          <a:latin typeface="+mn-lt"/>
                          <a:ea typeface="+mn-ea"/>
                          <a:cs typeface="+mn-cs"/>
                        </a:rPr>
                        <a:t>
 Springt gemeinsam mit uns ins Jahr 1998 - und zu Sol Gabetta, die damals beim Internationaler Musikwettbewerb der ARD den 3. Preis im Fach Violoncello holte. 🥉🎵
➡️ Da der Wettbewerb dieses Jahr Corona-bedingt ausfällt, zeigen wir euch jeden Tag Highlights aus der Vergangenheit. Das ganze Konzert mit Variationen über ein Rokoko-Thema op. 33 von Peter Tschaikowsky findet ihr hier: www.br-klassik.de/s/4fM62lN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https://scontent-iad3-1.xx.fbcdn.net/v/t15.5256-10/s720x720/118505465_306174537149431_1598361939599488443_n.jpg?_nc_cat=110&amp;_nc_sid=ad6a45&amp;_nc_ohc=5_mp1WsrULYAX_SPVja&amp;_nc_ht=scontent-iad3-1.xx&amp;oh=c402645d925d0aeaa62fcd1949f147b4&amp;oe=5F7FF50C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0584436"/>
                  </a:ext>
                </a:extLst>
              </a:tr>
            </a:tbl>
          </a:graphicData>
        </a:graphic>
      </p:graphicFrame>
      <p:sp>
        <p:nvSpPr>
          <p:cNvPr id="4" name="Text Placeholder 3">
            <a:extLst>
              <a:ext uri="{FF2B5EF4-FFF2-40B4-BE49-F238E27FC236}">
                <a16:creationId xmlns:a16="http://schemas.microsoft.com/office/drawing/2014/main" id="{559737FE-D048-4455-94D8-E2FFFC17836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2597911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2636A-6DDF-4A9B-93CD-397D8A93D653}"/>
              </a:ext>
            </a:extLst>
          </p:cNvPr>
          <p:cNvSpPr>
            <a:spLocks noGrp="1"/>
          </p:cNvSpPr>
          <p:nvPr>
            <p:ph type="title"/>
          </p:nvPr>
        </p:nvSpPr>
        <p:spPr/>
        <p:txBody>
          <a:bodyPr/>
          <a:lstStyle/>
          <a:p>
            <a:r>
              <a:rPr lang="en-US"/>
              <a:t>Facebook Original Own Posts Table | All Pages - 18 of 26</a:t>
            </a:r>
          </a:p>
        </p:txBody>
      </p:sp>
      <p:graphicFrame>
        <p:nvGraphicFramePr>
          <p:cNvPr id="5" name="Table Placeholder 4">
            <a:extLst>
              <a:ext uri="{FF2B5EF4-FFF2-40B4-BE49-F238E27FC236}">
                <a16:creationId xmlns:a16="http://schemas.microsoft.com/office/drawing/2014/main" id="{3D7EAAFC-363E-4E4C-AFDF-1A1E1EC951E8}"/>
              </a:ext>
            </a:extLst>
          </p:cNvPr>
          <p:cNvGraphicFramePr>
            <a:graphicFrameLocks noGrp="1"/>
          </p:cNvGraphicFramePr>
          <p:nvPr>
            <p:ph type="tbl" sz="quarter" idx="13"/>
            <p:extLst>
              <p:ext uri="{D42A27DB-BD31-4B8C-83A1-F6EECF244321}">
                <p14:modId xmlns:p14="http://schemas.microsoft.com/office/powerpoint/2010/main" val="426724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24727236"/>
                    </a:ext>
                  </a:extLst>
                </a:gridCol>
                <a:gridCol w="822960">
                  <a:extLst>
                    <a:ext uri="{9D8B030D-6E8A-4147-A177-3AD203B41FA5}">
                      <a16:colId xmlns:a16="http://schemas.microsoft.com/office/drawing/2014/main" val="3160333981"/>
                    </a:ext>
                  </a:extLst>
                </a:gridCol>
                <a:gridCol w="329184">
                  <a:extLst>
                    <a:ext uri="{9D8B030D-6E8A-4147-A177-3AD203B41FA5}">
                      <a16:colId xmlns:a16="http://schemas.microsoft.com/office/drawing/2014/main" val="2183562708"/>
                    </a:ext>
                  </a:extLst>
                </a:gridCol>
                <a:gridCol w="208280">
                  <a:extLst>
                    <a:ext uri="{9D8B030D-6E8A-4147-A177-3AD203B41FA5}">
                      <a16:colId xmlns:a16="http://schemas.microsoft.com/office/drawing/2014/main" val="2844965918"/>
                    </a:ext>
                  </a:extLst>
                </a:gridCol>
                <a:gridCol w="208280">
                  <a:extLst>
                    <a:ext uri="{9D8B030D-6E8A-4147-A177-3AD203B41FA5}">
                      <a16:colId xmlns:a16="http://schemas.microsoft.com/office/drawing/2014/main" val="3978387839"/>
                    </a:ext>
                  </a:extLst>
                </a:gridCol>
                <a:gridCol w="208280">
                  <a:extLst>
                    <a:ext uri="{9D8B030D-6E8A-4147-A177-3AD203B41FA5}">
                      <a16:colId xmlns:a16="http://schemas.microsoft.com/office/drawing/2014/main" val="3918489337"/>
                    </a:ext>
                  </a:extLst>
                </a:gridCol>
                <a:gridCol w="208280">
                  <a:extLst>
                    <a:ext uri="{9D8B030D-6E8A-4147-A177-3AD203B41FA5}">
                      <a16:colId xmlns:a16="http://schemas.microsoft.com/office/drawing/2014/main" val="2359218920"/>
                    </a:ext>
                  </a:extLst>
                </a:gridCol>
                <a:gridCol w="208280">
                  <a:extLst>
                    <a:ext uri="{9D8B030D-6E8A-4147-A177-3AD203B41FA5}">
                      <a16:colId xmlns:a16="http://schemas.microsoft.com/office/drawing/2014/main" val="727461401"/>
                    </a:ext>
                  </a:extLst>
                </a:gridCol>
                <a:gridCol w="208280">
                  <a:extLst>
                    <a:ext uri="{9D8B030D-6E8A-4147-A177-3AD203B41FA5}">
                      <a16:colId xmlns:a16="http://schemas.microsoft.com/office/drawing/2014/main" val="1625312832"/>
                    </a:ext>
                  </a:extLst>
                </a:gridCol>
                <a:gridCol w="208280">
                  <a:extLst>
                    <a:ext uri="{9D8B030D-6E8A-4147-A177-3AD203B41FA5}">
                      <a16:colId xmlns:a16="http://schemas.microsoft.com/office/drawing/2014/main" val="521684619"/>
                    </a:ext>
                  </a:extLst>
                </a:gridCol>
                <a:gridCol w="208280">
                  <a:extLst>
                    <a:ext uri="{9D8B030D-6E8A-4147-A177-3AD203B41FA5}">
                      <a16:colId xmlns:a16="http://schemas.microsoft.com/office/drawing/2014/main" val="2653365500"/>
                    </a:ext>
                  </a:extLst>
                </a:gridCol>
                <a:gridCol w="208280">
                  <a:extLst>
                    <a:ext uri="{9D8B030D-6E8A-4147-A177-3AD203B41FA5}">
                      <a16:colId xmlns:a16="http://schemas.microsoft.com/office/drawing/2014/main" val="2796914774"/>
                    </a:ext>
                  </a:extLst>
                </a:gridCol>
                <a:gridCol w="208280">
                  <a:extLst>
                    <a:ext uri="{9D8B030D-6E8A-4147-A177-3AD203B41FA5}">
                      <a16:colId xmlns:a16="http://schemas.microsoft.com/office/drawing/2014/main" val="2858216595"/>
                    </a:ext>
                  </a:extLst>
                </a:gridCol>
                <a:gridCol w="208280">
                  <a:extLst>
                    <a:ext uri="{9D8B030D-6E8A-4147-A177-3AD203B41FA5}">
                      <a16:colId xmlns:a16="http://schemas.microsoft.com/office/drawing/2014/main" val="3055675989"/>
                    </a:ext>
                  </a:extLst>
                </a:gridCol>
                <a:gridCol w="208280">
                  <a:extLst>
                    <a:ext uri="{9D8B030D-6E8A-4147-A177-3AD203B41FA5}">
                      <a16:colId xmlns:a16="http://schemas.microsoft.com/office/drawing/2014/main" val="1742081933"/>
                    </a:ext>
                  </a:extLst>
                </a:gridCol>
                <a:gridCol w="208280">
                  <a:extLst>
                    <a:ext uri="{9D8B030D-6E8A-4147-A177-3AD203B41FA5}">
                      <a16:colId xmlns:a16="http://schemas.microsoft.com/office/drawing/2014/main" val="621891837"/>
                    </a:ext>
                  </a:extLst>
                </a:gridCol>
                <a:gridCol w="208280">
                  <a:extLst>
                    <a:ext uri="{9D8B030D-6E8A-4147-A177-3AD203B41FA5}">
                      <a16:colId xmlns:a16="http://schemas.microsoft.com/office/drawing/2014/main" val="3134243955"/>
                    </a:ext>
                  </a:extLst>
                </a:gridCol>
                <a:gridCol w="208280">
                  <a:extLst>
                    <a:ext uri="{9D8B030D-6E8A-4147-A177-3AD203B41FA5}">
                      <a16:colId xmlns:a16="http://schemas.microsoft.com/office/drawing/2014/main" val="2437302420"/>
                    </a:ext>
                  </a:extLst>
                </a:gridCol>
                <a:gridCol w="208280">
                  <a:extLst>
                    <a:ext uri="{9D8B030D-6E8A-4147-A177-3AD203B41FA5}">
                      <a16:colId xmlns:a16="http://schemas.microsoft.com/office/drawing/2014/main" val="1891870587"/>
                    </a:ext>
                  </a:extLst>
                </a:gridCol>
                <a:gridCol w="208280">
                  <a:extLst>
                    <a:ext uri="{9D8B030D-6E8A-4147-A177-3AD203B41FA5}">
                      <a16:colId xmlns:a16="http://schemas.microsoft.com/office/drawing/2014/main" val="3682718438"/>
                    </a:ext>
                  </a:extLst>
                </a:gridCol>
                <a:gridCol w="208280">
                  <a:extLst>
                    <a:ext uri="{9D8B030D-6E8A-4147-A177-3AD203B41FA5}">
                      <a16:colId xmlns:a16="http://schemas.microsoft.com/office/drawing/2014/main" val="2231565331"/>
                    </a:ext>
                  </a:extLst>
                </a:gridCol>
                <a:gridCol w="208280">
                  <a:extLst>
                    <a:ext uri="{9D8B030D-6E8A-4147-A177-3AD203B41FA5}">
                      <a16:colId xmlns:a16="http://schemas.microsoft.com/office/drawing/2014/main" val="1252496116"/>
                    </a:ext>
                  </a:extLst>
                </a:gridCol>
                <a:gridCol w="208280">
                  <a:extLst>
                    <a:ext uri="{9D8B030D-6E8A-4147-A177-3AD203B41FA5}">
                      <a16:colId xmlns:a16="http://schemas.microsoft.com/office/drawing/2014/main" val="3357758028"/>
                    </a:ext>
                  </a:extLst>
                </a:gridCol>
                <a:gridCol w="208280">
                  <a:extLst>
                    <a:ext uri="{9D8B030D-6E8A-4147-A177-3AD203B41FA5}">
                      <a16:colId xmlns:a16="http://schemas.microsoft.com/office/drawing/2014/main" val="2832010543"/>
                    </a:ext>
                  </a:extLst>
                </a:gridCol>
                <a:gridCol w="208280">
                  <a:extLst>
                    <a:ext uri="{9D8B030D-6E8A-4147-A177-3AD203B41FA5}">
                      <a16:colId xmlns:a16="http://schemas.microsoft.com/office/drawing/2014/main" val="957752487"/>
                    </a:ext>
                  </a:extLst>
                </a:gridCol>
                <a:gridCol w="208280">
                  <a:extLst>
                    <a:ext uri="{9D8B030D-6E8A-4147-A177-3AD203B41FA5}">
                      <a16:colId xmlns:a16="http://schemas.microsoft.com/office/drawing/2014/main" val="892859491"/>
                    </a:ext>
                  </a:extLst>
                </a:gridCol>
                <a:gridCol w="208280">
                  <a:extLst>
                    <a:ext uri="{9D8B030D-6E8A-4147-A177-3AD203B41FA5}">
                      <a16:colId xmlns:a16="http://schemas.microsoft.com/office/drawing/2014/main" val="921554549"/>
                    </a:ext>
                  </a:extLst>
                </a:gridCol>
                <a:gridCol w="208280">
                  <a:extLst>
                    <a:ext uri="{9D8B030D-6E8A-4147-A177-3AD203B41FA5}">
                      <a16:colId xmlns:a16="http://schemas.microsoft.com/office/drawing/2014/main" val="3835438306"/>
                    </a:ext>
                  </a:extLst>
                </a:gridCol>
                <a:gridCol w="208280">
                  <a:extLst>
                    <a:ext uri="{9D8B030D-6E8A-4147-A177-3AD203B41FA5}">
                      <a16:colId xmlns:a16="http://schemas.microsoft.com/office/drawing/2014/main" val="1021341801"/>
                    </a:ext>
                  </a:extLst>
                </a:gridCol>
                <a:gridCol w="208280">
                  <a:extLst>
                    <a:ext uri="{9D8B030D-6E8A-4147-A177-3AD203B41FA5}">
                      <a16:colId xmlns:a16="http://schemas.microsoft.com/office/drawing/2014/main" val="3559347344"/>
                    </a:ext>
                  </a:extLst>
                </a:gridCol>
                <a:gridCol w="208280">
                  <a:extLst>
                    <a:ext uri="{9D8B030D-6E8A-4147-A177-3AD203B41FA5}">
                      <a16:colId xmlns:a16="http://schemas.microsoft.com/office/drawing/2014/main" val="241487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8938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- 2020-09-09 18:16:56</a:t>
                      </a:r>
                      <a:r>
                        <a:rPr kumimoji="0" lang="de-DE" sz="1000" b="0" i="0" u="none" strike="noStrike" kern="1200" cap="none" spc="0" normalizeH="0" baseline="0" noProof="0">
                          <a:ln>
                            <a:noFill/>
                          </a:ln>
                          <a:solidFill>
                            <a:prstClr val="black"/>
                          </a:solidFill>
                          <a:effectLst/>
                          <a:uLnTx/>
                          <a:uFillTx/>
                          <a:latin typeface="+mn-lt"/>
                          <a:ea typeface="+mn-ea"/>
                          <a:cs typeface="+mn-cs"/>
                        </a:rPr>
                        <a:t>
 Der Anwalt der Nebenklage ist von den "knappen" Aussagen enttäuscht.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o0ZE8se3WG7fe&amp;w=720&amp;h=720&amp;url=https%3A%2F%2Fimg.br.de%2F2407f30f-e1c6-40fb-9a4e-f8f4953bcbc7.jpeg%3Fq%3D80%26rect%3D13%2C13%2C1877%2C1058%26w%3D1600%26h%3D900&amp;cfs=1&amp;_nc_cb=1&amp;_nc_hash=AQCCRtA-1IXXX-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02308324"/>
                  </a:ext>
                </a:extLst>
              </a:tr>
            </a:tbl>
          </a:graphicData>
        </a:graphic>
      </p:graphicFrame>
      <p:sp>
        <p:nvSpPr>
          <p:cNvPr id="4" name="Text Placeholder 3">
            <a:extLst>
              <a:ext uri="{FF2B5EF4-FFF2-40B4-BE49-F238E27FC236}">
                <a16:creationId xmlns:a16="http://schemas.microsoft.com/office/drawing/2014/main" id="{5AF61E47-B1C5-46C9-AB95-03259F9019D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4368413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62C3-7169-45E4-8922-16CD8DF1686C}"/>
              </a:ext>
            </a:extLst>
          </p:cNvPr>
          <p:cNvSpPr>
            <a:spLocks noGrp="1"/>
          </p:cNvSpPr>
          <p:nvPr>
            <p:ph type="title"/>
          </p:nvPr>
        </p:nvSpPr>
        <p:spPr/>
        <p:txBody>
          <a:bodyPr/>
          <a:lstStyle/>
          <a:p>
            <a:r>
              <a:rPr lang="en-US"/>
              <a:t>Facebook Original Own Posts Table | All Pages - 19 of 26</a:t>
            </a:r>
          </a:p>
        </p:txBody>
      </p:sp>
      <p:graphicFrame>
        <p:nvGraphicFramePr>
          <p:cNvPr id="5" name="Table Placeholder 4">
            <a:extLst>
              <a:ext uri="{FF2B5EF4-FFF2-40B4-BE49-F238E27FC236}">
                <a16:creationId xmlns:a16="http://schemas.microsoft.com/office/drawing/2014/main" id="{ED09428F-998E-4A73-B067-11814C5FC926}"/>
              </a:ext>
            </a:extLst>
          </p:cNvPr>
          <p:cNvGraphicFramePr>
            <a:graphicFrameLocks noGrp="1"/>
          </p:cNvGraphicFramePr>
          <p:nvPr>
            <p:ph type="tbl" sz="quarter" idx="13"/>
            <p:extLst>
              <p:ext uri="{D42A27DB-BD31-4B8C-83A1-F6EECF244321}">
                <p14:modId xmlns:p14="http://schemas.microsoft.com/office/powerpoint/2010/main" val="181912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03673991"/>
                    </a:ext>
                  </a:extLst>
                </a:gridCol>
                <a:gridCol w="822960">
                  <a:extLst>
                    <a:ext uri="{9D8B030D-6E8A-4147-A177-3AD203B41FA5}">
                      <a16:colId xmlns:a16="http://schemas.microsoft.com/office/drawing/2014/main" val="366966560"/>
                    </a:ext>
                  </a:extLst>
                </a:gridCol>
                <a:gridCol w="329184">
                  <a:extLst>
                    <a:ext uri="{9D8B030D-6E8A-4147-A177-3AD203B41FA5}">
                      <a16:colId xmlns:a16="http://schemas.microsoft.com/office/drawing/2014/main" val="2367099592"/>
                    </a:ext>
                  </a:extLst>
                </a:gridCol>
                <a:gridCol w="208280">
                  <a:extLst>
                    <a:ext uri="{9D8B030D-6E8A-4147-A177-3AD203B41FA5}">
                      <a16:colId xmlns:a16="http://schemas.microsoft.com/office/drawing/2014/main" val="1822639566"/>
                    </a:ext>
                  </a:extLst>
                </a:gridCol>
                <a:gridCol w="208280">
                  <a:extLst>
                    <a:ext uri="{9D8B030D-6E8A-4147-A177-3AD203B41FA5}">
                      <a16:colId xmlns:a16="http://schemas.microsoft.com/office/drawing/2014/main" val="2588459658"/>
                    </a:ext>
                  </a:extLst>
                </a:gridCol>
                <a:gridCol w="208280">
                  <a:extLst>
                    <a:ext uri="{9D8B030D-6E8A-4147-A177-3AD203B41FA5}">
                      <a16:colId xmlns:a16="http://schemas.microsoft.com/office/drawing/2014/main" val="968674454"/>
                    </a:ext>
                  </a:extLst>
                </a:gridCol>
                <a:gridCol w="208280">
                  <a:extLst>
                    <a:ext uri="{9D8B030D-6E8A-4147-A177-3AD203B41FA5}">
                      <a16:colId xmlns:a16="http://schemas.microsoft.com/office/drawing/2014/main" val="2090081307"/>
                    </a:ext>
                  </a:extLst>
                </a:gridCol>
                <a:gridCol w="208280">
                  <a:extLst>
                    <a:ext uri="{9D8B030D-6E8A-4147-A177-3AD203B41FA5}">
                      <a16:colId xmlns:a16="http://schemas.microsoft.com/office/drawing/2014/main" val="1806562871"/>
                    </a:ext>
                  </a:extLst>
                </a:gridCol>
                <a:gridCol w="208280">
                  <a:extLst>
                    <a:ext uri="{9D8B030D-6E8A-4147-A177-3AD203B41FA5}">
                      <a16:colId xmlns:a16="http://schemas.microsoft.com/office/drawing/2014/main" val="1177144538"/>
                    </a:ext>
                  </a:extLst>
                </a:gridCol>
                <a:gridCol w="208280">
                  <a:extLst>
                    <a:ext uri="{9D8B030D-6E8A-4147-A177-3AD203B41FA5}">
                      <a16:colId xmlns:a16="http://schemas.microsoft.com/office/drawing/2014/main" val="4063694481"/>
                    </a:ext>
                  </a:extLst>
                </a:gridCol>
                <a:gridCol w="208280">
                  <a:extLst>
                    <a:ext uri="{9D8B030D-6E8A-4147-A177-3AD203B41FA5}">
                      <a16:colId xmlns:a16="http://schemas.microsoft.com/office/drawing/2014/main" val="2541995301"/>
                    </a:ext>
                  </a:extLst>
                </a:gridCol>
                <a:gridCol w="208280">
                  <a:extLst>
                    <a:ext uri="{9D8B030D-6E8A-4147-A177-3AD203B41FA5}">
                      <a16:colId xmlns:a16="http://schemas.microsoft.com/office/drawing/2014/main" val="3046900177"/>
                    </a:ext>
                  </a:extLst>
                </a:gridCol>
                <a:gridCol w="208280">
                  <a:extLst>
                    <a:ext uri="{9D8B030D-6E8A-4147-A177-3AD203B41FA5}">
                      <a16:colId xmlns:a16="http://schemas.microsoft.com/office/drawing/2014/main" val="141315841"/>
                    </a:ext>
                  </a:extLst>
                </a:gridCol>
                <a:gridCol w="208280">
                  <a:extLst>
                    <a:ext uri="{9D8B030D-6E8A-4147-A177-3AD203B41FA5}">
                      <a16:colId xmlns:a16="http://schemas.microsoft.com/office/drawing/2014/main" val="3393203927"/>
                    </a:ext>
                  </a:extLst>
                </a:gridCol>
                <a:gridCol w="208280">
                  <a:extLst>
                    <a:ext uri="{9D8B030D-6E8A-4147-A177-3AD203B41FA5}">
                      <a16:colId xmlns:a16="http://schemas.microsoft.com/office/drawing/2014/main" val="3558424446"/>
                    </a:ext>
                  </a:extLst>
                </a:gridCol>
                <a:gridCol w="208280">
                  <a:extLst>
                    <a:ext uri="{9D8B030D-6E8A-4147-A177-3AD203B41FA5}">
                      <a16:colId xmlns:a16="http://schemas.microsoft.com/office/drawing/2014/main" val="1559529796"/>
                    </a:ext>
                  </a:extLst>
                </a:gridCol>
                <a:gridCol w="208280">
                  <a:extLst>
                    <a:ext uri="{9D8B030D-6E8A-4147-A177-3AD203B41FA5}">
                      <a16:colId xmlns:a16="http://schemas.microsoft.com/office/drawing/2014/main" val="565920640"/>
                    </a:ext>
                  </a:extLst>
                </a:gridCol>
                <a:gridCol w="208280">
                  <a:extLst>
                    <a:ext uri="{9D8B030D-6E8A-4147-A177-3AD203B41FA5}">
                      <a16:colId xmlns:a16="http://schemas.microsoft.com/office/drawing/2014/main" val="2385612705"/>
                    </a:ext>
                  </a:extLst>
                </a:gridCol>
                <a:gridCol w="208280">
                  <a:extLst>
                    <a:ext uri="{9D8B030D-6E8A-4147-A177-3AD203B41FA5}">
                      <a16:colId xmlns:a16="http://schemas.microsoft.com/office/drawing/2014/main" val="3040784468"/>
                    </a:ext>
                  </a:extLst>
                </a:gridCol>
                <a:gridCol w="208280">
                  <a:extLst>
                    <a:ext uri="{9D8B030D-6E8A-4147-A177-3AD203B41FA5}">
                      <a16:colId xmlns:a16="http://schemas.microsoft.com/office/drawing/2014/main" val="1223870376"/>
                    </a:ext>
                  </a:extLst>
                </a:gridCol>
                <a:gridCol w="208280">
                  <a:extLst>
                    <a:ext uri="{9D8B030D-6E8A-4147-A177-3AD203B41FA5}">
                      <a16:colId xmlns:a16="http://schemas.microsoft.com/office/drawing/2014/main" val="630138953"/>
                    </a:ext>
                  </a:extLst>
                </a:gridCol>
                <a:gridCol w="208280">
                  <a:extLst>
                    <a:ext uri="{9D8B030D-6E8A-4147-A177-3AD203B41FA5}">
                      <a16:colId xmlns:a16="http://schemas.microsoft.com/office/drawing/2014/main" val="2756467122"/>
                    </a:ext>
                  </a:extLst>
                </a:gridCol>
                <a:gridCol w="208280">
                  <a:extLst>
                    <a:ext uri="{9D8B030D-6E8A-4147-A177-3AD203B41FA5}">
                      <a16:colId xmlns:a16="http://schemas.microsoft.com/office/drawing/2014/main" val="4257720599"/>
                    </a:ext>
                  </a:extLst>
                </a:gridCol>
                <a:gridCol w="208280">
                  <a:extLst>
                    <a:ext uri="{9D8B030D-6E8A-4147-A177-3AD203B41FA5}">
                      <a16:colId xmlns:a16="http://schemas.microsoft.com/office/drawing/2014/main" val="2947377116"/>
                    </a:ext>
                  </a:extLst>
                </a:gridCol>
                <a:gridCol w="208280">
                  <a:extLst>
                    <a:ext uri="{9D8B030D-6E8A-4147-A177-3AD203B41FA5}">
                      <a16:colId xmlns:a16="http://schemas.microsoft.com/office/drawing/2014/main" val="1312417444"/>
                    </a:ext>
                  </a:extLst>
                </a:gridCol>
                <a:gridCol w="208280">
                  <a:extLst>
                    <a:ext uri="{9D8B030D-6E8A-4147-A177-3AD203B41FA5}">
                      <a16:colId xmlns:a16="http://schemas.microsoft.com/office/drawing/2014/main" val="3009937174"/>
                    </a:ext>
                  </a:extLst>
                </a:gridCol>
                <a:gridCol w="208280">
                  <a:extLst>
                    <a:ext uri="{9D8B030D-6E8A-4147-A177-3AD203B41FA5}">
                      <a16:colId xmlns:a16="http://schemas.microsoft.com/office/drawing/2014/main" val="1919154361"/>
                    </a:ext>
                  </a:extLst>
                </a:gridCol>
                <a:gridCol w="208280">
                  <a:extLst>
                    <a:ext uri="{9D8B030D-6E8A-4147-A177-3AD203B41FA5}">
                      <a16:colId xmlns:a16="http://schemas.microsoft.com/office/drawing/2014/main" val="1999523858"/>
                    </a:ext>
                  </a:extLst>
                </a:gridCol>
                <a:gridCol w="208280">
                  <a:extLst>
                    <a:ext uri="{9D8B030D-6E8A-4147-A177-3AD203B41FA5}">
                      <a16:colId xmlns:a16="http://schemas.microsoft.com/office/drawing/2014/main" val="1057205662"/>
                    </a:ext>
                  </a:extLst>
                </a:gridCol>
                <a:gridCol w="208280">
                  <a:extLst>
                    <a:ext uri="{9D8B030D-6E8A-4147-A177-3AD203B41FA5}">
                      <a16:colId xmlns:a16="http://schemas.microsoft.com/office/drawing/2014/main" val="3621129750"/>
                    </a:ext>
                  </a:extLst>
                </a:gridCol>
                <a:gridCol w="208280">
                  <a:extLst>
                    <a:ext uri="{9D8B030D-6E8A-4147-A177-3AD203B41FA5}">
                      <a16:colId xmlns:a16="http://schemas.microsoft.com/office/drawing/2014/main" val="2749937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5950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- 2020-09-09 18:15:31</a:t>
                      </a:r>
                      <a:r>
                        <a:rPr kumimoji="0" lang="de-DE" sz="1000" b="0" i="0" u="none" strike="noStrike" kern="1200" cap="none" spc="0" normalizeH="0" baseline="0" noProof="0">
                          <a:ln>
                            <a:noFill/>
                          </a:ln>
                          <a:solidFill>
                            <a:prstClr val="black"/>
                          </a:solidFill>
                          <a:effectLst/>
                          <a:uLnTx/>
                          <a:uFillTx/>
                          <a:latin typeface="+mn-lt"/>
                          <a:ea typeface="+mn-ea"/>
                          <a:cs typeface="+mn-cs"/>
                        </a:rPr>
                        <a:t>
 Nach Angaben des Gesundheitsamtes sind vor allem Reiserückkehrer verantwortlich für den Anstieg. |fme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xZIXWLYKETsO0&amp;w=720&amp;h=720&amp;url=https%3A%2F%2Fimg.br.de%2Fe4349e8f-4eda-40ee-8720-86944b11ac9b.jpeg%3Fq%3D80%26rect%3D887%2C135%2C2219%2C1249%26w%3D1600%26h%3D900&amp;cfs=1&amp;_nc_cb=1&amp;_nc_hash=AQCk7jSigz3QUO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1324208"/>
                  </a:ext>
                </a:extLst>
              </a:tr>
            </a:tbl>
          </a:graphicData>
        </a:graphic>
      </p:graphicFrame>
      <p:sp>
        <p:nvSpPr>
          <p:cNvPr id="4" name="Text Placeholder 3">
            <a:extLst>
              <a:ext uri="{FF2B5EF4-FFF2-40B4-BE49-F238E27FC236}">
                <a16:creationId xmlns:a16="http://schemas.microsoft.com/office/drawing/2014/main" id="{98680EB6-0F34-4C6E-A21D-9DFBFFB0A04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942943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E570F-C9B7-4D4F-B2AE-8757FF848329}"/>
              </a:ext>
            </a:extLst>
          </p:cNvPr>
          <p:cNvSpPr>
            <a:spLocks noGrp="1"/>
          </p:cNvSpPr>
          <p:nvPr>
            <p:ph type="title"/>
          </p:nvPr>
        </p:nvSpPr>
        <p:spPr/>
        <p:txBody>
          <a:bodyPr/>
          <a:lstStyle/>
          <a:p>
            <a:r>
              <a:rPr lang="en-US"/>
              <a:t>Facebook Original Own Posts Table | All Pages - 20 of 26</a:t>
            </a:r>
          </a:p>
        </p:txBody>
      </p:sp>
      <p:graphicFrame>
        <p:nvGraphicFramePr>
          <p:cNvPr id="5" name="Table Placeholder 4">
            <a:extLst>
              <a:ext uri="{FF2B5EF4-FFF2-40B4-BE49-F238E27FC236}">
                <a16:creationId xmlns:a16="http://schemas.microsoft.com/office/drawing/2014/main" id="{3EEB5466-8B13-4B3E-B314-59AD3C779588}"/>
              </a:ext>
            </a:extLst>
          </p:cNvPr>
          <p:cNvGraphicFramePr>
            <a:graphicFrameLocks noGrp="1"/>
          </p:cNvGraphicFramePr>
          <p:nvPr>
            <p:ph type="tbl" sz="quarter" idx="13"/>
            <p:extLst>
              <p:ext uri="{D42A27DB-BD31-4B8C-83A1-F6EECF244321}">
                <p14:modId xmlns:p14="http://schemas.microsoft.com/office/powerpoint/2010/main" val="232434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25327236"/>
                    </a:ext>
                  </a:extLst>
                </a:gridCol>
                <a:gridCol w="822960">
                  <a:extLst>
                    <a:ext uri="{9D8B030D-6E8A-4147-A177-3AD203B41FA5}">
                      <a16:colId xmlns:a16="http://schemas.microsoft.com/office/drawing/2014/main" val="558396788"/>
                    </a:ext>
                  </a:extLst>
                </a:gridCol>
                <a:gridCol w="329184">
                  <a:extLst>
                    <a:ext uri="{9D8B030D-6E8A-4147-A177-3AD203B41FA5}">
                      <a16:colId xmlns:a16="http://schemas.microsoft.com/office/drawing/2014/main" val="219254897"/>
                    </a:ext>
                  </a:extLst>
                </a:gridCol>
                <a:gridCol w="208280">
                  <a:extLst>
                    <a:ext uri="{9D8B030D-6E8A-4147-A177-3AD203B41FA5}">
                      <a16:colId xmlns:a16="http://schemas.microsoft.com/office/drawing/2014/main" val="4210037251"/>
                    </a:ext>
                  </a:extLst>
                </a:gridCol>
                <a:gridCol w="208280">
                  <a:extLst>
                    <a:ext uri="{9D8B030D-6E8A-4147-A177-3AD203B41FA5}">
                      <a16:colId xmlns:a16="http://schemas.microsoft.com/office/drawing/2014/main" val="3170389165"/>
                    </a:ext>
                  </a:extLst>
                </a:gridCol>
                <a:gridCol w="208280">
                  <a:extLst>
                    <a:ext uri="{9D8B030D-6E8A-4147-A177-3AD203B41FA5}">
                      <a16:colId xmlns:a16="http://schemas.microsoft.com/office/drawing/2014/main" val="2218846075"/>
                    </a:ext>
                  </a:extLst>
                </a:gridCol>
                <a:gridCol w="208280">
                  <a:extLst>
                    <a:ext uri="{9D8B030D-6E8A-4147-A177-3AD203B41FA5}">
                      <a16:colId xmlns:a16="http://schemas.microsoft.com/office/drawing/2014/main" val="300644324"/>
                    </a:ext>
                  </a:extLst>
                </a:gridCol>
                <a:gridCol w="208280">
                  <a:extLst>
                    <a:ext uri="{9D8B030D-6E8A-4147-A177-3AD203B41FA5}">
                      <a16:colId xmlns:a16="http://schemas.microsoft.com/office/drawing/2014/main" val="3475342716"/>
                    </a:ext>
                  </a:extLst>
                </a:gridCol>
                <a:gridCol w="208280">
                  <a:extLst>
                    <a:ext uri="{9D8B030D-6E8A-4147-A177-3AD203B41FA5}">
                      <a16:colId xmlns:a16="http://schemas.microsoft.com/office/drawing/2014/main" val="1623841693"/>
                    </a:ext>
                  </a:extLst>
                </a:gridCol>
                <a:gridCol w="208280">
                  <a:extLst>
                    <a:ext uri="{9D8B030D-6E8A-4147-A177-3AD203B41FA5}">
                      <a16:colId xmlns:a16="http://schemas.microsoft.com/office/drawing/2014/main" val="2977949764"/>
                    </a:ext>
                  </a:extLst>
                </a:gridCol>
                <a:gridCol w="208280">
                  <a:extLst>
                    <a:ext uri="{9D8B030D-6E8A-4147-A177-3AD203B41FA5}">
                      <a16:colId xmlns:a16="http://schemas.microsoft.com/office/drawing/2014/main" val="293013784"/>
                    </a:ext>
                  </a:extLst>
                </a:gridCol>
                <a:gridCol w="208280">
                  <a:extLst>
                    <a:ext uri="{9D8B030D-6E8A-4147-A177-3AD203B41FA5}">
                      <a16:colId xmlns:a16="http://schemas.microsoft.com/office/drawing/2014/main" val="1003224230"/>
                    </a:ext>
                  </a:extLst>
                </a:gridCol>
                <a:gridCol w="208280">
                  <a:extLst>
                    <a:ext uri="{9D8B030D-6E8A-4147-A177-3AD203B41FA5}">
                      <a16:colId xmlns:a16="http://schemas.microsoft.com/office/drawing/2014/main" val="884646361"/>
                    </a:ext>
                  </a:extLst>
                </a:gridCol>
                <a:gridCol w="208280">
                  <a:extLst>
                    <a:ext uri="{9D8B030D-6E8A-4147-A177-3AD203B41FA5}">
                      <a16:colId xmlns:a16="http://schemas.microsoft.com/office/drawing/2014/main" val="2458790701"/>
                    </a:ext>
                  </a:extLst>
                </a:gridCol>
                <a:gridCol w="208280">
                  <a:extLst>
                    <a:ext uri="{9D8B030D-6E8A-4147-A177-3AD203B41FA5}">
                      <a16:colId xmlns:a16="http://schemas.microsoft.com/office/drawing/2014/main" val="3372132208"/>
                    </a:ext>
                  </a:extLst>
                </a:gridCol>
                <a:gridCol w="208280">
                  <a:extLst>
                    <a:ext uri="{9D8B030D-6E8A-4147-A177-3AD203B41FA5}">
                      <a16:colId xmlns:a16="http://schemas.microsoft.com/office/drawing/2014/main" val="3532967602"/>
                    </a:ext>
                  </a:extLst>
                </a:gridCol>
                <a:gridCol w="208280">
                  <a:extLst>
                    <a:ext uri="{9D8B030D-6E8A-4147-A177-3AD203B41FA5}">
                      <a16:colId xmlns:a16="http://schemas.microsoft.com/office/drawing/2014/main" val="705113341"/>
                    </a:ext>
                  </a:extLst>
                </a:gridCol>
                <a:gridCol w="208280">
                  <a:extLst>
                    <a:ext uri="{9D8B030D-6E8A-4147-A177-3AD203B41FA5}">
                      <a16:colId xmlns:a16="http://schemas.microsoft.com/office/drawing/2014/main" val="4292262241"/>
                    </a:ext>
                  </a:extLst>
                </a:gridCol>
                <a:gridCol w="208280">
                  <a:extLst>
                    <a:ext uri="{9D8B030D-6E8A-4147-A177-3AD203B41FA5}">
                      <a16:colId xmlns:a16="http://schemas.microsoft.com/office/drawing/2014/main" val="2272998600"/>
                    </a:ext>
                  </a:extLst>
                </a:gridCol>
                <a:gridCol w="208280">
                  <a:extLst>
                    <a:ext uri="{9D8B030D-6E8A-4147-A177-3AD203B41FA5}">
                      <a16:colId xmlns:a16="http://schemas.microsoft.com/office/drawing/2014/main" val="1688154261"/>
                    </a:ext>
                  </a:extLst>
                </a:gridCol>
                <a:gridCol w="208280">
                  <a:extLst>
                    <a:ext uri="{9D8B030D-6E8A-4147-A177-3AD203B41FA5}">
                      <a16:colId xmlns:a16="http://schemas.microsoft.com/office/drawing/2014/main" val="3745021409"/>
                    </a:ext>
                  </a:extLst>
                </a:gridCol>
                <a:gridCol w="208280">
                  <a:extLst>
                    <a:ext uri="{9D8B030D-6E8A-4147-A177-3AD203B41FA5}">
                      <a16:colId xmlns:a16="http://schemas.microsoft.com/office/drawing/2014/main" val="1522154302"/>
                    </a:ext>
                  </a:extLst>
                </a:gridCol>
                <a:gridCol w="208280">
                  <a:extLst>
                    <a:ext uri="{9D8B030D-6E8A-4147-A177-3AD203B41FA5}">
                      <a16:colId xmlns:a16="http://schemas.microsoft.com/office/drawing/2014/main" val="2589262396"/>
                    </a:ext>
                  </a:extLst>
                </a:gridCol>
                <a:gridCol w="208280">
                  <a:extLst>
                    <a:ext uri="{9D8B030D-6E8A-4147-A177-3AD203B41FA5}">
                      <a16:colId xmlns:a16="http://schemas.microsoft.com/office/drawing/2014/main" val="1471832457"/>
                    </a:ext>
                  </a:extLst>
                </a:gridCol>
                <a:gridCol w="208280">
                  <a:extLst>
                    <a:ext uri="{9D8B030D-6E8A-4147-A177-3AD203B41FA5}">
                      <a16:colId xmlns:a16="http://schemas.microsoft.com/office/drawing/2014/main" val="1540449298"/>
                    </a:ext>
                  </a:extLst>
                </a:gridCol>
                <a:gridCol w="208280">
                  <a:extLst>
                    <a:ext uri="{9D8B030D-6E8A-4147-A177-3AD203B41FA5}">
                      <a16:colId xmlns:a16="http://schemas.microsoft.com/office/drawing/2014/main" val="2428140947"/>
                    </a:ext>
                  </a:extLst>
                </a:gridCol>
                <a:gridCol w="208280">
                  <a:extLst>
                    <a:ext uri="{9D8B030D-6E8A-4147-A177-3AD203B41FA5}">
                      <a16:colId xmlns:a16="http://schemas.microsoft.com/office/drawing/2014/main" val="94460158"/>
                    </a:ext>
                  </a:extLst>
                </a:gridCol>
                <a:gridCol w="208280">
                  <a:extLst>
                    <a:ext uri="{9D8B030D-6E8A-4147-A177-3AD203B41FA5}">
                      <a16:colId xmlns:a16="http://schemas.microsoft.com/office/drawing/2014/main" val="1827369619"/>
                    </a:ext>
                  </a:extLst>
                </a:gridCol>
                <a:gridCol w="208280">
                  <a:extLst>
                    <a:ext uri="{9D8B030D-6E8A-4147-A177-3AD203B41FA5}">
                      <a16:colId xmlns:a16="http://schemas.microsoft.com/office/drawing/2014/main" val="294012376"/>
                    </a:ext>
                  </a:extLst>
                </a:gridCol>
                <a:gridCol w="208280">
                  <a:extLst>
                    <a:ext uri="{9D8B030D-6E8A-4147-A177-3AD203B41FA5}">
                      <a16:colId xmlns:a16="http://schemas.microsoft.com/office/drawing/2014/main" val="96669837"/>
                    </a:ext>
                  </a:extLst>
                </a:gridCol>
                <a:gridCol w="208280">
                  <a:extLst>
                    <a:ext uri="{9D8B030D-6E8A-4147-A177-3AD203B41FA5}">
                      <a16:colId xmlns:a16="http://schemas.microsoft.com/office/drawing/2014/main" val="47975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5411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 1 - 2020-09-09 18:03:02</a:t>
                      </a:r>
                      <a:r>
                        <a:rPr kumimoji="0" lang="de-DE" sz="1000" b="0" i="0" u="none" strike="noStrike" kern="1200" cap="none" spc="0" normalizeH="0" baseline="0" noProof="0">
                          <a:ln>
                            <a:noFill/>
                          </a:ln>
                          <a:solidFill>
                            <a:prstClr val="black"/>
                          </a:solidFill>
                          <a:effectLst/>
                          <a:uLnTx/>
                          <a:uFillTx/>
                          <a:latin typeface="+mn-lt"/>
                          <a:ea typeface="+mn-ea"/>
                          <a:cs typeface="+mn-cs"/>
                        </a:rPr>
                        <a:t>
 Passen Sie am 10.09. um 11.00 Uhr gut auf Ihre Haustiere auf - alles was Sie zum Warntag wissen müssen, im Link: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https://external-iad3-1.xx.fbcdn.net/safe_image.php?d=AQDfabh5E9bNxVYN&amp;w=627&amp;h=627&amp;url=https%3A%2F%2Fposts-swat-io.s3.eu-central-1.amazonaws.com%2F5ebed13d3745b30f891ec33a6d439aa9cb151af5.jpg&amp;cfs=1&amp;_nc_cb=1&amp;_nc_hash=AQBA6gcUIH_GKJNJ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1253186"/>
                  </a:ext>
                </a:extLst>
              </a:tr>
            </a:tbl>
          </a:graphicData>
        </a:graphic>
      </p:graphicFrame>
      <p:sp>
        <p:nvSpPr>
          <p:cNvPr id="4" name="Text Placeholder 3">
            <a:extLst>
              <a:ext uri="{FF2B5EF4-FFF2-40B4-BE49-F238E27FC236}">
                <a16:creationId xmlns:a16="http://schemas.microsoft.com/office/drawing/2014/main" id="{4C968589-96C5-49F0-90FE-B79CC91ADCA1}"/>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6570236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9BA6B-28E9-4760-8960-AD492A9BDAC0}"/>
              </a:ext>
            </a:extLst>
          </p:cNvPr>
          <p:cNvSpPr>
            <a:spLocks noGrp="1"/>
          </p:cNvSpPr>
          <p:nvPr>
            <p:ph type="title"/>
          </p:nvPr>
        </p:nvSpPr>
        <p:spPr/>
        <p:txBody>
          <a:bodyPr/>
          <a:lstStyle/>
          <a:p>
            <a:r>
              <a:rPr lang="en-US"/>
              <a:t>Facebook Original Own Posts Table | All Pages - 21 of 26</a:t>
            </a:r>
          </a:p>
        </p:txBody>
      </p:sp>
      <p:graphicFrame>
        <p:nvGraphicFramePr>
          <p:cNvPr id="5" name="Table Placeholder 4">
            <a:extLst>
              <a:ext uri="{FF2B5EF4-FFF2-40B4-BE49-F238E27FC236}">
                <a16:creationId xmlns:a16="http://schemas.microsoft.com/office/drawing/2014/main" id="{2CDDAEE3-634A-4802-8D45-26677E857106}"/>
              </a:ext>
            </a:extLst>
          </p:cNvPr>
          <p:cNvGraphicFramePr>
            <a:graphicFrameLocks noGrp="1"/>
          </p:cNvGraphicFramePr>
          <p:nvPr>
            <p:ph type="tbl" sz="quarter" idx="13"/>
            <p:extLst>
              <p:ext uri="{D42A27DB-BD31-4B8C-83A1-F6EECF244321}">
                <p14:modId xmlns:p14="http://schemas.microsoft.com/office/powerpoint/2010/main" val="1547023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61671458"/>
                    </a:ext>
                  </a:extLst>
                </a:gridCol>
                <a:gridCol w="822960">
                  <a:extLst>
                    <a:ext uri="{9D8B030D-6E8A-4147-A177-3AD203B41FA5}">
                      <a16:colId xmlns:a16="http://schemas.microsoft.com/office/drawing/2014/main" val="1508030681"/>
                    </a:ext>
                  </a:extLst>
                </a:gridCol>
                <a:gridCol w="329184">
                  <a:extLst>
                    <a:ext uri="{9D8B030D-6E8A-4147-A177-3AD203B41FA5}">
                      <a16:colId xmlns:a16="http://schemas.microsoft.com/office/drawing/2014/main" val="4269574764"/>
                    </a:ext>
                  </a:extLst>
                </a:gridCol>
                <a:gridCol w="208280">
                  <a:extLst>
                    <a:ext uri="{9D8B030D-6E8A-4147-A177-3AD203B41FA5}">
                      <a16:colId xmlns:a16="http://schemas.microsoft.com/office/drawing/2014/main" val="102056281"/>
                    </a:ext>
                  </a:extLst>
                </a:gridCol>
                <a:gridCol w="208280">
                  <a:extLst>
                    <a:ext uri="{9D8B030D-6E8A-4147-A177-3AD203B41FA5}">
                      <a16:colId xmlns:a16="http://schemas.microsoft.com/office/drawing/2014/main" val="2217962973"/>
                    </a:ext>
                  </a:extLst>
                </a:gridCol>
                <a:gridCol w="208280">
                  <a:extLst>
                    <a:ext uri="{9D8B030D-6E8A-4147-A177-3AD203B41FA5}">
                      <a16:colId xmlns:a16="http://schemas.microsoft.com/office/drawing/2014/main" val="1438210637"/>
                    </a:ext>
                  </a:extLst>
                </a:gridCol>
                <a:gridCol w="208280">
                  <a:extLst>
                    <a:ext uri="{9D8B030D-6E8A-4147-A177-3AD203B41FA5}">
                      <a16:colId xmlns:a16="http://schemas.microsoft.com/office/drawing/2014/main" val="4031182564"/>
                    </a:ext>
                  </a:extLst>
                </a:gridCol>
                <a:gridCol w="208280">
                  <a:extLst>
                    <a:ext uri="{9D8B030D-6E8A-4147-A177-3AD203B41FA5}">
                      <a16:colId xmlns:a16="http://schemas.microsoft.com/office/drawing/2014/main" val="3083946394"/>
                    </a:ext>
                  </a:extLst>
                </a:gridCol>
                <a:gridCol w="208280">
                  <a:extLst>
                    <a:ext uri="{9D8B030D-6E8A-4147-A177-3AD203B41FA5}">
                      <a16:colId xmlns:a16="http://schemas.microsoft.com/office/drawing/2014/main" val="570011758"/>
                    </a:ext>
                  </a:extLst>
                </a:gridCol>
                <a:gridCol w="208280">
                  <a:extLst>
                    <a:ext uri="{9D8B030D-6E8A-4147-A177-3AD203B41FA5}">
                      <a16:colId xmlns:a16="http://schemas.microsoft.com/office/drawing/2014/main" val="3980080397"/>
                    </a:ext>
                  </a:extLst>
                </a:gridCol>
                <a:gridCol w="208280">
                  <a:extLst>
                    <a:ext uri="{9D8B030D-6E8A-4147-A177-3AD203B41FA5}">
                      <a16:colId xmlns:a16="http://schemas.microsoft.com/office/drawing/2014/main" val="2260363598"/>
                    </a:ext>
                  </a:extLst>
                </a:gridCol>
                <a:gridCol w="208280">
                  <a:extLst>
                    <a:ext uri="{9D8B030D-6E8A-4147-A177-3AD203B41FA5}">
                      <a16:colId xmlns:a16="http://schemas.microsoft.com/office/drawing/2014/main" val="1098620672"/>
                    </a:ext>
                  </a:extLst>
                </a:gridCol>
                <a:gridCol w="208280">
                  <a:extLst>
                    <a:ext uri="{9D8B030D-6E8A-4147-A177-3AD203B41FA5}">
                      <a16:colId xmlns:a16="http://schemas.microsoft.com/office/drawing/2014/main" val="615382909"/>
                    </a:ext>
                  </a:extLst>
                </a:gridCol>
                <a:gridCol w="208280">
                  <a:extLst>
                    <a:ext uri="{9D8B030D-6E8A-4147-A177-3AD203B41FA5}">
                      <a16:colId xmlns:a16="http://schemas.microsoft.com/office/drawing/2014/main" val="3386969698"/>
                    </a:ext>
                  </a:extLst>
                </a:gridCol>
                <a:gridCol w="208280">
                  <a:extLst>
                    <a:ext uri="{9D8B030D-6E8A-4147-A177-3AD203B41FA5}">
                      <a16:colId xmlns:a16="http://schemas.microsoft.com/office/drawing/2014/main" val="1393724208"/>
                    </a:ext>
                  </a:extLst>
                </a:gridCol>
                <a:gridCol w="208280">
                  <a:extLst>
                    <a:ext uri="{9D8B030D-6E8A-4147-A177-3AD203B41FA5}">
                      <a16:colId xmlns:a16="http://schemas.microsoft.com/office/drawing/2014/main" val="1712114968"/>
                    </a:ext>
                  </a:extLst>
                </a:gridCol>
                <a:gridCol w="208280">
                  <a:extLst>
                    <a:ext uri="{9D8B030D-6E8A-4147-A177-3AD203B41FA5}">
                      <a16:colId xmlns:a16="http://schemas.microsoft.com/office/drawing/2014/main" val="3916102763"/>
                    </a:ext>
                  </a:extLst>
                </a:gridCol>
                <a:gridCol w="208280">
                  <a:extLst>
                    <a:ext uri="{9D8B030D-6E8A-4147-A177-3AD203B41FA5}">
                      <a16:colId xmlns:a16="http://schemas.microsoft.com/office/drawing/2014/main" val="3338982286"/>
                    </a:ext>
                  </a:extLst>
                </a:gridCol>
                <a:gridCol w="208280">
                  <a:extLst>
                    <a:ext uri="{9D8B030D-6E8A-4147-A177-3AD203B41FA5}">
                      <a16:colId xmlns:a16="http://schemas.microsoft.com/office/drawing/2014/main" val="2324975402"/>
                    </a:ext>
                  </a:extLst>
                </a:gridCol>
                <a:gridCol w="208280">
                  <a:extLst>
                    <a:ext uri="{9D8B030D-6E8A-4147-A177-3AD203B41FA5}">
                      <a16:colId xmlns:a16="http://schemas.microsoft.com/office/drawing/2014/main" val="2998470610"/>
                    </a:ext>
                  </a:extLst>
                </a:gridCol>
                <a:gridCol w="208280">
                  <a:extLst>
                    <a:ext uri="{9D8B030D-6E8A-4147-A177-3AD203B41FA5}">
                      <a16:colId xmlns:a16="http://schemas.microsoft.com/office/drawing/2014/main" val="3314024017"/>
                    </a:ext>
                  </a:extLst>
                </a:gridCol>
                <a:gridCol w="208280">
                  <a:extLst>
                    <a:ext uri="{9D8B030D-6E8A-4147-A177-3AD203B41FA5}">
                      <a16:colId xmlns:a16="http://schemas.microsoft.com/office/drawing/2014/main" val="1271894688"/>
                    </a:ext>
                  </a:extLst>
                </a:gridCol>
                <a:gridCol w="208280">
                  <a:extLst>
                    <a:ext uri="{9D8B030D-6E8A-4147-A177-3AD203B41FA5}">
                      <a16:colId xmlns:a16="http://schemas.microsoft.com/office/drawing/2014/main" val="1573420269"/>
                    </a:ext>
                  </a:extLst>
                </a:gridCol>
                <a:gridCol w="208280">
                  <a:extLst>
                    <a:ext uri="{9D8B030D-6E8A-4147-A177-3AD203B41FA5}">
                      <a16:colId xmlns:a16="http://schemas.microsoft.com/office/drawing/2014/main" val="2256424696"/>
                    </a:ext>
                  </a:extLst>
                </a:gridCol>
                <a:gridCol w="208280">
                  <a:extLst>
                    <a:ext uri="{9D8B030D-6E8A-4147-A177-3AD203B41FA5}">
                      <a16:colId xmlns:a16="http://schemas.microsoft.com/office/drawing/2014/main" val="2631127098"/>
                    </a:ext>
                  </a:extLst>
                </a:gridCol>
                <a:gridCol w="208280">
                  <a:extLst>
                    <a:ext uri="{9D8B030D-6E8A-4147-A177-3AD203B41FA5}">
                      <a16:colId xmlns:a16="http://schemas.microsoft.com/office/drawing/2014/main" val="1153396411"/>
                    </a:ext>
                  </a:extLst>
                </a:gridCol>
                <a:gridCol w="208280">
                  <a:extLst>
                    <a:ext uri="{9D8B030D-6E8A-4147-A177-3AD203B41FA5}">
                      <a16:colId xmlns:a16="http://schemas.microsoft.com/office/drawing/2014/main" val="4034639546"/>
                    </a:ext>
                  </a:extLst>
                </a:gridCol>
                <a:gridCol w="208280">
                  <a:extLst>
                    <a:ext uri="{9D8B030D-6E8A-4147-A177-3AD203B41FA5}">
                      <a16:colId xmlns:a16="http://schemas.microsoft.com/office/drawing/2014/main" val="3493652656"/>
                    </a:ext>
                  </a:extLst>
                </a:gridCol>
                <a:gridCol w="208280">
                  <a:extLst>
                    <a:ext uri="{9D8B030D-6E8A-4147-A177-3AD203B41FA5}">
                      <a16:colId xmlns:a16="http://schemas.microsoft.com/office/drawing/2014/main" val="141009881"/>
                    </a:ext>
                  </a:extLst>
                </a:gridCol>
                <a:gridCol w="208280">
                  <a:extLst>
                    <a:ext uri="{9D8B030D-6E8A-4147-A177-3AD203B41FA5}">
                      <a16:colId xmlns:a16="http://schemas.microsoft.com/office/drawing/2014/main" val="615625301"/>
                    </a:ext>
                  </a:extLst>
                </a:gridCol>
                <a:gridCol w="208280">
                  <a:extLst>
                    <a:ext uri="{9D8B030D-6E8A-4147-A177-3AD203B41FA5}">
                      <a16:colId xmlns:a16="http://schemas.microsoft.com/office/drawing/2014/main" val="2413524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1709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18:01:32</a:t>
                      </a:r>
                      <a:r>
                        <a:rPr kumimoji="0" lang="de-DE" sz="1000" b="0" i="0" u="none" strike="noStrike" kern="1200" cap="none" spc="0" normalizeH="0" baseline="0" noProof="0">
                          <a:ln>
                            <a:noFill/>
                          </a:ln>
                          <a:solidFill>
                            <a:prstClr val="black"/>
                          </a:solidFill>
                          <a:effectLst/>
                          <a:uLnTx/>
                          <a:uFillTx/>
                          <a:latin typeface="+mn-lt"/>
                          <a:ea typeface="+mn-ea"/>
                          <a:cs typeface="+mn-cs"/>
                        </a:rPr>
                        <a:t>
 Harsche Kritik am Bundesfinanzminister Olaf Scholz.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https://scontent-iad3-1.xx.fbcdn.net/v/t1.0-9/p720x720/119060641_10158552212770336_7873282067885785589_o.jpg?_nc_cat=109&amp;_nc_sid=2d5d41&amp;_nc_ohc=Bo88ILdT3aMAX-TrTzg&amp;_nc_ht=scontent-iad3-1.xx&amp;tp=6&amp;oh=1d7a7ac18033d138683d8e5adfd7657f&amp;oe=5F80E891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24820120"/>
                  </a:ext>
                </a:extLst>
              </a:tr>
            </a:tbl>
          </a:graphicData>
        </a:graphic>
      </p:graphicFrame>
      <p:sp>
        <p:nvSpPr>
          <p:cNvPr id="4" name="Text Placeholder 3">
            <a:extLst>
              <a:ext uri="{FF2B5EF4-FFF2-40B4-BE49-F238E27FC236}">
                <a16:creationId xmlns:a16="http://schemas.microsoft.com/office/drawing/2014/main" id="{2B21BA40-877D-42A3-9981-EC2BE6D749E0}"/>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882734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1762B-78E2-4E41-A250-61791ADCF949}"/>
              </a:ext>
            </a:extLst>
          </p:cNvPr>
          <p:cNvSpPr>
            <a:spLocks noGrp="1"/>
          </p:cNvSpPr>
          <p:nvPr>
            <p:ph type="title"/>
          </p:nvPr>
        </p:nvSpPr>
        <p:spPr/>
        <p:txBody>
          <a:bodyPr/>
          <a:lstStyle/>
          <a:p>
            <a:r>
              <a:rPr lang="en-US"/>
              <a:t>Facebook Original Own Posts Table | All Pages - 22 of 26</a:t>
            </a:r>
          </a:p>
        </p:txBody>
      </p:sp>
      <p:graphicFrame>
        <p:nvGraphicFramePr>
          <p:cNvPr id="5" name="Table Placeholder 4">
            <a:extLst>
              <a:ext uri="{FF2B5EF4-FFF2-40B4-BE49-F238E27FC236}">
                <a16:creationId xmlns:a16="http://schemas.microsoft.com/office/drawing/2014/main" id="{7BA927CD-E86B-4234-A5DF-1A17275ED17E}"/>
              </a:ext>
            </a:extLst>
          </p:cNvPr>
          <p:cNvGraphicFramePr>
            <a:graphicFrameLocks noGrp="1"/>
          </p:cNvGraphicFramePr>
          <p:nvPr>
            <p:ph type="tbl" sz="quarter" idx="13"/>
            <p:extLst>
              <p:ext uri="{D42A27DB-BD31-4B8C-83A1-F6EECF244321}">
                <p14:modId xmlns:p14="http://schemas.microsoft.com/office/powerpoint/2010/main" val="7061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0751229"/>
                    </a:ext>
                  </a:extLst>
                </a:gridCol>
                <a:gridCol w="822960">
                  <a:extLst>
                    <a:ext uri="{9D8B030D-6E8A-4147-A177-3AD203B41FA5}">
                      <a16:colId xmlns:a16="http://schemas.microsoft.com/office/drawing/2014/main" val="1083594295"/>
                    </a:ext>
                  </a:extLst>
                </a:gridCol>
                <a:gridCol w="329184">
                  <a:extLst>
                    <a:ext uri="{9D8B030D-6E8A-4147-A177-3AD203B41FA5}">
                      <a16:colId xmlns:a16="http://schemas.microsoft.com/office/drawing/2014/main" val="2794716736"/>
                    </a:ext>
                  </a:extLst>
                </a:gridCol>
                <a:gridCol w="208280">
                  <a:extLst>
                    <a:ext uri="{9D8B030D-6E8A-4147-A177-3AD203B41FA5}">
                      <a16:colId xmlns:a16="http://schemas.microsoft.com/office/drawing/2014/main" val="4103717055"/>
                    </a:ext>
                  </a:extLst>
                </a:gridCol>
                <a:gridCol w="208280">
                  <a:extLst>
                    <a:ext uri="{9D8B030D-6E8A-4147-A177-3AD203B41FA5}">
                      <a16:colId xmlns:a16="http://schemas.microsoft.com/office/drawing/2014/main" val="2972996547"/>
                    </a:ext>
                  </a:extLst>
                </a:gridCol>
                <a:gridCol w="208280">
                  <a:extLst>
                    <a:ext uri="{9D8B030D-6E8A-4147-A177-3AD203B41FA5}">
                      <a16:colId xmlns:a16="http://schemas.microsoft.com/office/drawing/2014/main" val="3754371551"/>
                    </a:ext>
                  </a:extLst>
                </a:gridCol>
                <a:gridCol w="208280">
                  <a:extLst>
                    <a:ext uri="{9D8B030D-6E8A-4147-A177-3AD203B41FA5}">
                      <a16:colId xmlns:a16="http://schemas.microsoft.com/office/drawing/2014/main" val="632100290"/>
                    </a:ext>
                  </a:extLst>
                </a:gridCol>
                <a:gridCol w="208280">
                  <a:extLst>
                    <a:ext uri="{9D8B030D-6E8A-4147-A177-3AD203B41FA5}">
                      <a16:colId xmlns:a16="http://schemas.microsoft.com/office/drawing/2014/main" val="1104040757"/>
                    </a:ext>
                  </a:extLst>
                </a:gridCol>
                <a:gridCol w="208280">
                  <a:extLst>
                    <a:ext uri="{9D8B030D-6E8A-4147-A177-3AD203B41FA5}">
                      <a16:colId xmlns:a16="http://schemas.microsoft.com/office/drawing/2014/main" val="3879721286"/>
                    </a:ext>
                  </a:extLst>
                </a:gridCol>
                <a:gridCol w="208280">
                  <a:extLst>
                    <a:ext uri="{9D8B030D-6E8A-4147-A177-3AD203B41FA5}">
                      <a16:colId xmlns:a16="http://schemas.microsoft.com/office/drawing/2014/main" val="2921438360"/>
                    </a:ext>
                  </a:extLst>
                </a:gridCol>
                <a:gridCol w="208280">
                  <a:extLst>
                    <a:ext uri="{9D8B030D-6E8A-4147-A177-3AD203B41FA5}">
                      <a16:colId xmlns:a16="http://schemas.microsoft.com/office/drawing/2014/main" val="1199877788"/>
                    </a:ext>
                  </a:extLst>
                </a:gridCol>
                <a:gridCol w="208280">
                  <a:extLst>
                    <a:ext uri="{9D8B030D-6E8A-4147-A177-3AD203B41FA5}">
                      <a16:colId xmlns:a16="http://schemas.microsoft.com/office/drawing/2014/main" val="4151732491"/>
                    </a:ext>
                  </a:extLst>
                </a:gridCol>
                <a:gridCol w="208280">
                  <a:extLst>
                    <a:ext uri="{9D8B030D-6E8A-4147-A177-3AD203B41FA5}">
                      <a16:colId xmlns:a16="http://schemas.microsoft.com/office/drawing/2014/main" val="92167521"/>
                    </a:ext>
                  </a:extLst>
                </a:gridCol>
                <a:gridCol w="208280">
                  <a:extLst>
                    <a:ext uri="{9D8B030D-6E8A-4147-A177-3AD203B41FA5}">
                      <a16:colId xmlns:a16="http://schemas.microsoft.com/office/drawing/2014/main" val="3880186631"/>
                    </a:ext>
                  </a:extLst>
                </a:gridCol>
                <a:gridCol w="208280">
                  <a:extLst>
                    <a:ext uri="{9D8B030D-6E8A-4147-A177-3AD203B41FA5}">
                      <a16:colId xmlns:a16="http://schemas.microsoft.com/office/drawing/2014/main" val="2304570377"/>
                    </a:ext>
                  </a:extLst>
                </a:gridCol>
                <a:gridCol w="208280">
                  <a:extLst>
                    <a:ext uri="{9D8B030D-6E8A-4147-A177-3AD203B41FA5}">
                      <a16:colId xmlns:a16="http://schemas.microsoft.com/office/drawing/2014/main" val="2656917825"/>
                    </a:ext>
                  </a:extLst>
                </a:gridCol>
                <a:gridCol w="208280">
                  <a:extLst>
                    <a:ext uri="{9D8B030D-6E8A-4147-A177-3AD203B41FA5}">
                      <a16:colId xmlns:a16="http://schemas.microsoft.com/office/drawing/2014/main" val="3343315861"/>
                    </a:ext>
                  </a:extLst>
                </a:gridCol>
                <a:gridCol w="208280">
                  <a:extLst>
                    <a:ext uri="{9D8B030D-6E8A-4147-A177-3AD203B41FA5}">
                      <a16:colId xmlns:a16="http://schemas.microsoft.com/office/drawing/2014/main" val="211402018"/>
                    </a:ext>
                  </a:extLst>
                </a:gridCol>
                <a:gridCol w="208280">
                  <a:extLst>
                    <a:ext uri="{9D8B030D-6E8A-4147-A177-3AD203B41FA5}">
                      <a16:colId xmlns:a16="http://schemas.microsoft.com/office/drawing/2014/main" val="1862355855"/>
                    </a:ext>
                  </a:extLst>
                </a:gridCol>
                <a:gridCol w="208280">
                  <a:extLst>
                    <a:ext uri="{9D8B030D-6E8A-4147-A177-3AD203B41FA5}">
                      <a16:colId xmlns:a16="http://schemas.microsoft.com/office/drawing/2014/main" val="3270774593"/>
                    </a:ext>
                  </a:extLst>
                </a:gridCol>
                <a:gridCol w="208280">
                  <a:extLst>
                    <a:ext uri="{9D8B030D-6E8A-4147-A177-3AD203B41FA5}">
                      <a16:colId xmlns:a16="http://schemas.microsoft.com/office/drawing/2014/main" val="3553072140"/>
                    </a:ext>
                  </a:extLst>
                </a:gridCol>
                <a:gridCol w="208280">
                  <a:extLst>
                    <a:ext uri="{9D8B030D-6E8A-4147-A177-3AD203B41FA5}">
                      <a16:colId xmlns:a16="http://schemas.microsoft.com/office/drawing/2014/main" val="1952312025"/>
                    </a:ext>
                  </a:extLst>
                </a:gridCol>
                <a:gridCol w="208280">
                  <a:extLst>
                    <a:ext uri="{9D8B030D-6E8A-4147-A177-3AD203B41FA5}">
                      <a16:colId xmlns:a16="http://schemas.microsoft.com/office/drawing/2014/main" val="3814984156"/>
                    </a:ext>
                  </a:extLst>
                </a:gridCol>
                <a:gridCol w="208280">
                  <a:extLst>
                    <a:ext uri="{9D8B030D-6E8A-4147-A177-3AD203B41FA5}">
                      <a16:colId xmlns:a16="http://schemas.microsoft.com/office/drawing/2014/main" val="2894589472"/>
                    </a:ext>
                  </a:extLst>
                </a:gridCol>
                <a:gridCol w="208280">
                  <a:extLst>
                    <a:ext uri="{9D8B030D-6E8A-4147-A177-3AD203B41FA5}">
                      <a16:colId xmlns:a16="http://schemas.microsoft.com/office/drawing/2014/main" val="495593992"/>
                    </a:ext>
                  </a:extLst>
                </a:gridCol>
                <a:gridCol w="208280">
                  <a:extLst>
                    <a:ext uri="{9D8B030D-6E8A-4147-A177-3AD203B41FA5}">
                      <a16:colId xmlns:a16="http://schemas.microsoft.com/office/drawing/2014/main" val="2162022019"/>
                    </a:ext>
                  </a:extLst>
                </a:gridCol>
                <a:gridCol w="208280">
                  <a:extLst>
                    <a:ext uri="{9D8B030D-6E8A-4147-A177-3AD203B41FA5}">
                      <a16:colId xmlns:a16="http://schemas.microsoft.com/office/drawing/2014/main" val="1543368652"/>
                    </a:ext>
                  </a:extLst>
                </a:gridCol>
                <a:gridCol w="208280">
                  <a:extLst>
                    <a:ext uri="{9D8B030D-6E8A-4147-A177-3AD203B41FA5}">
                      <a16:colId xmlns:a16="http://schemas.microsoft.com/office/drawing/2014/main" val="491793288"/>
                    </a:ext>
                  </a:extLst>
                </a:gridCol>
                <a:gridCol w="208280">
                  <a:extLst>
                    <a:ext uri="{9D8B030D-6E8A-4147-A177-3AD203B41FA5}">
                      <a16:colId xmlns:a16="http://schemas.microsoft.com/office/drawing/2014/main" val="235221061"/>
                    </a:ext>
                  </a:extLst>
                </a:gridCol>
                <a:gridCol w="208280">
                  <a:extLst>
                    <a:ext uri="{9D8B030D-6E8A-4147-A177-3AD203B41FA5}">
                      <a16:colId xmlns:a16="http://schemas.microsoft.com/office/drawing/2014/main" val="1053177292"/>
                    </a:ext>
                  </a:extLst>
                </a:gridCol>
                <a:gridCol w="208280">
                  <a:extLst>
                    <a:ext uri="{9D8B030D-6E8A-4147-A177-3AD203B41FA5}">
                      <a16:colId xmlns:a16="http://schemas.microsoft.com/office/drawing/2014/main" val="2220372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2148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- 2020-09-09 17:51:39</a:t>
                      </a:r>
                      <a:r>
                        <a:rPr kumimoji="0" lang="de-DE" sz="1000" b="0" i="0" u="none" strike="noStrike" kern="1200" cap="none" spc="0" normalizeH="0" baseline="0" noProof="0">
                          <a:ln>
                            <a:noFill/>
                          </a:ln>
                          <a:solidFill>
                            <a:prstClr val="black"/>
                          </a:solidFill>
                          <a:effectLst/>
                          <a:uLnTx/>
                          <a:uFillTx/>
                          <a:latin typeface="+mn-lt"/>
                          <a:ea typeface="+mn-ea"/>
                          <a:cs typeface="+mn-cs"/>
                        </a:rPr>
                        <a:t>
 Wer wird gerettet? Wer wird nicht gerettet? Wer muss überhaupt gerettet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https://scontent-iad3-1.xx.fbcdn.net/v/t1.0-9/p720x720/119037814_10157085757495728_8178752789004574699_o.png?_nc_cat=1&amp;_nc_sid=8024bb&amp;_nc_ohc=XDjEj6uvFlMAX-Xg8c-&amp;_nc_ht=scontent-iad3-1.xx&amp;oh=e6209dfd8cf73cb9b63fa17cb5e79bf5&amp;oe=5F80A015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3948498"/>
                  </a:ext>
                </a:extLst>
              </a:tr>
            </a:tbl>
          </a:graphicData>
        </a:graphic>
      </p:graphicFrame>
      <p:sp>
        <p:nvSpPr>
          <p:cNvPr id="4" name="Text Placeholder 3">
            <a:extLst>
              <a:ext uri="{FF2B5EF4-FFF2-40B4-BE49-F238E27FC236}">
                <a16:creationId xmlns:a16="http://schemas.microsoft.com/office/drawing/2014/main" id="{5A1C71F2-DAF4-4584-8181-7DB2F297A71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7336334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5BC47-1CD0-48C4-A99F-C962099E6D81}"/>
              </a:ext>
            </a:extLst>
          </p:cNvPr>
          <p:cNvSpPr>
            <a:spLocks noGrp="1"/>
          </p:cNvSpPr>
          <p:nvPr>
            <p:ph type="title"/>
          </p:nvPr>
        </p:nvSpPr>
        <p:spPr/>
        <p:txBody>
          <a:bodyPr/>
          <a:lstStyle/>
          <a:p>
            <a:r>
              <a:rPr lang="en-US"/>
              <a:t>Facebook Original Own Posts Table | All Pages - 23 of 26</a:t>
            </a:r>
          </a:p>
        </p:txBody>
      </p:sp>
      <p:graphicFrame>
        <p:nvGraphicFramePr>
          <p:cNvPr id="5" name="Table Placeholder 4">
            <a:extLst>
              <a:ext uri="{FF2B5EF4-FFF2-40B4-BE49-F238E27FC236}">
                <a16:creationId xmlns:a16="http://schemas.microsoft.com/office/drawing/2014/main" id="{65295F67-EE1C-418C-A331-D440B1AA1CD5}"/>
              </a:ext>
            </a:extLst>
          </p:cNvPr>
          <p:cNvGraphicFramePr>
            <a:graphicFrameLocks noGrp="1"/>
          </p:cNvGraphicFramePr>
          <p:nvPr>
            <p:ph type="tbl" sz="quarter" idx="13"/>
            <p:extLst>
              <p:ext uri="{D42A27DB-BD31-4B8C-83A1-F6EECF244321}">
                <p14:modId xmlns:p14="http://schemas.microsoft.com/office/powerpoint/2010/main" val="342872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96931279"/>
                    </a:ext>
                  </a:extLst>
                </a:gridCol>
                <a:gridCol w="822960">
                  <a:extLst>
                    <a:ext uri="{9D8B030D-6E8A-4147-A177-3AD203B41FA5}">
                      <a16:colId xmlns:a16="http://schemas.microsoft.com/office/drawing/2014/main" val="148795684"/>
                    </a:ext>
                  </a:extLst>
                </a:gridCol>
                <a:gridCol w="329184">
                  <a:extLst>
                    <a:ext uri="{9D8B030D-6E8A-4147-A177-3AD203B41FA5}">
                      <a16:colId xmlns:a16="http://schemas.microsoft.com/office/drawing/2014/main" val="3523097981"/>
                    </a:ext>
                  </a:extLst>
                </a:gridCol>
                <a:gridCol w="208280">
                  <a:extLst>
                    <a:ext uri="{9D8B030D-6E8A-4147-A177-3AD203B41FA5}">
                      <a16:colId xmlns:a16="http://schemas.microsoft.com/office/drawing/2014/main" val="4245356160"/>
                    </a:ext>
                  </a:extLst>
                </a:gridCol>
                <a:gridCol w="208280">
                  <a:extLst>
                    <a:ext uri="{9D8B030D-6E8A-4147-A177-3AD203B41FA5}">
                      <a16:colId xmlns:a16="http://schemas.microsoft.com/office/drawing/2014/main" val="3406330836"/>
                    </a:ext>
                  </a:extLst>
                </a:gridCol>
                <a:gridCol w="208280">
                  <a:extLst>
                    <a:ext uri="{9D8B030D-6E8A-4147-A177-3AD203B41FA5}">
                      <a16:colId xmlns:a16="http://schemas.microsoft.com/office/drawing/2014/main" val="1576290099"/>
                    </a:ext>
                  </a:extLst>
                </a:gridCol>
                <a:gridCol w="208280">
                  <a:extLst>
                    <a:ext uri="{9D8B030D-6E8A-4147-A177-3AD203B41FA5}">
                      <a16:colId xmlns:a16="http://schemas.microsoft.com/office/drawing/2014/main" val="476346275"/>
                    </a:ext>
                  </a:extLst>
                </a:gridCol>
                <a:gridCol w="208280">
                  <a:extLst>
                    <a:ext uri="{9D8B030D-6E8A-4147-A177-3AD203B41FA5}">
                      <a16:colId xmlns:a16="http://schemas.microsoft.com/office/drawing/2014/main" val="2126634477"/>
                    </a:ext>
                  </a:extLst>
                </a:gridCol>
                <a:gridCol w="208280">
                  <a:extLst>
                    <a:ext uri="{9D8B030D-6E8A-4147-A177-3AD203B41FA5}">
                      <a16:colId xmlns:a16="http://schemas.microsoft.com/office/drawing/2014/main" val="3260350328"/>
                    </a:ext>
                  </a:extLst>
                </a:gridCol>
                <a:gridCol w="208280">
                  <a:extLst>
                    <a:ext uri="{9D8B030D-6E8A-4147-A177-3AD203B41FA5}">
                      <a16:colId xmlns:a16="http://schemas.microsoft.com/office/drawing/2014/main" val="2395266447"/>
                    </a:ext>
                  </a:extLst>
                </a:gridCol>
                <a:gridCol w="208280">
                  <a:extLst>
                    <a:ext uri="{9D8B030D-6E8A-4147-A177-3AD203B41FA5}">
                      <a16:colId xmlns:a16="http://schemas.microsoft.com/office/drawing/2014/main" val="4228595093"/>
                    </a:ext>
                  </a:extLst>
                </a:gridCol>
                <a:gridCol w="208280">
                  <a:extLst>
                    <a:ext uri="{9D8B030D-6E8A-4147-A177-3AD203B41FA5}">
                      <a16:colId xmlns:a16="http://schemas.microsoft.com/office/drawing/2014/main" val="3330494933"/>
                    </a:ext>
                  </a:extLst>
                </a:gridCol>
                <a:gridCol w="208280">
                  <a:extLst>
                    <a:ext uri="{9D8B030D-6E8A-4147-A177-3AD203B41FA5}">
                      <a16:colId xmlns:a16="http://schemas.microsoft.com/office/drawing/2014/main" val="3719242672"/>
                    </a:ext>
                  </a:extLst>
                </a:gridCol>
                <a:gridCol w="208280">
                  <a:extLst>
                    <a:ext uri="{9D8B030D-6E8A-4147-A177-3AD203B41FA5}">
                      <a16:colId xmlns:a16="http://schemas.microsoft.com/office/drawing/2014/main" val="744478224"/>
                    </a:ext>
                  </a:extLst>
                </a:gridCol>
                <a:gridCol w="208280">
                  <a:extLst>
                    <a:ext uri="{9D8B030D-6E8A-4147-A177-3AD203B41FA5}">
                      <a16:colId xmlns:a16="http://schemas.microsoft.com/office/drawing/2014/main" val="1770805589"/>
                    </a:ext>
                  </a:extLst>
                </a:gridCol>
                <a:gridCol w="208280">
                  <a:extLst>
                    <a:ext uri="{9D8B030D-6E8A-4147-A177-3AD203B41FA5}">
                      <a16:colId xmlns:a16="http://schemas.microsoft.com/office/drawing/2014/main" val="3610877855"/>
                    </a:ext>
                  </a:extLst>
                </a:gridCol>
                <a:gridCol w="208280">
                  <a:extLst>
                    <a:ext uri="{9D8B030D-6E8A-4147-A177-3AD203B41FA5}">
                      <a16:colId xmlns:a16="http://schemas.microsoft.com/office/drawing/2014/main" val="493822024"/>
                    </a:ext>
                  </a:extLst>
                </a:gridCol>
                <a:gridCol w="208280">
                  <a:extLst>
                    <a:ext uri="{9D8B030D-6E8A-4147-A177-3AD203B41FA5}">
                      <a16:colId xmlns:a16="http://schemas.microsoft.com/office/drawing/2014/main" val="1563738844"/>
                    </a:ext>
                  </a:extLst>
                </a:gridCol>
                <a:gridCol w="208280">
                  <a:extLst>
                    <a:ext uri="{9D8B030D-6E8A-4147-A177-3AD203B41FA5}">
                      <a16:colId xmlns:a16="http://schemas.microsoft.com/office/drawing/2014/main" val="274162630"/>
                    </a:ext>
                  </a:extLst>
                </a:gridCol>
                <a:gridCol w="208280">
                  <a:extLst>
                    <a:ext uri="{9D8B030D-6E8A-4147-A177-3AD203B41FA5}">
                      <a16:colId xmlns:a16="http://schemas.microsoft.com/office/drawing/2014/main" val="3931944462"/>
                    </a:ext>
                  </a:extLst>
                </a:gridCol>
                <a:gridCol w="208280">
                  <a:extLst>
                    <a:ext uri="{9D8B030D-6E8A-4147-A177-3AD203B41FA5}">
                      <a16:colId xmlns:a16="http://schemas.microsoft.com/office/drawing/2014/main" val="1899233251"/>
                    </a:ext>
                  </a:extLst>
                </a:gridCol>
                <a:gridCol w="208280">
                  <a:extLst>
                    <a:ext uri="{9D8B030D-6E8A-4147-A177-3AD203B41FA5}">
                      <a16:colId xmlns:a16="http://schemas.microsoft.com/office/drawing/2014/main" val="4271444070"/>
                    </a:ext>
                  </a:extLst>
                </a:gridCol>
                <a:gridCol w="208280">
                  <a:extLst>
                    <a:ext uri="{9D8B030D-6E8A-4147-A177-3AD203B41FA5}">
                      <a16:colId xmlns:a16="http://schemas.microsoft.com/office/drawing/2014/main" val="643715801"/>
                    </a:ext>
                  </a:extLst>
                </a:gridCol>
                <a:gridCol w="208280">
                  <a:extLst>
                    <a:ext uri="{9D8B030D-6E8A-4147-A177-3AD203B41FA5}">
                      <a16:colId xmlns:a16="http://schemas.microsoft.com/office/drawing/2014/main" val="1710030667"/>
                    </a:ext>
                  </a:extLst>
                </a:gridCol>
                <a:gridCol w="208280">
                  <a:extLst>
                    <a:ext uri="{9D8B030D-6E8A-4147-A177-3AD203B41FA5}">
                      <a16:colId xmlns:a16="http://schemas.microsoft.com/office/drawing/2014/main" val="2346281950"/>
                    </a:ext>
                  </a:extLst>
                </a:gridCol>
                <a:gridCol w="208280">
                  <a:extLst>
                    <a:ext uri="{9D8B030D-6E8A-4147-A177-3AD203B41FA5}">
                      <a16:colId xmlns:a16="http://schemas.microsoft.com/office/drawing/2014/main" val="1802187028"/>
                    </a:ext>
                  </a:extLst>
                </a:gridCol>
                <a:gridCol w="208280">
                  <a:extLst>
                    <a:ext uri="{9D8B030D-6E8A-4147-A177-3AD203B41FA5}">
                      <a16:colId xmlns:a16="http://schemas.microsoft.com/office/drawing/2014/main" val="2200875246"/>
                    </a:ext>
                  </a:extLst>
                </a:gridCol>
                <a:gridCol w="208280">
                  <a:extLst>
                    <a:ext uri="{9D8B030D-6E8A-4147-A177-3AD203B41FA5}">
                      <a16:colId xmlns:a16="http://schemas.microsoft.com/office/drawing/2014/main" val="1034711475"/>
                    </a:ext>
                  </a:extLst>
                </a:gridCol>
                <a:gridCol w="208280">
                  <a:extLst>
                    <a:ext uri="{9D8B030D-6E8A-4147-A177-3AD203B41FA5}">
                      <a16:colId xmlns:a16="http://schemas.microsoft.com/office/drawing/2014/main" val="2282054032"/>
                    </a:ext>
                  </a:extLst>
                </a:gridCol>
                <a:gridCol w="208280">
                  <a:extLst>
                    <a:ext uri="{9D8B030D-6E8A-4147-A177-3AD203B41FA5}">
                      <a16:colId xmlns:a16="http://schemas.microsoft.com/office/drawing/2014/main" val="626608652"/>
                    </a:ext>
                  </a:extLst>
                </a:gridCol>
                <a:gridCol w="208280">
                  <a:extLst>
                    <a:ext uri="{9D8B030D-6E8A-4147-A177-3AD203B41FA5}">
                      <a16:colId xmlns:a16="http://schemas.microsoft.com/office/drawing/2014/main" val="1699434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1564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- 2020-09-09 17:43:00</a:t>
                      </a:r>
                      <a:r>
                        <a:rPr kumimoji="0" lang="de-DE" sz="1000" b="0" i="0" u="none" strike="noStrike" kern="1200" cap="none" spc="0" normalizeH="0" baseline="0" noProof="0">
                          <a:ln>
                            <a:noFill/>
                          </a:ln>
                          <a:solidFill>
                            <a:prstClr val="black"/>
                          </a:solidFill>
                          <a:effectLst/>
                          <a:uLnTx/>
                          <a:uFillTx/>
                          <a:latin typeface="+mn-lt"/>
                          <a:ea typeface="+mn-ea"/>
                          <a:cs typeface="+mn-cs"/>
                        </a:rPr>
                        <a:t>
 Den Kampf gegen das Artensterben hat sich die Politik auf die Fahnen geschrieben - doch wir wissen ja noch nicht einmal, was alles bei uns kriecht und fliegt. 🦋 In den schwer zugänglichen Hochlagen der Allgäuer Alpen erforscht ein einziger ehrenamtlicher Held, dass wir erfahren, was vor unseren Augen vielleicht einmal ausstirbt. 🦸‍♂️💪
Mehr aus der Reihe "Schwaben &amp; Altbayern": https://www.br.de/br-fernsehen/sendungen/schwaben-und-altbayern/index.html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119047780_330623808185232_3937109016248469024_n.jpg?_nc_cat=107&amp;_nc_sid=ad6a45&amp;_nc_ohc=Tpu_7x14LFAAX9l1aYX&amp;_nc_oc=AQmS23ivY7NCze3JjkYUY_2Zfs-YnXjzXJ7cqof-3wxN9hLnaCAUmS0j7iMLDYQbPko&amp;_nc_ht=scontent-iad3-1.xx&amp;oh=fc8c229df9502196cee0cb3be2b2179e&amp;oe=5F809337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0778818"/>
                  </a:ext>
                </a:extLst>
              </a:tr>
            </a:tbl>
          </a:graphicData>
        </a:graphic>
      </p:graphicFrame>
      <p:sp>
        <p:nvSpPr>
          <p:cNvPr id="4" name="Text Placeholder 3">
            <a:extLst>
              <a:ext uri="{FF2B5EF4-FFF2-40B4-BE49-F238E27FC236}">
                <a16:creationId xmlns:a16="http://schemas.microsoft.com/office/drawing/2014/main" id="{E31F5B34-DA56-4C89-B382-68C146D1B85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724065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CA01-B1BD-47BA-9ABD-84B2FB15B8A2}"/>
              </a:ext>
            </a:extLst>
          </p:cNvPr>
          <p:cNvSpPr>
            <a:spLocks noGrp="1"/>
          </p:cNvSpPr>
          <p:nvPr>
            <p:ph type="title"/>
          </p:nvPr>
        </p:nvSpPr>
        <p:spPr/>
        <p:txBody>
          <a:bodyPr/>
          <a:lstStyle/>
          <a:p>
            <a:r>
              <a:rPr lang="en-US"/>
              <a:t>Facebook Original Own Posts Table | All Pages - 24 of 26</a:t>
            </a:r>
          </a:p>
        </p:txBody>
      </p:sp>
      <p:graphicFrame>
        <p:nvGraphicFramePr>
          <p:cNvPr id="5" name="Table Placeholder 4">
            <a:extLst>
              <a:ext uri="{FF2B5EF4-FFF2-40B4-BE49-F238E27FC236}">
                <a16:creationId xmlns:a16="http://schemas.microsoft.com/office/drawing/2014/main" id="{A578334C-C9C1-480E-BAAB-0B1B6BE8B178}"/>
              </a:ext>
            </a:extLst>
          </p:cNvPr>
          <p:cNvGraphicFramePr>
            <a:graphicFrameLocks noGrp="1"/>
          </p:cNvGraphicFramePr>
          <p:nvPr>
            <p:ph type="tbl" sz="quarter" idx="13"/>
            <p:extLst>
              <p:ext uri="{D42A27DB-BD31-4B8C-83A1-F6EECF244321}">
                <p14:modId xmlns:p14="http://schemas.microsoft.com/office/powerpoint/2010/main" val="1290452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9965736"/>
                    </a:ext>
                  </a:extLst>
                </a:gridCol>
                <a:gridCol w="822960">
                  <a:extLst>
                    <a:ext uri="{9D8B030D-6E8A-4147-A177-3AD203B41FA5}">
                      <a16:colId xmlns:a16="http://schemas.microsoft.com/office/drawing/2014/main" val="3400431029"/>
                    </a:ext>
                  </a:extLst>
                </a:gridCol>
                <a:gridCol w="329184">
                  <a:extLst>
                    <a:ext uri="{9D8B030D-6E8A-4147-A177-3AD203B41FA5}">
                      <a16:colId xmlns:a16="http://schemas.microsoft.com/office/drawing/2014/main" val="1828456901"/>
                    </a:ext>
                  </a:extLst>
                </a:gridCol>
                <a:gridCol w="208280">
                  <a:extLst>
                    <a:ext uri="{9D8B030D-6E8A-4147-A177-3AD203B41FA5}">
                      <a16:colId xmlns:a16="http://schemas.microsoft.com/office/drawing/2014/main" val="170384954"/>
                    </a:ext>
                  </a:extLst>
                </a:gridCol>
                <a:gridCol w="208280">
                  <a:extLst>
                    <a:ext uri="{9D8B030D-6E8A-4147-A177-3AD203B41FA5}">
                      <a16:colId xmlns:a16="http://schemas.microsoft.com/office/drawing/2014/main" val="1348654891"/>
                    </a:ext>
                  </a:extLst>
                </a:gridCol>
                <a:gridCol w="208280">
                  <a:extLst>
                    <a:ext uri="{9D8B030D-6E8A-4147-A177-3AD203B41FA5}">
                      <a16:colId xmlns:a16="http://schemas.microsoft.com/office/drawing/2014/main" val="1654812957"/>
                    </a:ext>
                  </a:extLst>
                </a:gridCol>
                <a:gridCol w="208280">
                  <a:extLst>
                    <a:ext uri="{9D8B030D-6E8A-4147-A177-3AD203B41FA5}">
                      <a16:colId xmlns:a16="http://schemas.microsoft.com/office/drawing/2014/main" val="2370276532"/>
                    </a:ext>
                  </a:extLst>
                </a:gridCol>
                <a:gridCol w="208280">
                  <a:extLst>
                    <a:ext uri="{9D8B030D-6E8A-4147-A177-3AD203B41FA5}">
                      <a16:colId xmlns:a16="http://schemas.microsoft.com/office/drawing/2014/main" val="1480438013"/>
                    </a:ext>
                  </a:extLst>
                </a:gridCol>
                <a:gridCol w="208280">
                  <a:extLst>
                    <a:ext uri="{9D8B030D-6E8A-4147-A177-3AD203B41FA5}">
                      <a16:colId xmlns:a16="http://schemas.microsoft.com/office/drawing/2014/main" val="4039592236"/>
                    </a:ext>
                  </a:extLst>
                </a:gridCol>
                <a:gridCol w="208280">
                  <a:extLst>
                    <a:ext uri="{9D8B030D-6E8A-4147-A177-3AD203B41FA5}">
                      <a16:colId xmlns:a16="http://schemas.microsoft.com/office/drawing/2014/main" val="1958998143"/>
                    </a:ext>
                  </a:extLst>
                </a:gridCol>
                <a:gridCol w="208280">
                  <a:extLst>
                    <a:ext uri="{9D8B030D-6E8A-4147-A177-3AD203B41FA5}">
                      <a16:colId xmlns:a16="http://schemas.microsoft.com/office/drawing/2014/main" val="634260916"/>
                    </a:ext>
                  </a:extLst>
                </a:gridCol>
                <a:gridCol w="208280">
                  <a:extLst>
                    <a:ext uri="{9D8B030D-6E8A-4147-A177-3AD203B41FA5}">
                      <a16:colId xmlns:a16="http://schemas.microsoft.com/office/drawing/2014/main" val="1438061304"/>
                    </a:ext>
                  </a:extLst>
                </a:gridCol>
                <a:gridCol w="208280">
                  <a:extLst>
                    <a:ext uri="{9D8B030D-6E8A-4147-A177-3AD203B41FA5}">
                      <a16:colId xmlns:a16="http://schemas.microsoft.com/office/drawing/2014/main" val="269426397"/>
                    </a:ext>
                  </a:extLst>
                </a:gridCol>
                <a:gridCol w="208280">
                  <a:extLst>
                    <a:ext uri="{9D8B030D-6E8A-4147-A177-3AD203B41FA5}">
                      <a16:colId xmlns:a16="http://schemas.microsoft.com/office/drawing/2014/main" val="3625656154"/>
                    </a:ext>
                  </a:extLst>
                </a:gridCol>
                <a:gridCol w="208280">
                  <a:extLst>
                    <a:ext uri="{9D8B030D-6E8A-4147-A177-3AD203B41FA5}">
                      <a16:colId xmlns:a16="http://schemas.microsoft.com/office/drawing/2014/main" val="664388051"/>
                    </a:ext>
                  </a:extLst>
                </a:gridCol>
                <a:gridCol w="208280">
                  <a:extLst>
                    <a:ext uri="{9D8B030D-6E8A-4147-A177-3AD203B41FA5}">
                      <a16:colId xmlns:a16="http://schemas.microsoft.com/office/drawing/2014/main" val="1386472873"/>
                    </a:ext>
                  </a:extLst>
                </a:gridCol>
                <a:gridCol w="208280">
                  <a:extLst>
                    <a:ext uri="{9D8B030D-6E8A-4147-A177-3AD203B41FA5}">
                      <a16:colId xmlns:a16="http://schemas.microsoft.com/office/drawing/2014/main" val="4123840144"/>
                    </a:ext>
                  </a:extLst>
                </a:gridCol>
                <a:gridCol w="208280">
                  <a:extLst>
                    <a:ext uri="{9D8B030D-6E8A-4147-A177-3AD203B41FA5}">
                      <a16:colId xmlns:a16="http://schemas.microsoft.com/office/drawing/2014/main" val="903787918"/>
                    </a:ext>
                  </a:extLst>
                </a:gridCol>
                <a:gridCol w="208280">
                  <a:extLst>
                    <a:ext uri="{9D8B030D-6E8A-4147-A177-3AD203B41FA5}">
                      <a16:colId xmlns:a16="http://schemas.microsoft.com/office/drawing/2014/main" val="3830866755"/>
                    </a:ext>
                  </a:extLst>
                </a:gridCol>
                <a:gridCol w="208280">
                  <a:extLst>
                    <a:ext uri="{9D8B030D-6E8A-4147-A177-3AD203B41FA5}">
                      <a16:colId xmlns:a16="http://schemas.microsoft.com/office/drawing/2014/main" val="352274547"/>
                    </a:ext>
                  </a:extLst>
                </a:gridCol>
                <a:gridCol w="208280">
                  <a:extLst>
                    <a:ext uri="{9D8B030D-6E8A-4147-A177-3AD203B41FA5}">
                      <a16:colId xmlns:a16="http://schemas.microsoft.com/office/drawing/2014/main" val="3928036337"/>
                    </a:ext>
                  </a:extLst>
                </a:gridCol>
                <a:gridCol w="208280">
                  <a:extLst>
                    <a:ext uri="{9D8B030D-6E8A-4147-A177-3AD203B41FA5}">
                      <a16:colId xmlns:a16="http://schemas.microsoft.com/office/drawing/2014/main" val="642761269"/>
                    </a:ext>
                  </a:extLst>
                </a:gridCol>
                <a:gridCol w="208280">
                  <a:extLst>
                    <a:ext uri="{9D8B030D-6E8A-4147-A177-3AD203B41FA5}">
                      <a16:colId xmlns:a16="http://schemas.microsoft.com/office/drawing/2014/main" val="3790692575"/>
                    </a:ext>
                  </a:extLst>
                </a:gridCol>
                <a:gridCol w="208280">
                  <a:extLst>
                    <a:ext uri="{9D8B030D-6E8A-4147-A177-3AD203B41FA5}">
                      <a16:colId xmlns:a16="http://schemas.microsoft.com/office/drawing/2014/main" val="1598278405"/>
                    </a:ext>
                  </a:extLst>
                </a:gridCol>
                <a:gridCol w="208280">
                  <a:extLst>
                    <a:ext uri="{9D8B030D-6E8A-4147-A177-3AD203B41FA5}">
                      <a16:colId xmlns:a16="http://schemas.microsoft.com/office/drawing/2014/main" val="269439729"/>
                    </a:ext>
                  </a:extLst>
                </a:gridCol>
                <a:gridCol w="208280">
                  <a:extLst>
                    <a:ext uri="{9D8B030D-6E8A-4147-A177-3AD203B41FA5}">
                      <a16:colId xmlns:a16="http://schemas.microsoft.com/office/drawing/2014/main" val="936509636"/>
                    </a:ext>
                  </a:extLst>
                </a:gridCol>
                <a:gridCol w="208280">
                  <a:extLst>
                    <a:ext uri="{9D8B030D-6E8A-4147-A177-3AD203B41FA5}">
                      <a16:colId xmlns:a16="http://schemas.microsoft.com/office/drawing/2014/main" val="3865027299"/>
                    </a:ext>
                  </a:extLst>
                </a:gridCol>
                <a:gridCol w="208280">
                  <a:extLst>
                    <a:ext uri="{9D8B030D-6E8A-4147-A177-3AD203B41FA5}">
                      <a16:colId xmlns:a16="http://schemas.microsoft.com/office/drawing/2014/main" val="3842241872"/>
                    </a:ext>
                  </a:extLst>
                </a:gridCol>
                <a:gridCol w="208280">
                  <a:extLst>
                    <a:ext uri="{9D8B030D-6E8A-4147-A177-3AD203B41FA5}">
                      <a16:colId xmlns:a16="http://schemas.microsoft.com/office/drawing/2014/main" val="3147749840"/>
                    </a:ext>
                  </a:extLst>
                </a:gridCol>
                <a:gridCol w="208280">
                  <a:extLst>
                    <a:ext uri="{9D8B030D-6E8A-4147-A177-3AD203B41FA5}">
                      <a16:colId xmlns:a16="http://schemas.microsoft.com/office/drawing/2014/main" val="424657597"/>
                    </a:ext>
                  </a:extLst>
                </a:gridCol>
                <a:gridCol w="208280">
                  <a:extLst>
                    <a:ext uri="{9D8B030D-6E8A-4147-A177-3AD203B41FA5}">
                      <a16:colId xmlns:a16="http://schemas.microsoft.com/office/drawing/2014/main" val="46065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052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BR24 - 2020-09-09 17:31:02</a:t>
                      </a:r>
                      <a:r>
                        <a:rPr kumimoji="0" lang="de-DE" sz="1000" b="0" i="0" u="none" strike="noStrike" kern="1200" cap="none" spc="0" normalizeH="0" baseline="0" noProof="0">
                          <a:ln>
                            <a:noFill/>
                          </a:ln>
                          <a:solidFill>
                            <a:prstClr val="black"/>
                          </a:solidFill>
                          <a:effectLst/>
                          <a:uLnTx/>
                          <a:uFillTx/>
                          <a:latin typeface="+mn-lt"/>
                          <a:ea typeface="+mn-ea"/>
                          <a:cs typeface="+mn-cs"/>
                        </a:rPr>
                        <a:t>
 4.400 Stellen weniger bis 2022 - das hat der Automobilzulieferer Schaeffler angekündigt. Betroffen sind auch zwölf Standorte in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https://external-iad3-1.xx.fbcdn.net/safe_image.php?d=AQCnWE0NnUssaaXe&amp;w=720&amp;h=720&amp;url=https%3A%2F%2Fposts-swat-io.s3.eu-central-1.amazonaws.com%2F5b7f36c74945081b6683d74290d8268ebe677919.jpg&amp;cfs=1&amp;_nc_cb=1&amp;_nc_hash=AQDC5VjypAG_sglH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14315679"/>
                  </a:ext>
                </a:extLst>
              </a:tr>
            </a:tbl>
          </a:graphicData>
        </a:graphic>
      </p:graphicFrame>
      <p:sp>
        <p:nvSpPr>
          <p:cNvPr id="4" name="Text Placeholder 3">
            <a:extLst>
              <a:ext uri="{FF2B5EF4-FFF2-40B4-BE49-F238E27FC236}">
                <a16:creationId xmlns:a16="http://schemas.microsoft.com/office/drawing/2014/main" id="{E1A91872-F519-4473-9A8E-529559654803}"/>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2267408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A627-6461-402F-B601-B3EEEC007028}"/>
              </a:ext>
            </a:extLst>
          </p:cNvPr>
          <p:cNvSpPr>
            <a:spLocks noGrp="1"/>
          </p:cNvSpPr>
          <p:nvPr>
            <p:ph type="title"/>
          </p:nvPr>
        </p:nvSpPr>
        <p:spPr/>
        <p:txBody>
          <a:bodyPr/>
          <a:lstStyle/>
          <a:p>
            <a:r>
              <a:rPr lang="en-US"/>
              <a:t>Facebook Original Own Posts Table | All Pages - 25 of 26</a:t>
            </a:r>
          </a:p>
        </p:txBody>
      </p:sp>
      <p:graphicFrame>
        <p:nvGraphicFramePr>
          <p:cNvPr id="5" name="Table Placeholder 4">
            <a:extLst>
              <a:ext uri="{FF2B5EF4-FFF2-40B4-BE49-F238E27FC236}">
                <a16:creationId xmlns:a16="http://schemas.microsoft.com/office/drawing/2014/main" id="{0D5160C1-3917-45E7-A762-602574E4C607}"/>
              </a:ext>
            </a:extLst>
          </p:cNvPr>
          <p:cNvGraphicFramePr>
            <a:graphicFrameLocks noGrp="1"/>
          </p:cNvGraphicFramePr>
          <p:nvPr>
            <p:ph type="tbl" sz="quarter" idx="13"/>
            <p:extLst>
              <p:ext uri="{D42A27DB-BD31-4B8C-83A1-F6EECF244321}">
                <p14:modId xmlns:p14="http://schemas.microsoft.com/office/powerpoint/2010/main" val="114461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84853527"/>
                    </a:ext>
                  </a:extLst>
                </a:gridCol>
                <a:gridCol w="822960">
                  <a:extLst>
                    <a:ext uri="{9D8B030D-6E8A-4147-A177-3AD203B41FA5}">
                      <a16:colId xmlns:a16="http://schemas.microsoft.com/office/drawing/2014/main" val="1972823690"/>
                    </a:ext>
                  </a:extLst>
                </a:gridCol>
                <a:gridCol w="329184">
                  <a:extLst>
                    <a:ext uri="{9D8B030D-6E8A-4147-A177-3AD203B41FA5}">
                      <a16:colId xmlns:a16="http://schemas.microsoft.com/office/drawing/2014/main" val="1476757562"/>
                    </a:ext>
                  </a:extLst>
                </a:gridCol>
                <a:gridCol w="208280">
                  <a:extLst>
                    <a:ext uri="{9D8B030D-6E8A-4147-A177-3AD203B41FA5}">
                      <a16:colId xmlns:a16="http://schemas.microsoft.com/office/drawing/2014/main" val="886723140"/>
                    </a:ext>
                  </a:extLst>
                </a:gridCol>
                <a:gridCol w="208280">
                  <a:extLst>
                    <a:ext uri="{9D8B030D-6E8A-4147-A177-3AD203B41FA5}">
                      <a16:colId xmlns:a16="http://schemas.microsoft.com/office/drawing/2014/main" val="1058773532"/>
                    </a:ext>
                  </a:extLst>
                </a:gridCol>
                <a:gridCol w="208280">
                  <a:extLst>
                    <a:ext uri="{9D8B030D-6E8A-4147-A177-3AD203B41FA5}">
                      <a16:colId xmlns:a16="http://schemas.microsoft.com/office/drawing/2014/main" val="1849168661"/>
                    </a:ext>
                  </a:extLst>
                </a:gridCol>
                <a:gridCol w="208280">
                  <a:extLst>
                    <a:ext uri="{9D8B030D-6E8A-4147-A177-3AD203B41FA5}">
                      <a16:colId xmlns:a16="http://schemas.microsoft.com/office/drawing/2014/main" val="3349957167"/>
                    </a:ext>
                  </a:extLst>
                </a:gridCol>
                <a:gridCol w="208280">
                  <a:extLst>
                    <a:ext uri="{9D8B030D-6E8A-4147-A177-3AD203B41FA5}">
                      <a16:colId xmlns:a16="http://schemas.microsoft.com/office/drawing/2014/main" val="1936790845"/>
                    </a:ext>
                  </a:extLst>
                </a:gridCol>
                <a:gridCol w="208280">
                  <a:extLst>
                    <a:ext uri="{9D8B030D-6E8A-4147-A177-3AD203B41FA5}">
                      <a16:colId xmlns:a16="http://schemas.microsoft.com/office/drawing/2014/main" val="2323073189"/>
                    </a:ext>
                  </a:extLst>
                </a:gridCol>
                <a:gridCol w="208280">
                  <a:extLst>
                    <a:ext uri="{9D8B030D-6E8A-4147-A177-3AD203B41FA5}">
                      <a16:colId xmlns:a16="http://schemas.microsoft.com/office/drawing/2014/main" val="4054419136"/>
                    </a:ext>
                  </a:extLst>
                </a:gridCol>
                <a:gridCol w="208280">
                  <a:extLst>
                    <a:ext uri="{9D8B030D-6E8A-4147-A177-3AD203B41FA5}">
                      <a16:colId xmlns:a16="http://schemas.microsoft.com/office/drawing/2014/main" val="2211346487"/>
                    </a:ext>
                  </a:extLst>
                </a:gridCol>
                <a:gridCol w="208280">
                  <a:extLst>
                    <a:ext uri="{9D8B030D-6E8A-4147-A177-3AD203B41FA5}">
                      <a16:colId xmlns:a16="http://schemas.microsoft.com/office/drawing/2014/main" val="1292113061"/>
                    </a:ext>
                  </a:extLst>
                </a:gridCol>
                <a:gridCol w="208280">
                  <a:extLst>
                    <a:ext uri="{9D8B030D-6E8A-4147-A177-3AD203B41FA5}">
                      <a16:colId xmlns:a16="http://schemas.microsoft.com/office/drawing/2014/main" val="3155477652"/>
                    </a:ext>
                  </a:extLst>
                </a:gridCol>
                <a:gridCol w="208280">
                  <a:extLst>
                    <a:ext uri="{9D8B030D-6E8A-4147-A177-3AD203B41FA5}">
                      <a16:colId xmlns:a16="http://schemas.microsoft.com/office/drawing/2014/main" val="1236915765"/>
                    </a:ext>
                  </a:extLst>
                </a:gridCol>
                <a:gridCol w="208280">
                  <a:extLst>
                    <a:ext uri="{9D8B030D-6E8A-4147-A177-3AD203B41FA5}">
                      <a16:colId xmlns:a16="http://schemas.microsoft.com/office/drawing/2014/main" val="2956552404"/>
                    </a:ext>
                  </a:extLst>
                </a:gridCol>
                <a:gridCol w="208280">
                  <a:extLst>
                    <a:ext uri="{9D8B030D-6E8A-4147-A177-3AD203B41FA5}">
                      <a16:colId xmlns:a16="http://schemas.microsoft.com/office/drawing/2014/main" val="633647479"/>
                    </a:ext>
                  </a:extLst>
                </a:gridCol>
                <a:gridCol w="208280">
                  <a:extLst>
                    <a:ext uri="{9D8B030D-6E8A-4147-A177-3AD203B41FA5}">
                      <a16:colId xmlns:a16="http://schemas.microsoft.com/office/drawing/2014/main" val="435851607"/>
                    </a:ext>
                  </a:extLst>
                </a:gridCol>
                <a:gridCol w="208280">
                  <a:extLst>
                    <a:ext uri="{9D8B030D-6E8A-4147-A177-3AD203B41FA5}">
                      <a16:colId xmlns:a16="http://schemas.microsoft.com/office/drawing/2014/main" val="1980995777"/>
                    </a:ext>
                  </a:extLst>
                </a:gridCol>
                <a:gridCol w="208280">
                  <a:extLst>
                    <a:ext uri="{9D8B030D-6E8A-4147-A177-3AD203B41FA5}">
                      <a16:colId xmlns:a16="http://schemas.microsoft.com/office/drawing/2014/main" val="770341348"/>
                    </a:ext>
                  </a:extLst>
                </a:gridCol>
                <a:gridCol w="208280">
                  <a:extLst>
                    <a:ext uri="{9D8B030D-6E8A-4147-A177-3AD203B41FA5}">
                      <a16:colId xmlns:a16="http://schemas.microsoft.com/office/drawing/2014/main" val="2873820647"/>
                    </a:ext>
                  </a:extLst>
                </a:gridCol>
                <a:gridCol w="208280">
                  <a:extLst>
                    <a:ext uri="{9D8B030D-6E8A-4147-A177-3AD203B41FA5}">
                      <a16:colId xmlns:a16="http://schemas.microsoft.com/office/drawing/2014/main" val="1109895895"/>
                    </a:ext>
                  </a:extLst>
                </a:gridCol>
                <a:gridCol w="208280">
                  <a:extLst>
                    <a:ext uri="{9D8B030D-6E8A-4147-A177-3AD203B41FA5}">
                      <a16:colId xmlns:a16="http://schemas.microsoft.com/office/drawing/2014/main" val="1795796375"/>
                    </a:ext>
                  </a:extLst>
                </a:gridCol>
                <a:gridCol w="208280">
                  <a:extLst>
                    <a:ext uri="{9D8B030D-6E8A-4147-A177-3AD203B41FA5}">
                      <a16:colId xmlns:a16="http://schemas.microsoft.com/office/drawing/2014/main" val="2472215026"/>
                    </a:ext>
                  </a:extLst>
                </a:gridCol>
                <a:gridCol w="208280">
                  <a:extLst>
                    <a:ext uri="{9D8B030D-6E8A-4147-A177-3AD203B41FA5}">
                      <a16:colId xmlns:a16="http://schemas.microsoft.com/office/drawing/2014/main" val="4250325480"/>
                    </a:ext>
                  </a:extLst>
                </a:gridCol>
                <a:gridCol w="208280">
                  <a:extLst>
                    <a:ext uri="{9D8B030D-6E8A-4147-A177-3AD203B41FA5}">
                      <a16:colId xmlns:a16="http://schemas.microsoft.com/office/drawing/2014/main" val="71892908"/>
                    </a:ext>
                  </a:extLst>
                </a:gridCol>
                <a:gridCol w="208280">
                  <a:extLst>
                    <a:ext uri="{9D8B030D-6E8A-4147-A177-3AD203B41FA5}">
                      <a16:colId xmlns:a16="http://schemas.microsoft.com/office/drawing/2014/main" val="1925704166"/>
                    </a:ext>
                  </a:extLst>
                </a:gridCol>
                <a:gridCol w="208280">
                  <a:extLst>
                    <a:ext uri="{9D8B030D-6E8A-4147-A177-3AD203B41FA5}">
                      <a16:colId xmlns:a16="http://schemas.microsoft.com/office/drawing/2014/main" val="673220122"/>
                    </a:ext>
                  </a:extLst>
                </a:gridCol>
                <a:gridCol w="208280">
                  <a:extLst>
                    <a:ext uri="{9D8B030D-6E8A-4147-A177-3AD203B41FA5}">
                      <a16:colId xmlns:a16="http://schemas.microsoft.com/office/drawing/2014/main" val="639339194"/>
                    </a:ext>
                  </a:extLst>
                </a:gridCol>
                <a:gridCol w="208280">
                  <a:extLst>
                    <a:ext uri="{9D8B030D-6E8A-4147-A177-3AD203B41FA5}">
                      <a16:colId xmlns:a16="http://schemas.microsoft.com/office/drawing/2014/main" val="3072612155"/>
                    </a:ext>
                  </a:extLst>
                </a:gridCol>
                <a:gridCol w="208280">
                  <a:extLst>
                    <a:ext uri="{9D8B030D-6E8A-4147-A177-3AD203B41FA5}">
                      <a16:colId xmlns:a16="http://schemas.microsoft.com/office/drawing/2014/main" val="22146965"/>
                    </a:ext>
                  </a:extLst>
                </a:gridCol>
                <a:gridCol w="208280">
                  <a:extLst>
                    <a:ext uri="{9D8B030D-6E8A-4147-A177-3AD203B41FA5}">
                      <a16:colId xmlns:a16="http://schemas.microsoft.com/office/drawing/2014/main" val="827314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5374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 Franken - 2020-09-09 17:30:42</a:t>
                      </a:r>
                      <a:r>
                        <a:rPr kumimoji="0" lang="en-US" sz="1000" b="0" i="0" u="none" strike="noStrike" kern="1200" cap="none" spc="0" normalizeH="0" baseline="0" noProof="0">
                          <a:ln>
                            <a:noFill/>
                          </a:ln>
                          <a:solidFill>
                            <a:prstClr val="black"/>
                          </a:solidFill>
                          <a:effectLst/>
                          <a:uLnTx/>
                          <a:uFillTx/>
                          <a:latin typeface="+mn-lt"/>
                          <a:ea typeface="+mn-ea"/>
                          <a:cs typeface="+mn-cs"/>
                        </a:rPr>
                        <a:t>
 Hase ... ääääh Katze vs. Igel ... wie geht's aus? 🤔🦔🙀
Vielen Dank für dieses tolle Video, Wolfgang Hanisch!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https://scontent-iad3-1.xx.fbcdn.net/v/t15.5256-10/p720x720/119040983_314941099834660_5353936333840886215_n.jpg?_nc_cat=109&amp;_nc_sid=ad6a45&amp;_nc_ohc=7rB30VezCdoAX85A67t&amp;_nc_ht=scontent-iad3-1.xx&amp;oh=7a17181c5059161d11790be402e65df4&amp;oe=5F7D5DF0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01937476"/>
                  </a:ext>
                </a:extLst>
              </a:tr>
            </a:tbl>
          </a:graphicData>
        </a:graphic>
      </p:graphicFrame>
      <p:sp>
        <p:nvSpPr>
          <p:cNvPr id="4" name="Text Placeholder 3">
            <a:extLst>
              <a:ext uri="{FF2B5EF4-FFF2-40B4-BE49-F238E27FC236}">
                <a16:creationId xmlns:a16="http://schemas.microsoft.com/office/drawing/2014/main" id="{ACE40503-766E-4DB2-B0C6-F227D524D16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36789977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87121-BBED-41A0-BA6C-0B72BD8D6F4A}"/>
              </a:ext>
            </a:extLst>
          </p:cNvPr>
          <p:cNvSpPr>
            <a:spLocks noGrp="1"/>
          </p:cNvSpPr>
          <p:nvPr>
            <p:ph type="title"/>
          </p:nvPr>
        </p:nvSpPr>
        <p:spPr/>
        <p:txBody>
          <a:bodyPr/>
          <a:lstStyle/>
          <a:p>
            <a:r>
              <a:rPr lang="en-US"/>
              <a:t>Facebook Original Own Posts Table | All Pages - 26 of 26</a:t>
            </a:r>
          </a:p>
        </p:txBody>
      </p:sp>
      <p:graphicFrame>
        <p:nvGraphicFramePr>
          <p:cNvPr id="5" name="Table Placeholder 4">
            <a:extLst>
              <a:ext uri="{FF2B5EF4-FFF2-40B4-BE49-F238E27FC236}">
                <a16:creationId xmlns:a16="http://schemas.microsoft.com/office/drawing/2014/main" id="{18F51836-32E0-41CB-BD7E-62302E06DD30}"/>
              </a:ext>
            </a:extLst>
          </p:cNvPr>
          <p:cNvGraphicFramePr>
            <a:graphicFrameLocks noGrp="1"/>
          </p:cNvGraphicFramePr>
          <p:nvPr>
            <p:ph type="tbl" sz="quarter" idx="13"/>
            <p:extLst>
              <p:ext uri="{D42A27DB-BD31-4B8C-83A1-F6EECF244321}">
                <p14:modId xmlns:p14="http://schemas.microsoft.com/office/powerpoint/2010/main" val="2225499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42848966"/>
                    </a:ext>
                  </a:extLst>
                </a:gridCol>
                <a:gridCol w="822960">
                  <a:extLst>
                    <a:ext uri="{9D8B030D-6E8A-4147-A177-3AD203B41FA5}">
                      <a16:colId xmlns:a16="http://schemas.microsoft.com/office/drawing/2014/main" val="3685086933"/>
                    </a:ext>
                  </a:extLst>
                </a:gridCol>
                <a:gridCol w="329184">
                  <a:extLst>
                    <a:ext uri="{9D8B030D-6E8A-4147-A177-3AD203B41FA5}">
                      <a16:colId xmlns:a16="http://schemas.microsoft.com/office/drawing/2014/main" val="3563731820"/>
                    </a:ext>
                  </a:extLst>
                </a:gridCol>
                <a:gridCol w="208280">
                  <a:extLst>
                    <a:ext uri="{9D8B030D-6E8A-4147-A177-3AD203B41FA5}">
                      <a16:colId xmlns:a16="http://schemas.microsoft.com/office/drawing/2014/main" val="725848185"/>
                    </a:ext>
                  </a:extLst>
                </a:gridCol>
                <a:gridCol w="208280">
                  <a:extLst>
                    <a:ext uri="{9D8B030D-6E8A-4147-A177-3AD203B41FA5}">
                      <a16:colId xmlns:a16="http://schemas.microsoft.com/office/drawing/2014/main" val="871445820"/>
                    </a:ext>
                  </a:extLst>
                </a:gridCol>
                <a:gridCol w="208280">
                  <a:extLst>
                    <a:ext uri="{9D8B030D-6E8A-4147-A177-3AD203B41FA5}">
                      <a16:colId xmlns:a16="http://schemas.microsoft.com/office/drawing/2014/main" val="2149327670"/>
                    </a:ext>
                  </a:extLst>
                </a:gridCol>
                <a:gridCol w="208280">
                  <a:extLst>
                    <a:ext uri="{9D8B030D-6E8A-4147-A177-3AD203B41FA5}">
                      <a16:colId xmlns:a16="http://schemas.microsoft.com/office/drawing/2014/main" val="3188818507"/>
                    </a:ext>
                  </a:extLst>
                </a:gridCol>
                <a:gridCol w="208280">
                  <a:extLst>
                    <a:ext uri="{9D8B030D-6E8A-4147-A177-3AD203B41FA5}">
                      <a16:colId xmlns:a16="http://schemas.microsoft.com/office/drawing/2014/main" val="3397876322"/>
                    </a:ext>
                  </a:extLst>
                </a:gridCol>
                <a:gridCol w="208280">
                  <a:extLst>
                    <a:ext uri="{9D8B030D-6E8A-4147-A177-3AD203B41FA5}">
                      <a16:colId xmlns:a16="http://schemas.microsoft.com/office/drawing/2014/main" val="4286982063"/>
                    </a:ext>
                  </a:extLst>
                </a:gridCol>
                <a:gridCol w="208280">
                  <a:extLst>
                    <a:ext uri="{9D8B030D-6E8A-4147-A177-3AD203B41FA5}">
                      <a16:colId xmlns:a16="http://schemas.microsoft.com/office/drawing/2014/main" val="1937763527"/>
                    </a:ext>
                  </a:extLst>
                </a:gridCol>
                <a:gridCol w="208280">
                  <a:extLst>
                    <a:ext uri="{9D8B030D-6E8A-4147-A177-3AD203B41FA5}">
                      <a16:colId xmlns:a16="http://schemas.microsoft.com/office/drawing/2014/main" val="4041934741"/>
                    </a:ext>
                  </a:extLst>
                </a:gridCol>
                <a:gridCol w="208280">
                  <a:extLst>
                    <a:ext uri="{9D8B030D-6E8A-4147-A177-3AD203B41FA5}">
                      <a16:colId xmlns:a16="http://schemas.microsoft.com/office/drawing/2014/main" val="4151442784"/>
                    </a:ext>
                  </a:extLst>
                </a:gridCol>
                <a:gridCol w="208280">
                  <a:extLst>
                    <a:ext uri="{9D8B030D-6E8A-4147-A177-3AD203B41FA5}">
                      <a16:colId xmlns:a16="http://schemas.microsoft.com/office/drawing/2014/main" val="294562152"/>
                    </a:ext>
                  </a:extLst>
                </a:gridCol>
                <a:gridCol w="208280">
                  <a:extLst>
                    <a:ext uri="{9D8B030D-6E8A-4147-A177-3AD203B41FA5}">
                      <a16:colId xmlns:a16="http://schemas.microsoft.com/office/drawing/2014/main" val="3043516468"/>
                    </a:ext>
                  </a:extLst>
                </a:gridCol>
                <a:gridCol w="208280">
                  <a:extLst>
                    <a:ext uri="{9D8B030D-6E8A-4147-A177-3AD203B41FA5}">
                      <a16:colId xmlns:a16="http://schemas.microsoft.com/office/drawing/2014/main" val="690861488"/>
                    </a:ext>
                  </a:extLst>
                </a:gridCol>
                <a:gridCol w="208280">
                  <a:extLst>
                    <a:ext uri="{9D8B030D-6E8A-4147-A177-3AD203B41FA5}">
                      <a16:colId xmlns:a16="http://schemas.microsoft.com/office/drawing/2014/main" val="2592570580"/>
                    </a:ext>
                  </a:extLst>
                </a:gridCol>
                <a:gridCol w="208280">
                  <a:extLst>
                    <a:ext uri="{9D8B030D-6E8A-4147-A177-3AD203B41FA5}">
                      <a16:colId xmlns:a16="http://schemas.microsoft.com/office/drawing/2014/main" val="3106639835"/>
                    </a:ext>
                  </a:extLst>
                </a:gridCol>
                <a:gridCol w="208280">
                  <a:extLst>
                    <a:ext uri="{9D8B030D-6E8A-4147-A177-3AD203B41FA5}">
                      <a16:colId xmlns:a16="http://schemas.microsoft.com/office/drawing/2014/main" val="3183522980"/>
                    </a:ext>
                  </a:extLst>
                </a:gridCol>
                <a:gridCol w="208280">
                  <a:extLst>
                    <a:ext uri="{9D8B030D-6E8A-4147-A177-3AD203B41FA5}">
                      <a16:colId xmlns:a16="http://schemas.microsoft.com/office/drawing/2014/main" val="2555346872"/>
                    </a:ext>
                  </a:extLst>
                </a:gridCol>
                <a:gridCol w="208280">
                  <a:extLst>
                    <a:ext uri="{9D8B030D-6E8A-4147-A177-3AD203B41FA5}">
                      <a16:colId xmlns:a16="http://schemas.microsoft.com/office/drawing/2014/main" val="1180813454"/>
                    </a:ext>
                  </a:extLst>
                </a:gridCol>
                <a:gridCol w="208280">
                  <a:extLst>
                    <a:ext uri="{9D8B030D-6E8A-4147-A177-3AD203B41FA5}">
                      <a16:colId xmlns:a16="http://schemas.microsoft.com/office/drawing/2014/main" val="4036115787"/>
                    </a:ext>
                  </a:extLst>
                </a:gridCol>
                <a:gridCol w="208280">
                  <a:extLst>
                    <a:ext uri="{9D8B030D-6E8A-4147-A177-3AD203B41FA5}">
                      <a16:colId xmlns:a16="http://schemas.microsoft.com/office/drawing/2014/main" val="3675870993"/>
                    </a:ext>
                  </a:extLst>
                </a:gridCol>
                <a:gridCol w="208280">
                  <a:extLst>
                    <a:ext uri="{9D8B030D-6E8A-4147-A177-3AD203B41FA5}">
                      <a16:colId xmlns:a16="http://schemas.microsoft.com/office/drawing/2014/main" val="3940106574"/>
                    </a:ext>
                  </a:extLst>
                </a:gridCol>
                <a:gridCol w="208280">
                  <a:extLst>
                    <a:ext uri="{9D8B030D-6E8A-4147-A177-3AD203B41FA5}">
                      <a16:colId xmlns:a16="http://schemas.microsoft.com/office/drawing/2014/main" val="550690424"/>
                    </a:ext>
                  </a:extLst>
                </a:gridCol>
                <a:gridCol w="208280">
                  <a:extLst>
                    <a:ext uri="{9D8B030D-6E8A-4147-A177-3AD203B41FA5}">
                      <a16:colId xmlns:a16="http://schemas.microsoft.com/office/drawing/2014/main" val="3028162959"/>
                    </a:ext>
                  </a:extLst>
                </a:gridCol>
                <a:gridCol w="208280">
                  <a:extLst>
                    <a:ext uri="{9D8B030D-6E8A-4147-A177-3AD203B41FA5}">
                      <a16:colId xmlns:a16="http://schemas.microsoft.com/office/drawing/2014/main" val="1410204347"/>
                    </a:ext>
                  </a:extLst>
                </a:gridCol>
                <a:gridCol w="208280">
                  <a:extLst>
                    <a:ext uri="{9D8B030D-6E8A-4147-A177-3AD203B41FA5}">
                      <a16:colId xmlns:a16="http://schemas.microsoft.com/office/drawing/2014/main" val="2501496874"/>
                    </a:ext>
                  </a:extLst>
                </a:gridCol>
                <a:gridCol w="208280">
                  <a:extLst>
                    <a:ext uri="{9D8B030D-6E8A-4147-A177-3AD203B41FA5}">
                      <a16:colId xmlns:a16="http://schemas.microsoft.com/office/drawing/2014/main" val="3539009166"/>
                    </a:ext>
                  </a:extLst>
                </a:gridCol>
                <a:gridCol w="208280">
                  <a:extLst>
                    <a:ext uri="{9D8B030D-6E8A-4147-A177-3AD203B41FA5}">
                      <a16:colId xmlns:a16="http://schemas.microsoft.com/office/drawing/2014/main" val="4138410728"/>
                    </a:ext>
                  </a:extLst>
                </a:gridCol>
                <a:gridCol w="208280">
                  <a:extLst>
                    <a:ext uri="{9D8B030D-6E8A-4147-A177-3AD203B41FA5}">
                      <a16:colId xmlns:a16="http://schemas.microsoft.com/office/drawing/2014/main" val="295207295"/>
                    </a:ext>
                  </a:extLst>
                </a:gridCol>
                <a:gridCol w="208280">
                  <a:extLst>
                    <a:ext uri="{9D8B030D-6E8A-4147-A177-3AD203B41FA5}">
                      <a16:colId xmlns:a16="http://schemas.microsoft.com/office/drawing/2014/main" val="429456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323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- 2020-09-09 17:15:40</a:t>
                      </a:r>
                      <a:r>
                        <a:rPr kumimoji="0" lang="de-DE" sz="1000" b="0" i="0" u="none" strike="noStrike" kern="1200" cap="none" spc="0" normalizeH="0" baseline="0" noProof="0">
                          <a:ln>
                            <a:noFill/>
                          </a:ln>
                          <a:solidFill>
                            <a:prstClr val="black"/>
                          </a:solidFill>
                          <a:effectLst/>
                          <a:uLnTx/>
                          <a:uFillTx/>
                          <a:latin typeface="+mn-lt"/>
                          <a:ea typeface="+mn-ea"/>
                          <a:cs typeface="+mn-cs"/>
                        </a:rPr>
                        <a:t>
 Die Bayreuther Festspiele - Bayreuth Festival sollen nächstes Jahr auf jeden Fall stattfinden. Jetzt gibt es auch einen Spielplan für 2021 – inklusive Neuinszenierung. Für Wagner-Fans mit Ticketwunsch gibt es aber nicht nur gute Nachrichten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oSoZ94IHoJtkq&amp;w=558&amp;h=558&amp;url=https%3A%2F%2Fwww.br-klassik.de%2Faktuell%2Fterminkalender%2Fbayreuther-festspiele-festspielhaus-122%7E_v-img__16__9__xl_-d31c35f8186ebeb80b0cd843a7c267a0e0c81647.jpg%3Fversion%3D8ae51&amp;cfs=1&amp;_nc_cb=1&amp;_nc_hash=AQApR62ReWWwZV0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9245570"/>
                  </a:ext>
                </a:extLst>
              </a:tr>
            </a:tbl>
          </a:graphicData>
        </a:graphic>
      </p:graphicFrame>
      <p:sp>
        <p:nvSpPr>
          <p:cNvPr id="4" name="Text Placeholder 3">
            <a:extLst>
              <a:ext uri="{FF2B5EF4-FFF2-40B4-BE49-F238E27FC236}">
                <a16:creationId xmlns:a16="http://schemas.microsoft.com/office/drawing/2014/main" id="{DB296B2B-A77B-479B-82F1-FC11C7775A19}"/>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59761282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8AE8A-CAE7-4939-B18B-1BEE110FE0C5}"/>
              </a:ext>
            </a:extLst>
          </p:cNvPr>
          <p:cNvSpPr>
            <a:spLocks noGrp="1"/>
          </p:cNvSpPr>
          <p:nvPr>
            <p:ph type="title"/>
          </p:nvPr>
        </p:nvSpPr>
        <p:spPr/>
        <p:txBody>
          <a:bodyPr/>
          <a:lstStyle/>
          <a:p>
            <a:r>
              <a:rPr lang="en-US"/>
              <a:t>Facebook TEST Ole of Key Metrics by Month | All Pages - 1 of 2</a:t>
            </a:r>
          </a:p>
        </p:txBody>
      </p:sp>
      <p:graphicFrame>
        <p:nvGraphicFramePr>
          <p:cNvPr id="5" name="Table Placeholder 4">
            <a:extLst>
              <a:ext uri="{FF2B5EF4-FFF2-40B4-BE49-F238E27FC236}">
                <a16:creationId xmlns:a16="http://schemas.microsoft.com/office/drawing/2014/main" id="{C227D6D6-717A-43B2-A209-3132451681E1}"/>
              </a:ext>
            </a:extLst>
          </p:cNvPr>
          <p:cNvGraphicFramePr>
            <a:graphicFrameLocks noGrp="1"/>
          </p:cNvGraphicFramePr>
          <p:nvPr>
            <p:ph type="tbl" sz="quarter" idx="13"/>
            <p:extLst>
              <p:ext uri="{D42A27DB-BD31-4B8C-83A1-F6EECF244321}">
                <p14:modId xmlns:p14="http://schemas.microsoft.com/office/powerpoint/2010/main" val="326280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36328907"/>
                    </a:ext>
                  </a:extLst>
                </a:gridCol>
                <a:gridCol w="493776">
                  <a:extLst>
                    <a:ext uri="{9D8B030D-6E8A-4147-A177-3AD203B41FA5}">
                      <a16:colId xmlns:a16="http://schemas.microsoft.com/office/drawing/2014/main" val="1909234936"/>
                    </a:ext>
                  </a:extLst>
                </a:gridCol>
                <a:gridCol w="493776">
                  <a:extLst>
                    <a:ext uri="{9D8B030D-6E8A-4147-A177-3AD203B41FA5}">
                      <a16:colId xmlns:a16="http://schemas.microsoft.com/office/drawing/2014/main" val="2617474054"/>
                    </a:ext>
                  </a:extLst>
                </a:gridCol>
                <a:gridCol w="822961">
                  <a:extLst>
                    <a:ext uri="{9D8B030D-6E8A-4147-A177-3AD203B41FA5}">
                      <a16:colId xmlns:a16="http://schemas.microsoft.com/office/drawing/2014/main" val="4050316085"/>
                    </a:ext>
                  </a:extLst>
                </a:gridCol>
                <a:gridCol w="493776">
                  <a:extLst>
                    <a:ext uri="{9D8B030D-6E8A-4147-A177-3AD203B41FA5}">
                      <a16:colId xmlns:a16="http://schemas.microsoft.com/office/drawing/2014/main" val="1936218726"/>
                    </a:ext>
                  </a:extLst>
                </a:gridCol>
                <a:gridCol w="493776">
                  <a:extLst>
                    <a:ext uri="{9D8B030D-6E8A-4147-A177-3AD203B41FA5}">
                      <a16:colId xmlns:a16="http://schemas.microsoft.com/office/drawing/2014/main" val="456251226"/>
                    </a:ext>
                  </a:extLst>
                </a:gridCol>
                <a:gridCol w="493776">
                  <a:extLst>
                    <a:ext uri="{9D8B030D-6E8A-4147-A177-3AD203B41FA5}">
                      <a16:colId xmlns:a16="http://schemas.microsoft.com/office/drawing/2014/main" val="557780425"/>
                    </a:ext>
                  </a:extLst>
                </a:gridCol>
                <a:gridCol w="493776">
                  <a:extLst>
                    <a:ext uri="{9D8B030D-6E8A-4147-A177-3AD203B41FA5}">
                      <a16:colId xmlns:a16="http://schemas.microsoft.com/office/drawing/2014/main" val="3037182368"/>
                    </a:ext>
                  </a:extLst>
                </a:gridCol>
                <a:gridCol w="493776">
                  <a:extLst>
                    <a:ext uri="{9D8B030D-6E8A-4147-A177-3AD203B41FA5}">
                      <a16:colId xmlns:a16="http://schemas.microsoft.com/office/drawing/2014/main" val="2397535231"/>
                    </a:ext>
                  </a:extLst>
                </a:gridCol>
                <a:gridCol w="493776">
                  <a:extLst>
                    <a:ext uri="{9D8B030D-6E8A-4147-A177-3AD203B41FA5}">
                      <a16:colId xmlns:a16="http://schemas.microsoft.com/office/drawing/2014/main" val="192530833"/>
                    </a:ext>
                  </a:extLst>
                </a:gridCol>
                <a:gridCol w="493776">
                  <a:extLst>
                    <a:ext uri="{9D8B030D-6E8A-4147-A177-3AD203B41FA5}">
                      <a16:colId xmlns:a16="http://schemas.microsoft.com/office/drawing/2014/main" val="719924927"/>
                    </a:ext>
                  </a:extLst>
                </a:gridCol>
                <a:gridCol w="493776">
                  <a:extLst>
                    <a:ext uri="{9D8B030D-6E8A-4147-A177-3AD203B41FA5}">
                      <a16:colId xmlns:a16="http://schemas.microsoft.com/office/drawing/2014/main" val="1446719229"/>
                    </a:ext>
                  </a:extLst>
                </a:gridCol>
                <a:gridCol w="493776">
                  <a:extLst>
                    <a:ext uri="{9D8B030D-6E8A-4147-A177-3AD203B41FA5}">
                      <a16:colId xmlns:a16="http://schemas.microsoft.com/office/drawing/2014/main" val="3633272614"/>
                    </a:ext>
                  </a:extLst>
                </a:gridCol>
                <a:gridCol w="493776">
                  <a:extLst>
                    <a:ext uri="{9D8B030D-6E8A-4147-A177-3AD203B41FA5}">
                      <a16:colId xmlns:a16="http://schemas.microsoft.com/office/drawing/2014/main" val="2659048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28 Tage 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7397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6.9399 %</a:t>
                      </a:r>
                    </a:p>
                  </a:txBody>
                  <a:tcPr/>
                </a:tc>
                <a:extLst>
                  <a:ext uri="{0D108BD9-81ED-4DB2-BD59-A6C34878D82A}">
                    <a16:rowId xmlns:a16="http://schemas.microsoft.com/office/drawing/2014/main" val="402282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17838355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10.1075 %</a:t>
                      </a:r>
                    </a:p>
                  </a:txBody>
                  <a:tcPr/>
                </a:tc>
                <a:extLst>
                  <a:ext uri="{0D108BD9-81ED-4DB2-BD59-A6C34878D82A}">
                    <a16:rowId xmlns:a16="http://schemas.microsoft.com/office/drawing/2014/main" val="379898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11.2894 %</a:t>
                      </a:r>
                    </a:p>
                  </a:txBody>
                  <a:tcPr/>
                </a:tc>
                <a:extLst>
                  <a:ext uri="{0D108BD9-81ED-4DB2-BD59-A6C34878D82A}">
                    <a16:rowId xmlns:a16="http://schemas.microsoft.com/office/drawing/2014/main" val="259053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11.9355 %</a:t>
                      </a:r>
                    </a:p>
                  </a:txBody>
                  <a:tcPr/>
                </a:tc>
                <a:extLst>
                  <a:ext uri="{0D108BD9-81ED-4DB2-BD59-A6C34878D82A}">
                    <a16:rowId xmlns:a16="http://schemas.microsoft.com/office/drawing/2014/main" val="247206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16999419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2627546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8.0422 %</a:t>
                      </a:r>
                    </a:p>
                  </a:txBody>
                  <a:tcPr/>
                </a:tc>
                <a:extLst>
                  <a:ext uri="{0D108BD9-81ED-4DB2-BD59-A6C34878D82A}">
                    <a16:rowId xmlns:a16="http://schemas.microsoft.com/office/drawing/2014/main" val="160423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14.2221 %</a:t>
                      </a:r>
                    </a:p>
                  </a:txBody>
                  <a:tcPr/>
                </a:tc>
                <a:extLst>
                  <a:ext uri="{0D108BD9-81ED-4DB2-BD59-A6C34878D82A}">
                    <a16:rowId xmlns:a16="http://schemas.microsoft.com/office/drawing/2014/main" val="388928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8.3014 %</a:t>
                      </a:r>
                    </a:p>
                  </a:txBody>
                  <a:tcPr/>
                </a:tc>
                <a:extLst>
                  <a:ext uri="{0D108BD9-81ED-4DB2-BD59-A6C34878D82A}">
                    <a16:rowId xmlns:a16="http://schemas.microsoft.com/office/drawing/2014/main" val="617471114"/>
                  </a:ext>
                </a:extLst>
              </a:tr>
            </a:tbl>
          </a:graphicData>
        </a:graphic>
      </p:graphicFrame>
      <p:sp>
        <p:nvSpPr>
          <p:cNvPr id="4" name="Text Placeholder 3">
            <a:extLst>
              <a:ext uri="{FF2B5EF4-FFF2-40B4-BE49-F238E27FC236}">
                <a16:creationId xmlns:a16="http://schemas.microsoft.com/office/drawing/2014/main" id="{82675C20-CBB3-4FC2-84F8-DD7FCFB4141C}"/>
              </a:ext>
            </a:extLst>
          </p:cNvPr>
          <p:cNvSpPr>
            <a:spLocks noGrp="1"/>
          </p:cNvSpPr>
          <p:nvPr>
            <p:ph type="body" sz="quarter" idx="14"/>
          </p:nvPr>
        </p:nvSpPr>
        <p:spPr/>
        <p:txBody>
          <a:bodyPr/>
          <a:lstStyle/>
          <a:p>
            <a:r>
              <a:rPr lang="en-US"/>
              <a:t>01.08.2020 - 30.09.2020</a:t>
            </a:r>
          </a:p>
        </p:txBody>
      </p:sp>
    </p:spTree>
    <p:extLst>
      <p:ext uri="{BB962C8B-B14F-4D97-AF65-F5344CB8AC3E}">
        <p14:creationId xmlns:p14="http://schemas.microsoft.com/office/powerpoint/2010/main" val="10183067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00FBA-C597-47FE-B1FD-8833A8621D4A}"/>
              </a:ext>
            </a:extLst>
          </p:cNvPr>
          <p:cNvSpPr>
            <a:spLocks noGrp="1"/>
          </p:cNvSpPr>
          <p:nvPr>
            <p:ph type="title"/>
          </p:nvPr>
        </p:nvSpPr>
        <p:spPr/>
        <p:txBody>
          <a:bodyPr/>
          <a:lstStyle/>
          <a:p>
            <a:r>
              <a:rPr lang="en-US"/>
              <a:t>Facebook TEST Ole of Key Metrics by Month | All Pages - 2 of 2</a:t>
            </a:r>
          </a:p>
        </p:txBody>
      </p:sp>
      <p:graphicFrame>
        <p:nvGraphicFramePr>
          <p:cNvPr id="5" name="Table Placeholder 4">
            <a:extLst>
              <a:ext uri="{FF2B5EF4-FFF2-40B4-BE49-F238E27FC236}">
                <a16:creationId xmlns:a16="http://schemas.microsoft.com/office/drawing/2014/main" id="{DF84C112-8323-43FD-AF3B-A6F981C7690F}"/>
              </a:ext>
            </a:extLst>
          </p:cNvPr>
          <p:cNvGraphicFramePr>
            <a:graphicFrameLocks noGrp="1"/>
          </p:cNvGraphicFramePr>
          <p:nvPr>
            <p:ph type="tbl" sz="quarter" idx="13"/>
            <p:extLst>
              <p:ext uri="{D42A27DB-BD31-4B8C-83A1-F6EECF244321}">
                <p14:modId xmlns:p14="http://schemas.microsoft.com/office/powerpoint/2010/main" val="281406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889094897"/>
                    </a:ext>
                  </a:extLst>
                </a:gridCol>
                <a:gridCol w="493776">
                  <a:extLst>
                    <a:ext uri="{9D8B030D-6E8A-4147-A177-3AD203B41FA5}">
                      <a16:colId xmlns:a16="http://schemas.microsoft.com/office/drawing/2014/main" val="645497043"/>
                    </a:ext>
                  </a:extLst>
                </a:gridCol>
                <a:gridCol w="493776">
                  <a:extLst>
                    <a:ext uri="{9D8B030D-6E8A-4147-A177-3AD203B41FA5}">
                      <a16:colId xmlns:a16="http://schemas.microsoft.com/office/drawing/2014/main" val="2918930513"/>
                    </a:ext>
                  </a:extLst>
                </a:gridCol>
                <a:gridCol w="822961">
                  <a:extLst>
                    <a:ext uri="{9D8B030D-6E8A-4147-A177-3AD203B41FA5}">
                      <a16:colId xmlns:a16="http://schemas.microsoft.com/office/drawing/2014/main" val="139186949"/>
                    </a:ext>
                  </a:extLst>
                </a:gridCol>
                <a:gridCol w="493776">
                  <a:extLst>
                    <a:ext uri="{9D8B030D-6E8A-4147-A177-3AD203B41FA5}">
                      <a16:colId xmlns:a16="http://schemas.microsoft.com/office/drawing/2014/main" val="1335225323"/>
                    </a:ext>
                  </a:extLst>
                </a:gridCol>
                <a:gridCol w="493776">
                  <a:extLst>
                    <a:ext uri="{9D8B030D-6E8A-4147-A177-3AD203B41FA5}">
                      <a16:colId xmlns:a16="http://schemas.microsoft.com/office/drawing/2014/main" val="1800305546"/>
                    </a:ext>
                  </a:extLst>
                </a:gridCol>
                <a:gridCol w="493776">
                  <a:extLst>
                    <a:ext uri="{9D8B030D-6E8A-4147-A177-3AD203B41FA5}">
                      <a16:colId xmlns:a16="http://schemas.microsoft.com/office/drawing/2014/main" val="29193088"/>
                    </a:ext>
                  </a:extLst>
                </a:gridCol>
                <a:gridCol w="493776">
                  <a:extLst>
                    <a:ext uri="{9D8B030D-6E8A-4147-A177-3AD203B41FA5}">
                      <a16:colId xmlns:a16="http://schemas.microsoft.com/office/drawing/2014/main" val="1415348592"/>
                    </a:ext>
                  </a:extLst>
                </a:gridCol>
                <a:gridCol w="493776">
                  <a:extLst>
                    <a:ext uri="{9D8B030D-6E8A-4147-A177-3AD203B41FA5}">
                      <a16:colId xmlns:a16="http://schemas.microsoft.com/office/drawing/2014/main" val="3551866780"/>
                    </a:ext>
                  </a:extLst>
                </a:gridCol>
                <a:gridCol w="493776">
                  <a:extLst>
                    <a:ext uri="{9D8B030D-6E8A-4147-A177-3AD203B41FA5}">
                      <a16:colId xmlns:a16="http://schemas.microsoft.com/office/drawing/2014/main" val="3099724938"/>
                    </a:ext>
                  </a:extLst>
                </a:gridCol>
                <a:gridCol w="493776">
                  <a:extLst>
                    <a:ext uri="{9D8B030D-6E8A-4147-A177-3AD203B41FA5}">
                      <a16:colId xmlns:a16="http://schemas.microsoft.com/office/drawing/2014/main" val="217716401"/>
                    </a:ext>
                  </a:extLst>
                </a:gridCol>
                <a:gridCol w="493776">
                  <a:extLst>
                    <a:ext uri="{9D8B030D-6E8A-4147-A177-3AD203B41FA5}">
                      <a16:colId xmlns:a16="http://schemas.microsoft.com/office/drawing/2014/main" val="3248693016"/>
                    </a:ext>
                  </a:extLst>
                </a:gridCol>
                <a:gridCol w="493776">
                  <a:extLst>
                    <a:ext uri="{9D8B030D-6E8A-4147-A177-3AD203B41FA5}">
                      <a16:colId xmlns:a16="http://schemas.microsoft.com/office/drawing/2014/main" val="3728677240"/>
                    </a:ext>
                  </a:extLst>
                </a:gridCol>
                <a:gridCol w="493776">
                  <a:extLst>
                    <a:ext uri="{9D8B030D-6E8A-4147-A177-3AD203B41FA5}">
                      <a16:colId xmlns:a16="http://schemas.microsoft.com/office/drawing/2014/main" val="2111918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28 Tage 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8449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6.1882 %</a:t>
                      </a:r>
                    </a:p>
                  </a:txBody>
                  <a:tcPr/>
                </a:tc>
                <a:extLst>
                  <a:ext uri="{0D108BD9-81ED-4DB2-BD59-A6C34878D82A}">
                    <a16:rowId xmlns:a16="http://schemas.microsoft.com/office/drawing/2014/main" val="66042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8336332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10.3605 %</a:t>
                      </a:r>
                    </a:p>
                  </a:txBody>
                  <a:tcPr/>
                </a:tc>
                <a:extLst>
                  <a:ext uri="{0D108BD9-81ED-4DB2-BD59-A6C34878D82A}">
                    <a16:rowId xmlns:a16="http://schemas.microsoft.com/office/drawing/2014/main" val="211201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10.1802 %</a:t>
                      </a:r>
                    </a:p>
                  </a:txBody>
                  <a:tcPr/>
                </a:tc>
                <a:extLst>
                  <a:ext uri="{0D108BD9-81ED-4DB2-BD59-A6C34878D82A}">
                    <a16:rowId xmlns:a16="http://schemas.microsoft.com/office/drawing/2014/main" val="165573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8.0693 %</a:t>
                      </a:r>
                    </a:p>
                  </a:txBody>
                  <a:tcPr/>
                </a:tc>
                <a:extLst>
                  <a:ext uri="{0D108BD9-81ED-4DB2-BD59-A6C34878D82A}">
                    <a16:rowId xmlns:a16="http://schemas.microsoft.com/office/drawing/2014/main" val="289927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73968044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13.7816 %</a:t>
                      </a:r>
                    </a:p>
                  </a:txBody>
                  <a:tcPr/>
                </a:tc>
                <a:extLst>
                  <a:ext uri="{0D108BD9-81ED-4DB2-BD59-A6C34878D82A}">
                    <a16:rowId xmlns:a16="http://schemas.microsoft.com/office/drawing/2014/main" val="68448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10.5575 %</a:t>
                      </a:r>
                    </a:p>
                  </a:txBody>
                  <a:tcPr/>
                </a:tc>
                <a:extLst>
                  <a:ext uri="{0D108BD9-81ED-4DB2-BD59-A6C34878D82A}">
                    <a16:rowId xmlns:a16="http://schemas.microsoft.com/office/drawing/2014/main" val="125340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8.9950 %</a:t>
                      </a:r>
                    </a:p>
                  </a:txBody>
                  <a:tcPr/>
                </a:tc>
                <a:extLst>
                  <a:ext uri="{0D108BD9-81ED-4DB2-BD59-A6C34878D82A}">
                    <a16:rowId xmlns:a16="http://schemas.microsoft.com/office/drawing/2014/main" val="2137308850"/>
                  </a:ext>
                </a:extLst>
              </a:tr>
            </a:tbl>
          </a:graphicData>
        </a:graphic>
      </p:graphicFrame>
      <p:sp>
        <p:nvSpPr>
          <p:cNvPr id="4" name="Text Placeholder 3">
            <a:extLst>
              <a:ext uri="{FF2B5EF4-FFF2-40B4-BE49-F238E27FC236}">
                <a16:creationId xmlns:a16="http://schemas.microsoft.com/office/drawing/2014/main" id="{61320409-46F9-4E1E-95C8-268E9E933078}"/>
              </a:ext>
            </a:extLst>
          </p:cNvPr>
          <p:cNvSpPr>
            <a:spLocks noGrp="1"/>
          </p:cNvSpPr>
          <p:nvPr>
            <p:ph type="body" sz="quarter" idx="14"/>
          </p:nvPr>
        </p:nvSpPr>
        <p:spPr/>
        <p:txBody>
          <a:bodyPr/>
          <a:lstStyle/>
          <a:p>
            <a:r>
              <a:rPr lang="en-US"/>
              <a:t>01.08.2020 - 30.09.2020</a:t>
            </a:r>
          </a:p>
        </p:txBody>
      </p:sp>
    </p:spTree>
    <p:extLst>
      <p:ext uri="{BB962C8B-B14F-4D97-AF65-F5344CB8AC3E}">
        <p14:creationId xmlns:p14="http://schemas.microsoft.com/office/powerpoint/2010/main" val="23994030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23</TotalTime>
  <Words>14096</Words>
  <Application>Microsoft Office PowerPoint</Application>
  <PresentationFormat>On-screen Show (4:3)</PresentationFormat>
  <Paragraphs>5506</Paragraphs>
  <Slides>103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103</vt:i4>
      </vt:variant>
    </vt:vector>
  </HeadingPairs>
  <TitlesOfParts>
    <vt:vector size="106" baseType="lpstr">
      <vt:lpstr>Arial</vt:lpstr>
      <vt:lpstr>Calibri</vt:lpstr>
      <vt:lpstr>quintly_template</vt:lpstr>
      <vt:lpstr>Facebook_Überblick</vt:lpstr>
      <vt:lpstr>Facebook Überblick letzter Monat | All Pages - 1 of 7</vt:lpstr>
      <vt:lpstr>Facebook Überblick letzter Monat | All Pages - 2 of 7</vt:lpstr>
      <vt:lpstr>Facebook Überblick letzter Monat | All Pages - 3 of 7</vt:lpstr>
      <vt:lpstr>Facebook Überblick letzter Monat | All Pages - 4 of 7</vt:lpstr>
      <vt:lpstr>Facebook Überblick letzter Monat | All Pages - 5 of 7</vt:lpstr>
      <vt:lpstr>Facebook Überblick letzter Monat | All Pages - 6 of 7</vt:lpstr>
      <vt:lpstr>Facebook Überblick letzter Monat | All Pages - 7 of 7</vt:lpstr>
      <vt:lpstr>Facebook Key Metrics Table | All Pages - 1 of 8</vt:lpstr>
      <vt:lpstr>Facebook Key Metrics Table | All Pages - 2 of 8</vt:lpstr>
      <vt:lpstr>Facebook Key Metrics Table | All Pages - 3 of 8</vt:lpstr>
      <vt:lpstr>Facebook Key Metrics Table | All Pages - 4 of 8</vt:lpstr>
      <vt:lpstr>Facebook Key Metrics Table | All Pages - 5 of 8</vt:lpstr>
      <vt:lpstr>Facebook Key Metrics Table | All Pages - 6 of 8</vt:lpstr>
      <vt:lpstr>Facebook Key Metrics Table | All Pages - 7 of 8</vt:lpstr>
      <vt:lpstr>Facebook Key Metrics Table | All Pages - 8 of 8</vt:lpstr>
      <vt:lpstr>Facebook Key Metrics by Month | All Pages - 1 of 2</vt:lpstr>
      <vt:lpstr>Facebook Key Metrics by Month | All Pages - 2 of 2</vt:lpstr>
      <vt:lpstr>Facebook Fans Table | All Pages</vt:lpstr>
      <vt:lpstr>Facebook Entwicklung potenzielle Reichweite | All Pages</vt:lpstr>
      <vt:lpstr>Facebook Hitliste Posts nach Interaktionen | All Pages - 1 of 26</vt:lpstr>
      <vt:lpstr>Facebook Hitliste Posts nach Interaktionen | All Pages - 2 of 26</vt:lpstr>
      <vt:lpstr>Facebook Hitliste Posts nach Interaktionen | All Pages - 3 of 26</vt:lpstr>
      <vt:lpstr>Facebook Hitliste Posts nach Interaktionen | All Pages - 4 of 26</vt:lpstr>
      <vt:lpstr>Facebook Hitliste Posts nach Interaktionen | All Pages - 5 of 26</vt:lpstr>
      <vt:lpstr>Facebook Hitliste Posts nach Interaktionen | All Pages - 6 of 26</vt:lpstr>
      <vt:lpstr>Facebook Hitliste Posts nach Interaktionen | All Pages - 7 of 26</vt:lpstr>
      <vt:lpstr>Facebook Hitliste Posts nach Interaktionen | All Pages - 8 of 26</vt:lpstr>
      <vt:lpstr>Facebook Hitliste Posts nach Interaktionen | All Pages - 9 of 26</vt:lpstr>
      <vt:lpstr>Facebook Hitliste Posts nach Interaktionen | All Pages - 10 of 26</vt:lpstr>
      <vt:lpstr>Facebook Hitliste Posts nach Interaktionen | All Pages - 11 of 26</vt:lpstr>
      <vt:lpstr>Facebook Hitliste Posts nach Interaktionen | All Pages - 12 of 26</vt:lpstr>
      <vt:lpstr>Facebook Hitliste Posts nach Interaktionen | All Pages - 13 of 26</vt:lpstr>
      <vt:lpstr>Facebook Hitliste Posts nach Interaktionen | All Pages - 14 of 26</vt:lpstr>
      <vt:lpstr>Facebook Hitliste Posts nach Interaktionen | All Pages - 15 of 26</vt:lpstr>
      <vt:lpstr>Facebook Hitliste Posts nach Interaktionen | All Pages - 16 of 26</vt:lpstr>
      <vt:lpstr>Facebook Hitliste Posts nach Interaktionen | All Pages - 17 of 26</vt:lpstr>
      <vt:lpstr>Facebook Hitliste Posts nach Interaktionen | All Pages - 18 of 26</vt:lpstr>
      <vt:lpstr>Facebook Hitliste Posts nach Interaktionen | All Pages - 19 of 26</vt:lpstr>
      <vt:lpstr>Facebook Hitliste Posts nach Interaktionen | All Pages - 20 of 26</vt:lpstr>
      <vt:lpstr>Facebook Hitliste Posts nach Interaktionen | All Pages - 21 of 26</vt:lpstr>
      <vt:lpstr>Facebook Hitliste Posts nach Interaktionen | All Pages - 22 of 26</vt:lpstr>
      <vt:lpstr>Facebook Hitliste Posts nach Interaktionen | All Pages - 23 of 26</vt:lpstr>
      <vt:lpstr>Facebook Hitliste Posts nach Interaktionen | All Pages - 24 of 26</vt:lpstr>
      <vt:lpstr>Facebook Hitliste Posts nach Interaktionen | All Pages - 25 of 26</vt:lpstr>
      <vt:lpstr>Facebook Hitliste Posts nach Interaktionen | All Pages - 26 of 26</vt:lpstr>
      <vt:lpstr>Facebook Entwicklung Views (welche?) | All Pages</vt:lpstr>
      <vt:lpstr>Facebook Überblick Facebook-Videos nach Profilen (Sortierung 10 Sec.) | All Pages - 1 of 2</vt:lpstr>
      <vt:lpstr>Facebook Überblick Facebook-Videos nach Profilen (Sortierung 10 Sec.) | All Pages - 2 of 2</vt:lpstr>
      <vt:lpstr>Facebook Hitliste nach Views ab 10 Sekunden | All Pages - 1 of 26</vt:lpstr>
      <vt:lpstr>Facebook Hitliste nach Views ab 10 Sekunden | All Pages - 2 of 26</vt:lpstr>
      <vt:lpstr>Facebook Hitliste nach Views ab 10 Sekunden | All Pages - 3 of 26</vt:lpstr>
      <vt:lpstr>Facebook Hitliste nach Views ab 10 Sekunden | All Pages - 4 of 26</vt:lpstr>
      <vt:lpstr>Facebook Hitliste nach Views ab 10 Sekunden | All Pages - 5 of 26</vt:lpstr>
      <vt:lpstr>Facebook Hitliste nach Views ab 10 Sekunden | All Pages - 6 of 26</vt:lpstr>
      <vt:lpstr>Facebook Hitliste nach Views ab 10 Sekunden | All Pages - 7 of 26</vt:lpstr>
      <vt:lpstr>Facebook Hitliste nach Views ab 10 Sekunden | All Pages - 8 of 26</vt:lpstr>
      <vt:lpstr>Facebook Hitliste nach Views ab 10 Sekunden | All Pages - 9 of 26</vt:lpstr>
      <vt:lpstr>Facebook Hitliste nach Views ab 10 Sekunden | All Pages - 10 of 26</vt:lpstr>
      <vt:lpstr>Facebook Hitliste nach Views ab 10 Sekunden | All Pages - 11 of 26</vt:lpstr>
      <vt:lpstr>Facebook Hitliste nach Views ab 10 Sekunden | All Pages - 12 of 26</vt:lpstr>
      <vt:lpstr>Facebook Hitliste nach Views ab 10 Sekunden | All Pages - 13 of 26</vt:lpstr>
      <vt:lpstr>Facebook Hitliste nach Views ab 10 Sekunden | All Pages - 14 of 26</vt:lpstr>
      <vt:lpstr>Facebook Hitliste nach Views ab 10 Sekunden | All Pages - 15 of 26</vt:lpstr>
      <vt:lpstr>Facebook Hitliste nach Views ab 10 Sekunden | All Pages - 16 of 26</vt:lpstr>
      <vt:lpstr>Facebook Hitliste nach Views ab 10 Sekunden | All Pages - 17 of 26</vt:lpstr>
      <vt:lpstr>Facebook Hitliste nach Views ab 10 Sekunden | All Pages - 18 of 26</vt:lpstr>
      <vt:lpstr>Facebook Hitliste nach Views ab 10 Sekunden | All Pages - 19 of 26</vt:lpstr>
      <vt:lpstr>Facebook Hitliste nach Views ab 10 Sekunden | All Pages - 20 of 26</vt:lpstr>
      <vt:lpstr>Facebook Hitliste nach Views ab 10 Sekunden | All Pages - 21 of 26</vt:lpstr>
      <vt:lpstr>Facebook Hitliste nach Views ab 10 Sekunden | All Pages - 22 of 26</vt:lpstr>
      <vt:lpstr>Facebook Hitliste nach Views ab 10 Sekunden | All Pages - 23 of 26</vt:lpstr>
      <vt:lpstr>Facebook Hitliste nach Views ab 10 Sekunden | All Pages - 24 of 26</vt:lpstr>
      <vt:lpstr>Facebook Hitliste nach Views ab 10 Sekunden | All Pages - 25 of 26</vt:lpstr>
      <vt:lpstr>Facebook Hitliste nach Views ab 10 Sekunden | All Pages - 26 of 26</vt:lpstr>
      <vt:lpstr>Facebook Original Own Posts Table | All Pages - 1 of 26</vt:lpstr>
      <vt:lpstr>Facebook Original Own Posts Table | All Pages - 2 of 26</vt:lpstr>
      <vt:lpstr>Facebook Original Own Posts Table | All Pages - 3 of 26</vt:lpstr>
      <vt:lpstr>Facebook Original Own Posts Table | All Pages - 4 of 26</vt:lpstr>
      <vt:lpstr>Facebook Original Own Posts Table | All Pages - 5 of 26</vt:lpstr>
      <vt:lpstr>Facebook Original Own Posts Table | All Pages - 6 of 26</vt:lpstr>
      <vt:lpstr>Facebook Original Own Posts Table | All Pages - 7 of 26</vt:lpstr>
      <vt:lpstr>Facebook Original Own Posts Table | All Pages - 8 of 26</vt:lpstr>
      <vt:lpstr>Facebook Original Own Posts Table | All Pages - 9 of 26</vt:lpstr>
      <vt:lpstr>Facebook Original Own Posts Table | All Pages - 10 of 26</vt:lpstr>
      <vt:lpstr>Facebook Original Own Posts Table | All Pages - 11 of 26</vt:lpstr>
      <vt:lpstr>Facebook Original Own Posts Table | All Pages - 12 of 26</vt:lpstr>
      <vt:lpstr>Facebook Original Own Posts Table | All Pages - 13 of 26</vt:lpstr>
      <vt:lpstr>Facebook Original Own Posts Table | All Pages - 14 of 26</vt:lpstr>
      <vt:lpstr>Facebook Original Own Posts Table | All Pages - 15 of 26</vt:lpstr>
      <vt:lpstr>Facebook Original Own Posts Table | All Pages - 16 of 26</vt:lpstr>
      <vt:lpstr>Facebook Original Own Posts Table | All Pages - 17 of 26</vt:lpstr>
      <vt:lpstr>Facebook Original Own Posts Table | All Pages - 18 of 26</vt:lpstr>
      <vt:lpstr>Facebook Original Own Posts Table | All Pages - 19 of 26</vt:lpstr>
      <vt:lpstr>Facebook Original Own Posts Table | All Pages - 20 of 26</vt:lpstr>
      <vt:lpstr>Facebook Original Own Posts Table | All Pages - 21 of 26</vt:lpstr>
      <vt:lpstr>Facebook Original Own Posts Table | All Pages - 22 of 26</vt:lpstr>
      <vt:lpstr>Facebook Original Own Posts Table | All Pages - 23 of 26</vt:lpstr>
      <vt:lpstr>Facebook Original Own Posts Table | All Pages - 24 of 26</vt:lpstr>
      <vt:lpstr>Facebook Original Own Posts Table | All Pages - 25 of 26</vt:lpstr>
      <vt:lpstr>Facebook Original Own Posts Table | All Pages - 26 of 26</vt:lpstr>
      <vt:lpstr>Facebook TEST Ole of Key Metrics by Month | All Pages - 1 of 2</vt:lpstr>
      <vt:lpstr>Facebook TEST Ole of Key Metrics by Month | All Pages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Facebook_Überblick</dc:title>
  <dc:creator>Frederik Peiniger</dc:creator>
  <cp:lastModifiedBy>Frederik Peiniger</cp:lastModifiedBy>
  <cp:revision>3</cp:revision>
  <dcterms:created xsi:type="dcterms:W3CDTF">2020-09-10T07:33:33Z</dcterms:created>
  <dcterms:modified xsi:type="dcterms:W3CDTF">2020-09-10T07:56:54Z</dcterms:modified>
</cp:coreProperties>
</file>