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BC3EA-8285-4188-9183-80837CD4C923}"/>
              </a:ext>
            </a:extLst>
          </p:cNvPr>
          <p:cNvSpPr>
            <a:spLocks noGrp="1"/>
          </p:cNvSpPr>
          <p:nvPr>
            <p:ph type="title"/>
          </p:nvPr>
        </p:nvSpPr>
        <p:spPr/>
        <p:txBody>
          <a:bodyPr/>
          <a:lstStyle/>
          <a:p>
            <a:r>
              <a:rPr lang="en-US"/>
              <a:t>Facebook Own Videos Table | BR Franken - 1 of 26</a:t>
            </a:r>
          </a:p>
        </p:txBody>
      </p:sp>
      <p:graphicFrame>
        <p:nvGraphicFramePr>
          <p:cNvPr id="5" name="Table Placeholder 4">
            <a:extLst>
              <a:ext uri="{FF2B5EF4-FFF2-40B4-BE49-F238E27FC236}">
                <a16:creationId xmlns:a16="http://schemas.microsoft.com/office/drawing/2014/main" id="{4DA01993-E265-42B6-9AF9-52E6CC6E1116}"/>
              </a:ext>
            </a:extLst>
          </p:cNvPr>
          <p:cNvGraphicFramePr>
            <a:graphicFrameLocks noGrp="1"/>
          </p:cNvGraphicFramePr>
          <p:nvPr>
            <p:ph type="tbl" sz="quarter" idx="13"/>
            <p:extLst>
              <p:ext uri="{D42A27DB-BD31-4B8C-83A1-F6EECF244321}">
                <p14:modId xmlns:p14="http://schemas.microsoft.com/office/powerpoint/2010/main" val="4070246265"/>
              </p:ext>
            </p:extLst>
          </p:nvPr>
        </p:nvGraphicFramePr>
        <p:xfrm>
          <a:off x="457200" y="1731963"/>
          <a:ext cx="7043928" cy="4053840"/>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120627137"/>
                    </a:ext>
                  </a:extLst>
                </a:gridCol>
                <a:gridCol w="740664">
                  <a:extLst>
                    <a:ext uri="{9D8B030D-6E8A-4147-A177-3AD203B41FA5}">
                      <a16:colId xmlns:a16="http://schemas.microsoft.com/office/drawing/2014/main" val="3429827631"/>
                    </a:ext>
                  </a:extLst>
                </a:gridCol>
                <a:gridCol w="208280">
                  <a:extLst>
                    <a:ext uri="{9D8B030D-6E8A-4147-A177-3AD203B41FA5}">
                      <a16:colId xmlns:a16="http://schemas.microsoft.com/office/drawing/2014/main" val="2854634691"/>
                    </a:ext>
                  </a:extLst>
                </a:gridCol>
                <a:gridCol w="246888">
                  <a:extLst>
                    <a:ext uri="{9D8B030D-6E8A-4147-A177-3AD203B41FA5}">
                      <a16:colId xmlns:a16="http://schemas.microsoft.com/office/drawing/2014/main" val="3443157554"/>
                    </a:ext>
                  </a:extLst>
                </a:gridCol>
                <a:gridCol w="246888">
                  <a:extLst>
                    <a:ext uri="{9D8B030D-6E8A-4147-A177-3AD203B41FA5}">
                      <a16:colId xmlns:a16="http://schemas.microsoft.com/office/drawing/2014/main" val="1930886470"/>
                    </a:ext>
                  </a:extLst>
                </a:gridCol>
                <a:gridCol w="246888">
                  <a:extLst>
                    <a:ext uri="{9D8B030D-6E8A-4147-A177-3AD203B41FA5}">
                      <a16:colId xmlns:a16="http://schemas.microsoft.com/office/drawing/2014/main" val="12602337"/>
                    </a:ext>
                  </a:extLst>
                </a:gridCol>
                <a:gridCol w="246888">
                  <a:extLst>
                    <a:ext uri="{9D8B030D-6E8A-4147-A177-3AD203B41FA5}">
                      <a16:colId xmlns:a16="http://schemas.microsoft.com/office/drawing/2014/main" val="2953514535"/>
                    </a:ext>
                  </a:extLst>
                </a:gridCol>
                <a:gridCol w="246888">
                  <a:extLst>
                    <a:ext uri="{9D8B030D-6E8A-4147-A177-3AD203B41FA5}">
                      <a16:colId xmlns:a16="http://schemas.microsoft.com/office/drawing/2014/main" val="1641648758"/>
                    </a:ext>
                  </a:extLst>
                </a:gridCol>
                <a:gridCol w="246888">
                  <a:extLst>
                    <a:ext uri="{9D8B030D-6E8A-4147-A177-3AD203B41FA5}">
                      <a16:colId xmlns:a16="http://schemas.microsoft.com/office/drawing/2014/main" val="3217574287"/>
                    </a:ext>
                  </a:extLst>
                </a:gridCol>
                <a:gridCol w="246888">
                  <a:extLst>
                    <a:ext uri="{9D8B030D-6E8A-4147-A177-3AD203B41FA5}">
                      <a16:colId xmlns:a16="http://schemas.microsoft.com/office/drawing/2014/main" val="764698478"/>
                    </a:ext>
                  </a:extLst>
                </a:gridCol>
                <a:gridCol w="246888">
                  <a:extLst>
                    <a:ext uri="{9D8B030D-6E8A-4147-A177-3AD203B41FA5}">
                      <a16:colId xmlns:a16="http://schemas.microsoft.com/office/drawing/2014/main" val="3890127920"/>
                    </a:ext>
                  </a:extLst>
                </a:gridCol>
                <a:gridCol w="246888">
                  <a:extLst>
                    <a:ext uri="{9D8B030D-6E8A-4147-A177-3AD203B41FA5}">
                      <a16:colId xmlns:a16="http://schemas.microsoft.com/office/drawing/2014/main" val="4123854963"/>
                    </a:ext>
                  </a:extLst>
                </a:gridCol>
                <a:gridCol w="246888">
                  <a:extLst>
                    <a:ext uri="{9D8B030D-6E8A-4147-A177-3AD203B41FA5}">
                      <a16:colId xmlns:a16="http://schemas.microsoft.com/office/drawing/2014/main" val="1790589930"/>
                    </a:ext>
                  </a:extLst>
                </a:gridCol>
                <a:gridCol w="246888">
                  <a:extLst>
                    <a:ext uri="{9D8B030D-6E8A-4147-A177-3AD203B41FA5}">
                      <a16:colId xmlns:a16="http://schemas.microsoft.com/office/drawing/2014/main" val="3858318298"/>
                    </a:ext>
                  </a:extLst>
                </a:gridCol>
                <a:gridCol w="246888">
                  <a:extLst>
                    <a:ext uri="{9D8B030D-6E8A-4147-A177-3AD203B41FA5}">
                      <a16:colId xmlns:a16="http://schemas.microsoft.com/office/drawing/2014/main" val="4155192158"/>
                    </a:ext>
                  </a:extLst>
                </a:gridCol>
                <a:gridCol w="246888">
                  <a:extLst>
                    <a:ext uri="{9D8B030D-6E8A-4147-A177-3AD203B41FA5}">
                      <a16:colId xmlns:a16="http://schemas.microsoft.com/office/drawing/2014/main" val="1707179145"/>
                    </a:ext>
                  </a:extLst>
                </a:gridCol>
                <a:gridCol w="246888">
                  <a:extLst>
                    <a:ext uri="{9D8B030D-6E8A-4147-A177-3AD203B41FA5}">
                      <a16:colId xmlns:a16="http://schemas.microsoft.com/office/drawing/2014/main" val="2693492672"/>
                    </a:ext>
                  </a:extLst>
                </a:gridCol>
                <a:gridCol w="246888">
                  <a:extLst>
                    <a:ext uri="{9D8B030D-6E8A-4147-A177-3AD203B41FA5}">
                      <a16:colId xmlns:a16="http://schemas.microsoft.com/office/drawing/2014/main" val="3598570056"/>
                    </a:ext>
                  </a:extLst>
                </a:gridCol>
                <a:gridCol w="246888">
                  <a:extLst>
                    <a:ext uri="{9D8B030D-6E8A-4147-A177-3AD203B41FA5}">
                      <a16:colId xmlns:a16="http://schemas.microsoft.com/office/drawing/2014/main" val="1521373558"/>
                    </a:ext>
                  </a:extLst>
                </a:gridCol>
                <a:gridCol w="246888">
                  <a:extLst>
                    <a:ext uri="{9D8B030D-6E8A-4147-A177-3AD203B41FA5}">
                      <a16:colId xmlns:a16="http://schemas.microsoft.com/office/drawing/2014/main" val="884317351"/>
                    </a:ext>
                  </a:extLst>
                </a:gridCol>
                <a:gridCol w="246888">
                  <a:extLst>
                    <a:ext uri="{9D8B030D-6E8A-4147-A177-3AD203B41FA5}">
                      <a16:colId xmlns:a16="http://schemas.microsoft.com/office/drawing/2014/main" val="1357516100"/>
                    </a:ext>
                  </a:extLst>
                </a:gridCol>
                <a:gridCol w="246888">
                  <a:extLst>
                    <a:ext uri="{9D8B030D-6E8A-4147-A177-3AD203B41FA5}">
                      <a16:colId xmlns:a16="http://schemas.microsoft.com/office/drawing/2014/main" val="3209416505"/>
                    </a:ext>
                  </a:extLst>
                </a:gridCol>
                <a:gridCol w="246888">
                  <a:extLst>
                    <a:ext uri="{9D8B030D-6E8A-4147-A177-3AD203B41FA5}">
                      <a16:colId xmlns:a16="http://schemas.microsoft.com/office/drawing/2014/main" val="508621127"/>
                    </a:ext>
                  </a:extLst>
                </a:gridCol>
                <a:gridCol w="208280">
                  <a:extLst>
                    <a:ext uri="{9D8B030D-6E8A-4147-A177-3AD203B41FA5}">
                      <a16:colId xmlns:a16="http://schemas.microsoft.com/office/drawing/2014/main" val="4133096355"/>
                    </a:ext>
                  </a:extLst>
                </a:gridCol>
                <a:gridCol w="208280">
                  <a:extLst>
                    <a:ext uri="{9D8B030D-6E8A-4147-A177-3AD203B41FA5}">
                      <a16:colId xmlns:a16="http://schemas.microsoft.com/office/drawing/2014/main" val="3917627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778391204"/>
                  </a:ext>
                </a:extLst>
              </a:tr>
            </a:tbl>
          </a:graphicData>
        </a:graphic>
      </p:graphicFrame>
      <p:sp>
        <p:nvSpPr>
          <p:cNvPr id="4" name="Text Placeholder 3">
            <a:extLst>
              <a:ext uri="{FF2B5EF4-FFF2-40B4-BE49-F238E27FC236}">
                <a16:creationId xmlns:a16="http://schemas.microsoft.com/office/drawing/2014/main" id="{4057ABC3-CECE-46BA-A941-F5312F01B265}"/>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1335788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96E36-075E-407A-8FA6-C2B4C0A704F2}"/>
              </a:ext>
            </a:extLst>
          </p:cNvPr>
          <p:cNvSpPr>
            <a:spLocks noGrp="1"/>
          </p:cNvSpPr>
          <p:nvPr>
            <p:ph type="title"/>
          </p:nvPr>
        </p:nvSpPr>
        <p:spPr/>
        <p:txBody>
          <a:bodyPr/>
          <a:lstStyle/>
          <a:p>
            <a:r>
              <a:rPr lang="en-US"/>
              <a:t>Facebook Own Videos Table | BR Franken - 2 of 26</a:t>
            </a:r>
          </a:p>
        </p:txBody>
      </p:sp>
      <p:graphicFrame>
        <p:nvGraphicFramePr>
          <p:cNvPr id="5" name="Table Placeholder 4">
            <a:extLst>
              <a:ext uri="{FF2B5EF4-FFF2-40B4-BE49-F238E27FC236}">
                <a16:creationId xmlns:a16="http://schemas.microsoft.com/office/drawing/2014/main" id="{EA1E424D-BDD7-4224-AFA3-F8B65AFBE29C}"/>
              </a:ext>
            </a:extLst>
          </p:cNvPr>
          <p:cNvGraphicFramePr>
            <a:graphicFrameLocks noGrp="1"/>
          </p:cNvGraphicFramePr>
          <p:nvPr>
            <p:ph type="tbl" sz="quarter" idx="13"/>
            <p:extLst>
              <p:ext uri="{D42A27DB-BD31-4B8C-83A1-F6EECF244321}">
                <p14:modId xmlns:p14="http://schemas.microsoft.com/office/powerpoint/2010/main" val="1851655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153677851"/>
                    </a:ext>
                  </a:extLst>
                </a:gridCol>
                <a:gridCol w="740664">
                  <a:extLst>
                    <a:ext uri="{9D8B030D-6E8A-4147-A177-3AD203B41FA5}">
                      <a16:colId xmlns:a16="http://schemas.microsoft.com/office/drawing/2014/main" val="2665329941"/>
                    </a:ext>
                  </a:extLst>
                </a:gridCol>
                <a:gridCol w="208280">
                  <a:extLst>
                    <a:ext uri="{9D8B030D-6E8A-4147-A177-3AD203B41FA5}">
                      <a16:colId xmlns:a16="http://schemas.microsoft.com/office/drawing/2014/main" val="1404291740"/>
                    </a:ext>
                  </a:extLst>
                </a:gridCol>
                <a:gridCol w="246888">
                  <a:extLst>
                    <a:ext uri="{9D8B030D-6E8A-4147-A177-3AD203B41FA5}">
                      <a16:colId xmlns:a16="http://schemas.microsoft.com/office/drawing/2014/main" val="61085758"/>
                    </a:ext>
                  </a:extLst>
                </a:gridCol>
                <a:gridCol w="246888">
                  <a:extLst>
                    <a:ext uri="{9D8B030D-6E8A-4147-A177-3AD203B41FA5}">
                      <a16:colId xmlns:a16="http://schemas.microsoft.com/office/drawing/2014/main" val="1059045237"/>
                    </a:ext>
                  </a:extLst>
                </a:gridCol>
                <a:gridCol w="246888">
                  <a:extLst>
                    <a:ext uri="{9D8B030D-6E8A-4147-A177-3AD203B41FA5}">
                      <a16:colId xmlns:a16="http://schemas.microsoft.com/office/drawing/2014/main" val="3134292760"/>
                    </a:ext>
                  </a:extLst>
                </a:gridCol>
                <a:gridCol w="246888">
                  <a:extLst>
                    <a:ext uri="{9D8B030D-6E8A-4147-A177-3AD203B41FA5}">
                      <a16:colId xmlns:a16="http://schemas.microsoft.com/office/drawing/2014/main" val="408030880"/>
                    </a:ext>
                  </a:extLst>
                </a:gridCol>
                <a:gridCol w="246888">
                  <a:extLst>
                    <a:ext uri="{9D8B030D-6E8A-4147-A177-3AD203B41FA5}">
                      <a16:colId xmlns:a16="http://schemas.microsoft.com/office/drawing/2014/main" val="562364131"/>
                    </a:ext>
                  </a:extLst>
                </a:gridCol>
                <a:gridCol w="246888">
                  <a:extLst>
                    <a:ext uri="{9D8B030D-6E8A-4147-A177-3AD203B41FA5}">
                      <a16:colId xmlns:a16="http://schemas.microsoft.com/office/drawing/2014/main" val="2102554256"/>
                    </a:ext>
                  </a:extLst>
                </a:gridCol>
                <a:gridCol w="246888">
                  <a:extLst>
                    <a:ext uri="{9D8B030D-6E8A-4147-A177-3AD203B41FA5}">
                      <a16:colId xmlns:a16="http://schemas.microsoft.com/office/drawing/2014/main" val="1530404335"/>
                    </a:ext>
                  </a:extLst>
                </a:gridCol>
                <a:gridCol w="246888">
                  <a:extLst>
                    <a:ext uri="{9D8B030D-6E8A-4147-A177-3AD203B41FA5}">
                      <a16:colId xmlns:a16="http://schemas.microsoft.com/office/drawing/2014/main" val="93342248"/>
                    </a:ext>
                  </a:extLst>
                </a:gridCol>
                <a:gridCol w="246888">
                  <a:extLst>
                    <a:ext uri="{9D8B030D-6E8A-4147-A177-3AD203B41FA5}">
                      <a16:colId xmlns:a16="http://schemas.microsoft.com/office/drawing/2014/main" val="3016450897"/>
                    </a:ext>
                  </a:extLst>
                </a:gridCol>
                <a:gridCol w="246888">
                  <a:extLst>
                    <a:ext uri="{9D8B030D-6E8A-4147-A177-3AD203B41FA5}">
                      <a16:colId xmlns:a16="http://schemas.microsoft.com/office/drawing/2014/main" val="2550148727"/>
                    </a:ext>
                  </a:extLst>
                </a:gridCol>
                <a:gridCol w="246888">
                  <a:extLst>
                    <a:ext uri="{9D8B030D-6E8A-4147-A177-3AD203B41FA5}">
                      <a16:colId xmlns:a16="http://schemas.microsoft.com/office/drawing/2014/main" val="3223689415"/>
                    </a:ext>
                  </a:extLst>
                </a:gridCol>
                <a:gridCol w="246888">
                  <a:extLst>
                    <a:ext uri="{9D8B030D-6E8A-4147-A177-3AD203B41FA5}">
                      <a16:colId xmlns:a16="http://schemas.microsoft.com/office/drawing/2014/main" val="1111537413"/>
                    </a:ext>
                  </a:extLst>
                </a:gridCol>
                <a:gridCol w="246888">
                  <a:extLst>
                    <a:ext uri="{9D8B030D-6E8A-4147-A177-3AD203B41FA5}">
                      <a16:colId xmlns:a16="http://schemas.microsoft.com/office/drawing/2014/main" val="3400549532"/>
                    </a:ext>
                  </a:extLst>
                </a:gridCol>
                <a:gridCol w="246888">
                  <a:extLst>
                    <a:ext uri="{9D8B030D-6E8A-4147-A177-3AD203B41FA5}">
                      <a16:colId xmlns:a16="http://schemas.microsoft.com/office/drawing/2014/main" val="1789378745"/>
                    </a:ext>
                  </a:extLst>
                </a:gridCol>
                <a:gridCol w="246888">
                  <a:extLst>
                    <a:ext uri="{9D8B030D-6E8A-4147-A177-3AD203B41FA5}">
                      <a16:colId xmlns:a16="http://schemas.microsoft.com/office/drawing/2014/main" val="3143367996"/>
                    </a:ext>
                  </a:extLst>
                </a:gridCol>
                <a:gridCol w="246888">
                  <a:extLst>
                    <a:ext uri="{9D8B030D-6E8A-4147-A177-3AD203B41FA5}">
                      <a16:colId xmlns:a16="http://schemas.microsoft.com/office/drawing/2014/main" val="3524063270"/>
                    </a:ext>
                  </a:extLst>
                </a:gridCol>
                <a:gridCol w="246888">
                  <a:extLst>
                    <a:ext uri="{9D8B030D-6E8A-4147-A177-3AD203B41FA5}">
                      <a16:colId xmlns:a16="http://schemas.microsoft.com/office/drawing/2014/main" val="996232557"/>
                    </a:ext>
                  </a:extLst>
                </a:gridCol>
                <a:gridCol w="246888">
                  <a:extLst>
                    <a:ext uri="{9D8B030D-6E8A-4147-A177-3AD203B41FA5}">
                      <a16:colId xmlns:a16="http://schemas.microsoft.com/office/drawing/2014/main" val="2886427110"/>
                    </a:ext>
                  </a:extLst>
                </a:gridCol>
                <a:gridCol w="246888">
                  <a:extLst>
                    <a:ext uri="{9D8B030D-6E8A-4147-A177-3AD203B41FA5}">
                      <a16:colId xmlns:a16="http://schemas.microsoft.com/office/drawing/2014/main" val="3642059788"/>
                    </a:ext>
                  </a:extLst>
                </a:gridCol>
                <a:gridCol w="246888">
                  <a:extLst>
                    <a:ext uri="{9D8B030D-6E8A-4147-A177-3AD203B41FA5}">
                      <a16:colId xmlns:a16="http://schemas.microsoft.com/office/drawing/2014/main" val="3424214595"/>
                    </a:ext>
                  </a:extLst>
                </a:gridCol>
                <a:gridCol w="208280">
                  <a:extLst>
                    <a:ext uri="{9D8B030D-6E8A-4147-A177-3AD203B41FA5}">
                      <a16:colId xmlns:a16="http://schemas.microsoft.com/office/drawing/2014/main" val="1225147190"/>
                    </a:ext>
                  </a:extLst>
                </a:gridCol>
                <a:gridCol w="208280">
                  <a:extLst>
                    <a:ext uri="{9D8B030D-6E8A-4147-A177-3AD203B41FA5}">
                      <a16:colId xmlns:a16="http://schemas.microsoft.com/office/drawing/2014/main" val="2223921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056573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- 2020-04-30 22:26:16</a:t>
                      </a:r>
                      <a:r>
                        <a:rPr kumimoji="0" lang="de-DE" sz="1000" b="0" i="0" u="none" strike="noStrike" kern="1200" cap="none" spc="0" normalizeH="0" baseline="0" noProof="0">
                          <a:ln>
                            <a:noFill/>
                          </a:ln>
                          <a:solidFill>
                            <a:prstClr val="black"/>
                          </a:solidFill>
                          <a:effectLst/>
                          <a:uLnTx/>
                          <a:uFillTx/>
                          <a:latin typeface="+mn-lt"/>
                          <a:ea typeface="+mn-ea"/>
                          <a:cs typeface="+mn-cs"/>
                        </a:rPr>
                        <a:t>
 Am 8. Mai vor 75 Jahren endet der Zweite Weltkrieg. Vorher durchlebt auch Franken schicksalhafte Wochen.
Wir blicken zurück mit einer Serie aus dem Jahr 2005, als noch viele Zeitzeugen selbst erzählen konnten.
Teil I: Kronach – Mitte April 1945 soll die Stadt eigentlich friedlich übergeben werden. Der NSdAP-Kreisleiter stellt sich dagegen – mit verheerenden Folgen für Kronach. |ra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https://scontent-iad3-1.xx.fbcdn.net/v/t15.5256-10/p168x128/95720720_630501634219419_8712353920283836416_n.jpg?_nc_cat=103&amp;_nc_sid=08861d&amp;_nc_ohc=DtNd2N2qlwgAX_NuMg_&amp;_nc_ht=scontent-iad3-1.xx&amp;_nc_tp=6&amp;oh=9be3734c740c9536167b42ee8333b1a3&amp;oe=5EF5079F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29.05.2020 09:14:50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78.16 %</a:t>
                      </a:r>
                    </a:p>
                  </a:txBody>
                  <a:tcPr/>
                </a:tc>
                <a:extLst>
                  <a:ext uri="{0D108BD9-81ED-4DB2-BD59-A6C34878D82A}">
                    <a16:rowId xmlns:a16="http://schemas.microsoft.com/office/drawing/2014/main" val="3822945520"/>
                  </a:ext>
                </a:extLst>
              </a:tr>
            </a:tbl>
          </a:graphicData>
        </a:graphic>
      </p:graphicFrame>
      <p:sp>
        <p:nvSpPr>
          <p:cNvPr id="4" name="Text Placeholder 3">
            <a:extLst>
              <a:ext uri="{FF2B5EF4-FFF2-40B4-BE49-F238E27FC236}">
                <a16:creationId xmlns:a16="http://schemas.microsoft.com/office/drawing/2014/main" id="{FE0A268E-770D-4272-8087-A32DA90EF4B8}"/>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096651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8451B-494B-4E5F-B94C-9E8726181581}"/>
              </a:ext>
            </a:extLst>
          </p:cNvPr>
          <p:cNvSpPr>
            <a:spLocks noGrp="1"/>
          </p:cNvSpPr>
          <p:nvPr>
            <p:ph type="title"/>
          </p:nvPr>
        </p:nvSpPr>
        <p:spPr/>
        <p:txBody>
          <a:bodyPr/>
          <a:lstStyle/>
          <a:p>
            <a:r>
              <a:rPr lang="en-US"/>
              <a:t>Facebook Own Videos Table | BR Franken - 3 of 26</a:t>
            </a:r>
          </a:p>
        </p:txBody>
      </p:sp>
      <p:graphicFrame>
        <p:nvGraphicFramePr>
          <p:cNvPr id="5" name="Table Placeholder 4">
            <a:extLst>
              <a:ext uri="{FF2B5EF4-FFF2-40B4-BE49-F238E27FC236}">
                <a16:creationId xmlns:a16="http://schemas.microsoft.com/office/drawing/2014/main" id="{EA43169B-1AB6-42A2-9C65-6E801F7BE241}"/>
              </a:ext>
            </a:extLst>
          </p:cNvPr>
          <p:cNvGraphicFramePr>
            <a:graphicFrameLocks noGrp="1"/>
          </p:cNvGraphicFramePr>
          <p:nvPr>
            <p:ph type="tbl" sz="quarter" idx="13"/>
            <p:extLst>
              <p:ext uri="{D42A27DB-BD31-4B8C-83A1-F6EECF244321}">
                <p14:modId xmlns:p14="http://schemas.microsoft.com/office/powerpoint/2010/main" val="1241993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145560892"/>
                    </a:ext>
                  </a:extLst>
                </a:gridCol>
                <a:gridCol w="740664">
                  <a:extLst>
                    <a:ext uri="{9D8B030D-6E8A-4147-A177-3AD203B41FA5}">
                      <a16:colId xmlns:a16="http://schemas.microsoft.com/office/drawing/2014/main" val="3880457457"/>
                    </a:ext>
                  </a:extLst>
                </a:gridCol>
                <a:gridCol w="208280">
                  <a:extLst>
                    <a:ext uri="{9D8B030D-6E8A-4147-A177-3AD203B41FA5}">
                      <a16:colId xmlns:a16="http://schemas.microsoft.com/office/drawing/2014/main" val="2937868342"/>
                    </a:ext>
                  </a:extLst>
                </a:gridCol>
                <a:gridCol w="246888">
                  <a:extLst>
                    <a:ext uri="{9D8B030D-6E8A-4147-A177-3AD203B41FA5}">
                      <a16:colId xmlns:a16="http://schemas.microsoft.com/office/drawing/2014/main" val="1686135610"/>
                    </a:ext>
                  </a:extLst>
                </a:gridCol>
                <a:gridCol w="246888">
                  <a:extLst>
                    <a:ext uri="{9D8B030D-6E8A-4147-A177-3AD203B41FA5}">
                      <a16:colId xmlns:a16="http://schemas.microsoft.com/office/drawing/2014/main" val="3435670412"/>
                    </a:ext>
                  </a:extLst>
                </a:gridCol>
                <a:gridCol w="246888">
                  <a:extLst>
                    <a:ext uri="{9D8B030D-6E8A-4147-A177-3AD203B41FA5}">
                      <a16:colId xmlns:a16="http://schemas.microsoft.com/office/drawing/2014/main" val="1331386666"/>
                    </a:ext>
                  </a:extLst>
                </a:gridCol>
                <a:gridCol w="246888">
                  <a:extLst>
                    <a:ext uri="{9D8B030D-6E8A-4147-A177-3AD203B41FA5}">
                      <a16:colId xmlns:a16="http://schemas.microsoft.com/office/drawing/2014/main" val="1500377449"/>
                    </a:ext>
                  </a:extLst>
                </a:gridCol>
                <a:gridCol w="246888">
                  <a:extLst>
                    <a:ext uri="{9D8B030D-6E8A-4147-A177-3AD203B41FA5}">
                      <a16:colId xmlns:a16="http://schemas.microsoft.com/office/drawing/2014/main" val="2690677163"/>
                    </a:ext>
                  </a:extLst>
                </a:gridCol>
                <a:gridCol w="246888">
                  <a:extLst>
                    <a:ext uri="{9D8B030D-6E8A-4147-A177-3AD203B41FA5}">
                      <a16:colId xmlns:a16="http://schemas.microsoft.com/office/drawing/2014/main" val="2023861991"/>
                    </a:ext>
                  </a:extLst>
                </a:gridCol>
                <a:gridCol w="246888">
                  <a:extLst>
                    <a:ext uri="{9D8B030D-6E8A-4147-A177-3AD203B41FA5}">
                      <a16:colId xmlns:a16="http://schemas.microsoft.com/office/drawing/2014/main" val="1927502665"/>
                    </a:ext>
                  </a:extLst>
                </a:gridCol>
                <a:gridCol w="246888">
                  <a:extLst>
                    <a:ext uri="{9D8B030D-6E8A-4147-A177-3AD203B41FA5}">
                      <a16:colId xmlns:a16="http://schemas.microsoft.com/office/drawing/2014/main" val="1036116640"/>
                    </a:ext>
                  </a:extLst>
                </a:gridCol>
                <a:gridCol w="246888">
                  <a:extLst>
                    <a:ext uri="{9D8B030D-6E8A-4147-A177-3AD203B41FA5}">
                      <a16:colId xmlns:a16="http://schemas.microsoft.com/office/drawing/2014/main" val="1217473371"/>
                    </a:ext>
                  </a:extLst>
                </a:gridCol>
                <a:gridCol w="246888">
                  <a:extLst>
                    <a:ext uri="{9D8B030D-6E8A-4147-A177-3AD203B41FA5}">
                      <a16:colId xmlns:a16="http://schemas.microsoft.com/office/drawing/2014/main" val="1634557297"/>
                    </a:ext>
                  </a:extLst>
                </a:gridCol>
                <a:gridCol w="246888">
                  <a:extLst>
                    <a:ext uri="{9D8B030D-6E8A-4147-A177-3AD203B41FA5}">
                      <a16:colId xmlns:a16="http://schemas.microsoft.com/office/drawing/2014/main" val="1200061664"/>
                    </a:ext>
                  </a:extLst>
                </a:gridCol>
                <a:gridCol w="246888">
                  <a:extLst>
                    <a:ext uri="{9D8B030D-6E8A-4147-A177-3AD203B41FA5}">
                      <a16:colId xmlns:a16="http://schemas.microsoft.com/office/drawing/2014/main" val="1884221693"/>
                    </a:ext>
                  </a:extLst>
                </a:gridCol>
                <a:gridCol w="246888">
                  <a:extLst>
                    <a:ext uri="{9D8B030D-6E8A-4147-A177-3AD203B41FA5}">
                      <a16:colId xmlns:a16="http://schemas.microsoft.com/office/drawing/2014/main" val="3172010774"/>
                    </a:ext>
                  </a:extLst>
                </a:gridCol>
                <a:gridCol w="246888">
                  <a:extLst>
                    <a:ext uri="{9D8B030D-6E8A-4147-A177-3AD203B41FA5}">
                      <a16:colId xmlns:a16="http://schemas.microsoft.com/office/drawing/2014/main" val="2623512225"/>
                    </a:ext>
                  </a:extLst>
                </a:gridCol>
                <a:gridCol w="246888">
                  <a:extLst>
                    <a:ext uri="{9D8B030D-6E8A-4147-A177-3AD203B41FA5}">
                      <a16:colId xmlns:a16="http://schemas.microsoft.com/office/drawing/2014/main" val="1476035889"/>
                    </a:ext>
                  </a:extLst>
                </a:gridCol>
                <a:gridCol w="246888">
                  <a:extLst>
                    <a:ext uri="{9D8B030D-6E8A-4147-A177-3AD203B41FA5}">
                      <a16:colId xmlns:a16="http://schemas.microsoft.com/office/drawing/2014/main" val="3445602425"/>
                    </a:ext>
                  </a:extLst>
                </a:gridCol>
                <a:gridCol w="246888">
                  <a:extLst>
                    <a:ext uri="{9D8B030D-6E8A-4147-A177-3AD203B41FA5}">
                      <a16:colId xmlns:a16="http://schemas.microsoft.com/office/drawing/2014/main" val="1598204341"/>
                    </a:ext>
                  </a:extLst>
                </a:gridCol>
                <a:gridCol w="246888">
                  <a:extLst>
                    <a:ext uri="{9D8B030D-6E8A-4147-A177-3AD203B41FA5}">
                      <a16:colId xmlns:a16="http://schemas.microsoft.com/office/drawing/2014/main" val="3597457129"/>
                    </a:ext>
                  </a:extLst>
                </a:gridCol>
                <a:gridCol w="246888">
                  <a:extLst>
                    <a:ext uri="{9D8B030D-6E8A-4147-A177-3AD203B41FA5}">
                      <a16:colId xmlns:a16="http://schemas.microsoft.com/office/drawing/2014/main" val="3475849934"/>
                    </a:ext>
                  </a:extLst>
                </a:gridCol>
                <a:gridCol w="246888">
                  <a:extLst>
                    <a:ext uri="{9D8B030D-6E8A-4147-A177-3AD203B41FA5}">
                      <a16:colId xmlns:a16="http://schemas.microsoft.com/office/drawing/2014/main" val="2655629529"/>
                    </a:ext>
                  </a:extLst>
                </a:gridCol>
                <a:gridCol w="208280">
                  <a:extLst>
                    <a:ext uri="{9D8B030D-6E8A-4147-A177-3AD203B41FA5}">
                      <a16:colId xmlns:a16="http://schemas.microsoft.com/office/drawing/2014/main" val="2542020930"/>
                    </a:ext>
                  </a:extLst>
                </a:gridCol>
                <a:gridCol w="208280">
                  <a:extLst>
                    <a:ext uri="{9D8B030D-6E8A-4147-A177-3AD203B41FA5}">
                      <a16:colId xmlns:a16="http://schemas.microsoft.com/office/drawing/2014/main" val="3964996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697822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- 2020-04-30 22:26:15</a:t>
                      </a:r>
                      <a:r>
                        <a:rPr kumimoji="0" lang="de-DE" sz="1000" b="0" i="0" u="none" strike="noStrike" kern="1200" cap="none" spc="0" normalizeH="0" baseline="0" noProof="0">
                          <a:ln>
                            <a:noFill/>
                          </a:ln>
                          <a:solidFill>
                            <a:prstClr val="black"/>
                          </a:solidFill>
                          <a:effectLst/>
                          <a:uLnTx/>
                          <a:uFillTx/>
                          <a:latin typeface="+mn-lt"/>
                          <a:ea typeface="+mn-ea"/>
                          <a:cs typeface="+mn-cs"/>
                        </a:rPr>
                        <a:t>
 Am 8. Mai vor 75 Jahren endet der Zweite Weltkrieg. Vorher durchlebt auch Franken schicksalhafte Wochen.
Wir blicken zurück mit einer Serie aus dem Jahr 2005, als noch viele Zeitzeugen selbst erzählen konnten.
Teil II: Helmbrechts – Weil die US-Truppen immer näher rücken, befehlen die Nazis das KZ in Helmbrechts zu räumen. Im April 1945 beginnt für 1.200 Frauen ein Todesmarsch bis nach Tschechien. |ra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https://scontent-iad3-1.xx.fbcdn.net/v/t15.5256-10/p168x128/95506064_1801653106642703_4815299860901134336_n.jpg?_nc_cat=100&amp;_nc_sid=08861d&amp;_nc_ohc=KF0PFDXN02oAX_IidFY&amp;_nc_ht=scontent-iad3-1.xx&amp;_nc_tp=6&amp;oh=65be8637115eeb71ec438d15dfa6cffa&amp;oe=5EF78702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29.05.2020 09:14:50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80.59 %</a:t>
                      </a:r>
                    </a:p>
                  </a:txBody>
                  <a:tcPr/>
                </a:tc>
                <a:extLst>
                  <a:ext uri="{0D108BD9-81ED-4DB2-BD59-A6C34878D82A}">
                    <a16:rowId xmlns:a16="http://schemas.microsoft.com/office/drawing/2014/main" val="2223439557"/>
                  </a:ext>
                </a:extLst>
              </a:tr>
            </a:tbl>
          </a:graphicData>
        </a:graphic>
      </p:graphicFrame>
      <p:sp>
        <p:nvSpPr>
          <p:cNvPr id="4" name="Text Placeholder 3">
            <a:extLst>
              <a:ext uri="{FF2B5EF4-FFF2-40B4-BE49-F238E27FC236}">
                <a16:creationId xmlns:a16="http://schemas.microsoft.com/office/drawing/2014/main" id="{55BB0905-71D9-4818-B672-C87E4418BB74}"/>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729540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B451B-3BAF-4BD2-9FE6-6A5F0D2D429F}"/>
              </a:ext>
            </a:extLst>
          </p:cNvPr>
          <p:cNvSpPr>
            <a:spLocks noGrp="1"/>
          </p:cNvSpPr>
          <p:nvPr>
            <p:ph type="title"/>
          </p:nvPr>
        </p:nvSpPr>
        <p:spPr/>
        <p:txBody>
          <a:bodyPr/>
          <a:lstStyle/>
          <a:p>
            <a:r>
              <a:rPr lang="en-US"/>
              <a:t>Facebook Own Videos Table | BR Franken - 4 of 26</a:t>
            </a:r>
          </a:p>
        </p:txBody>
      </p:sp>
      <p:graphicFrame>
        <p:nvGraphicFramePr>
          <p:cNvPr id="5" name="Table Placeholder 4">
            <a:extLst>
              <a:ext uri="{FF2B5EF4-FFF2-40B4-BE49-F238E27FC236}">
                <a16:creationId xmlns:a16="http://schemas.microsoft.com/office/drawing/2014/main" id="{D448F7DF-7549-4868-88D4-27F18F1DBB82}"/>
              </a:ext>
            </a:extLst>
          </p:cNvPr>
          <p:cNvGraphicFramePr>
            <a:graphicFrameLocks noGrp="1"/>
          </p:cNvGraphicFramePr>
          <p:nvPr>
            <p:ph type="tbl" sz="quarter" idx="13"/>
            <p:extLst>
              <p:ext uri="{D42A27DB-BD31-4B8C-83A1-F6EECF244321}">
                <p14:modId xmlns:p14="http://schemas.microsoft.com/office/powerpoint/2010/main" val="2343904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396170281"/>
                    </a:ext>
                  </a:extLst>
                </a:gridCol>
                <a:gridCol w="740664">
                  <a:extLst>
                    <a:ext uri="{9D8B030D-6E8A-4147-A177-3AD203B41FA5}">
                      <a16:colId xmlns:a16="http://schemas.microsoft.com/office/drawing/2014/main" val="4219663479"/>
                    </a:ext>
                  </a:extLst>
                </a:gridCol>
                <a:gridCol w="208280">
                  <a:extLst>
                    <a:ext uri="{9D8B030D-6E8A-4147-A177-3AD203B41FA5}">
                      <a16:colId xmlns:a16="http://schemas.microsoft.com/office/drawing/2014/main" val="1076168098"/>
                    </a:ext>
                  </a:extLst>
                </a:gridCol>
                <a:gridCol w="246888">
                  <a:extLst>
                    <a:ext uri="{9D8B030D-6E8A-4147-A177-3AD203B41FA5}">
                      <a16:colId xmlns:a16="http://schemas.microsoft.com/office/drawing/2014/main" val="3393435599"/>
                    </a:ext>
                  </a:extLst>
                </a:gridCol>
                <a:gridCol w="246888">
                  <a:extLst>
                    <a:ext uri="{9D8B030D-6E8A-4147-A177-3AD203B41FA5}">
                      <a16:colId xmlns:a16="http://schemas.microsoft.com/office/drawing/2014/main" val="4245072965"/>
                    </a:ext>
                  </a:extLst>
                </a:gridCol>
                <a:gridCol w="246888">
                  <a:extLst>
                    <a:ext uri="{9D8B030D-6E8A-4147-A177-3AD203B41FA5}">
                      <a16:colId xmlns:a16="http://schemas.microsoft.com/office/drawing/2014/main" val="355274018"/>
                    </a:ext>
                  </a:extLst>
                </a:gridCol>
                <a:gridCol w="246888">
                  <a:extLst>
                    <a:ext uri="{9D8B030D-6E8A-4147-A177-3AD203B41FA5}">
                      <a16:colId xmlns:a16="http://schemas.microsoft.com/office/drawing/2014/main" val="51366681"/>
                    </a:ext>
                  </a:extLst>
                </a:gridCol>
                <a:gridCol w="246888">
                  <a:extLst>
                    <a:ext uri="{9D8B030D-6E8A-4147-A177-3AD203B41FA5}">
                      <a16:colId xmlns:a16="http://schemas.microsoft.com/office/drawing/2014/main" val="2586015073"/>
                    </a:ext>
                  </a:extLst>
                </a:gridCol>
                <a:gridCol w="246888">
                  <a:extLst>
                    <a:ext uri="{9D8B030D-6E8A-4147-A177-3AD203B41FA5}">
                      <a16:colId xmlns:a16="http://schemas.microsoft.com/office/drawing/2014/main" val="1951604734"/>
                    </a:ext>
                  </a:extLst>
                </a:gridCol>
                <a:gridCol w="246888">
                  <a:extLst>
                    <a:ext uri="{9D8B030D-6E8A-4147-A177-3AD203B41FA5}">
                      <a16:colId xmlns:a16="http://schemas.microsoft.com/office/drawing/2014/main" val="1009991320"/>
                    </a:ext>
                  </a:extLst>
                </a:gridCol>
                <a:gridCol w="246888">
                  <a:extLst>
                    <a:ext uri="{9D8B030D-6E8A-4147-A177-3AD203B41FA5}">
                      <a16:colId xmlns:a16="http://schemas.microsoft.com/office/drawing/2014/main" val="2051798311"/>
                    </a:ext>
                  </a:extLst>
                </a:gridCol>
                <a:gridCol w="246888">
                  <a:extLst>
                    <a:ext uri="{9D8B030D-6E8A-4147-A177-3AD203B41FA5}">
                      <a16:colId xmlns:a16="http://schemas.microsoft.com/office/drawing/2014/main" val="484703133"/>
                    </a:ext>
                  </a:extLst>
                </a:gridCol>
                <a:gridCol w="246888">
                  <a:extLst>
                    <a:ext uri="{9D8B030D-6E8A-4147-A177-3AD203B41FA5}">
                      <a16:colId xmlns:a16="http://schemas.microsoft.com/office/drawing/2014/main" val="3073459861"/>
                    </a:ext>
                  </a:extLst>
                </a:gridCol>
                <a:gridCol w="246888">
                  <a:extLst>
                    <a:ext uri="{9D8B030D-6E8A-4147-A177-3AD203B41FA5}">
                      <a16:colId xmlns:a16="http://schemas.microsoft.com/office/drawing/2014/main" val="1356749596"/>
                    </a:ext>
                  </a:extLst>
                </a:gridCol>
                <a:gridCol w="246888">
                  <a:extLst>
                    <a:ext uri="{9D8B030D-6E8A-4147-A177-3AD203B41FA5}">
                      <a16:colId xmlns:a16="http://schemas.microsoft.com/office/drawing/2014/main" val="712593971"/>
                    </a:ext>
                  </a:extLst>
                </a:gridCol>
                <a:gridCol w="246888">
                  <a:extLst>
                    <a:ext uri="{9D8B030D-6E8A-4147-A177-3AD203B41FA5}">
                      <a16:colId xmlns:a16="http://schemas.microsoft.com/office/drawing/2014/main" val="1292170485"/>
                    </a:ext>
                  </a:extLst>
                </a:gridCol>
                <a:gridCol w="246888">
                  <a:extLst>
                    <a:ext uri="{9D8B030D-6E8A-4147-A177-3AD203B41FA5}">
                      <a16:colId xmlns:a16="http://schemas.microsoft.com/office/drawing/2014/main" val="3054106023"/>
                    </a:ext>
                  </a:extLst>
                </a:gridCol>
                <a:gridCol w="246888">
                  <a:extLst>
                    <a:ext uri="{9D8B030D-6E8A-4147-A177-3AD203B41FA5}">
                      <a16:colId xmlns:a16="http://schemas.microsoft.com/office/drawing/2014/main" val="2942314105"/>
                    </a:ext>
                  </a:extLst>
                </a:gridCol>
                <a:gridCol w="246888">
                  <a:extLst>
                    <a:ext uri="{9D8B030D-6E8A-4147-A177-3AD203B41FA5}">
                      <a16:colId xmlns:a16="http://schemas.microsoft.com/office/drawing/2014/main" val="2164952048"/>
                    </a:ext>
                  </a:extLst>
                </a:gridCol>
                <a:gridCol w="246888">
                  <a:extLst>
                    <a:ext uri="{9D8B030D-6E8A-4147-A177-3AD203B41FA5}">
                      <a16:colId xmlns:a16="http://schemas.microsoft.com/office/drawing/2014/main" val="3127904719"/>
                    </a:ext>
                  </a:extLst>
                </a:gridCol>
                <a:gridCol w="246888">
                  <a:extLst>
                    <a:ext uri="{9D8B030D-6E8A-4147-A177-3AD203B41FA5}">
                      <a16:colId xmlns:a16="http://schemas.microsoft.com/office/drawing/2014/main" val="500783478"/>
                    </a:ext>
                  </a:extLst>
                </a:gridCol>
                <a:gridCol w="246888">
                  <a:extLst>
                    <a:ext uri="{9D8B030D-6E8A-4147-A177-3AD203B41FA5}">
                      <a16:colId xmlns:a16="http://schemas.microsoft.com/office/drawing/2014/main" val="244770352"/>
                    </a:ext>
                  </a:extLst>
                </a:gridCol>
                <a:gridCol w="246888">
                  <a:extLst>
                    <a:ext uri="{9D8B030D-6E8A-4147-A177-3AD203B41FA5}">
                      <a16:colId xmlns:a16="http://schemas.microsoft.com/office/drawing/2014/main" val="1041497361"/>
                    </a:ext>
                  </a:extLst>
                </a:gridCol>
                <a:gridCol w="208280">
                  <a:extLst>
                    <a:ext uri="{9D8B030D-6E8A-4147-A177-3AD203B41FA5}">
                      <a16:colId xmlns:a16="http://schemas.microsoft.com/office/drawing/2014/main" val="2708513277"/>
                    </a:ext>
                  </a:extLst>
                </a:gridCol>
                <a:gridCol w="208280">
                  <a:extLst>
                    <a:ext uri="{9D8B030D-6E8A-4147-A177-3AD203B41FA5}">
                      <a16:colId xmlns:a16="http://schemas.microsoft.com/office/drawing/2014/main" val="2755974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419608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- 2020-04-30 22:26:13</a:t>
                      </a:r>
                      <a:r>
                        <a:rPr kumimoji="0" lang="de-DE" sz="1000" b="0" i="0" u="none" strike="noStrike" kern="1200" cap="none" spc="0" normalizeH="0" baseline="0" noProof="0">
                          <a:ln>
                            <a:noFill/>
                          </a:ln>
                          <a:solidFill>
                            <a:prstClr val="black"/>
                          </a:solidFill>
                          <a:effectLst/>
                          <a:uLnTx/>
                          <a:uFillTx/>
                          <a:latin typeface="+mn-lt"/>
                          <a:ea typeface="+mn-ea"/>
                          <a:cs typeface="+mn-cs"/>
                        </a:rPr>
                        <a:t>
 Am 8. Mai vor 75 Jahren endet der Zweite Weltkrieg. Vorher durchlebt auch Franken schicksalhafte Wochen.
Wir blicken zurück mit einer Serie aus dem Jahr 2005, als noch viele Zeitzeugen selbst erzählen konnten.
Teil V: Nürnberg – Die Schlacht um die Stadt der Reichsparteitage hat für die Alliierten hohe symbolische Bedeutung. Bis zum Geburtstag von Hitler soll eingenommen sein, was von Nürnberg übrig ist. |ra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https://scontent-iad3-1.xx.fbcdn.net/v/t15.5256-10/p168x128/95563462_2717152881840796_2435534954080239616_n.jpg?_nc_cat=111&amp;_nc_sid=08861d&amp;_nc_ohc=ODdMMN3fwoMAX82OG5Y&amp;_nc_ht=scontent-iad3-1.xx&amp;_nc_tp=6&amp;oh=28611109bc8e3a0c7f041eeb5cc7e9d4&amp;oe=5EF68A7F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29.05.2020 09:14:50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79.13 %</a:t>
                      </a:r>
                    </a:p>
                  </a:txBody>
                  <a:tcPr/>
                </a:tc>
                <a:extLst>
                  <a:ext uri="{0D108BD9-81ED-4DB2-BD59-A6C34878D82A}">
                    <a16:rowId xmlns:a16="http://schemas.microsoft.com/office/drawing/2014/main" val="1129759422"/>
                  </a:ext>
                </a:extLst>
              </a:tr>
            </a:tbl>
          </a:graphicData>
        </a:graphic>
      </p:graphicFrame>
      <p:sp>
        <p:nvSpPr>
          <p:cNvPr id="4" name="Text Placeholder 3">
            <a:extLst>
              <a:ext uri="{FF2B5EF4-FFF2-40B4-BE49-F238E27FC236}">
                <a16:creationId xmlns:a16="http://schemas.microsoft.com/office/drawing/2014/main" id="{6131EAE9-C8CA-4982-86D0-48842518C33C}"/>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124601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EE019-E19B-4BCE-858C-31FB075B61C7}"/>
              </a:ext>
            </a:extLst>
          </p:cNvPr>
          <p:cNvSpPr>
            <a:spLocks noGrp="1"/>
          </p:cNvSpPr>
          <p:nvPr>
            <p:ph type="title"/>
          </p:nvPr>
        </p:nvSpPr>
        <p:spPr/>
        <p:txBody>
          <a:bodyPr/>
          <a:lstStyle/>
          <a:p>
            <a:r>
              <a:rPr lang="en-US"/>
              <a:t>Facebook Own Videos Table | BR Franken - 5 of 26</a:t>
            </a:r>
          </a:p>
        </p:txBody>
      </p:sp>
      <p:graphicFrame>
        <p:nvGraphicFramePr>
          <p:cNvPr id="5" name="Table Placeholder 4">
            <a:extLst>
              <a:ext uri="{FF2B5EF4-FFF2-40B4-BE49-F238E27FC236}">
                <a16:creationId xmlns:a16="http://schemas.microsoft.com/office/drawing/2014/main" id="{E706AF1C-8CF7-448E-A0DE-542FE992DA32}"/>
              </a:ext>
            </a:extLst>
          </p:cNvPr>
          <p:cNvGraphicFramePr>
            <a:graphicFrameLocks noGrp="1"/>
          </p:cNvGraphicFramePr>
          <p:nvPr>
            <p:ph type="tbl" sz="quarter" idx="13"/>
            <p:extLst>
              <p:ext uri="{D42A27DB-BD31-4B8C-83A1-F6EECF244321}">
                <p14:modId xmlns:p14="http://schemas.microsoft.com/office/powerpoint/2010/main" val="489756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437085110"/>
                    </a:ext>
                  </a:extLst>
                </a:gridCol>
                <a:gridCol w="740664">
                  <a:extLst>
                    <a:ext uri="{9D8B030D-6E8A-4147-A177-3AD203B41FA5}">
                      <a16:colId xmlns:a16="http://schemas.microsoft.com/office/drawing/2014/main" val="1219269403"/>
                    </a:ext>
                  </a:extLst>
                </a:gridCol>
                <a:gridCol w="208280">
                  <a:extLst>
                    <a:ext uri="{9D8B030D-6E8A-4147-A177-3AD203B41FA5}">
                      <a16:colId xmlns:a16="http://schemas.microsoft.com/office/drawing/2014/main" val="3651053788"/>
                    </a:ext>
                  </a:extLst>
                </a:gridCol>
                <a:gridCol w="246888">
                  <a:extLst>
                    <a:ext uri="{9D8B030D-6E8A-4147-A177-3AD203B41FA5}">
                      <a16:colId xmlns:a16="http://schemas.microsoft.com/office/drawing/2014/main" val="3178935565"/>
                    </a:ext>
                  </a:extLst>
                </a:gridCol>
                <a:gridCol w="246888">
                  <a:extLst>
                    <a:ext uri="{9D8B030D-6E8A-4147-A177-3AD203B41FA5}">
                      <a16:colId xmlns:a16="http://schemas.microsoft.com/office/drawing/2014/main" val="2130519120"/>
                    </a:ext>
                  </a:extLst>
                </a:gridCol>
                <a:gridCol w="246888">
                  <a:extLst>
                    <a:ext uri="{9D8B030D-6E8A-4147-A177-3AD203B41FA5}">
                      <a16:colId xmlns:a16="http://schemas.microsoft.com/office/drawing/2014/main" val="2034655903"/>
                    </a:ext>
                  </a:extLst>
                </a:gridCol>
                <a:gridCol w="246888">
                  <a:extLst>
                    <a:ext uri="{9D8B030D-6E8A-4147-A177-3AD203B41FA5}">
                      <a16:colId xmlns:a16="http://schemas.microsoft.com/office/drawing/2014/main" val="2689605753"/>
                    </a:ext>
                  </a:extLst>
                </a:gridCol>
                <a:gridCol w="246888">
                  <a:extLst>
                    <a:ext uri="{9D8B030D-6E8A-4147-A177-3AD203B41FA5}">
                      <a16:colId xmlns:a16="http://schemas.microsoft.com/office/drawing/2014/main" val="3302958856"/>
                    </a:ext>
                  </a:extLst>
                </a:gridCol>
                <a:gridCol w="246888">
                  <a:extLst>
                    <a:ext uri="{9D8B030D-6E8A-4147-A177-3AD203B41FA5}">
                      <a16:colId xmlns:a16="http://schemas.microsoft.com/office/drawing/2014/main" val="1314664265"/>
                    </a:ext>
                  </a:extLst>
                </a:gridCol>
                <a:gridCol w="246888">
                  <a:extLst>
                    <a:ext uri="{9D8B030D-6E8A-4147-A177-3AD203B41FA5}">
                      <a16:colId xmlns:a16="http://schemas.microsoft.com/office/drawing/2014/main" val="745630025"/>
                    </a:ext>
                  </a:extLst>
                </a:gridCol>
                <a:gridCol w="246888">
                  <a:extLst>
                    <a:ext uri="{9D8B030D-6E8A-4147-A177-3AD203B41FA5}">
                      <a16:colId xmlns:a16="http://schemas.microsoft.com/office/drawing/2014/main" val="2929187221"/>
                    </a:ext>
                  </a:extLst>
                </a:gridCol>
                <a:gridCol w="246888">
                  <a:extLst>
                    <a:ext uri="{9D8B030D-6E8A-4147-A177-3AD203B41FA5}">
                      <a16:colId xmlns:a16="http://schemas.microsoft.com/office/drawing/2014/main" val="3634396129"/>
                    </a:ext>
                  </a:extLst>
                </a:gridCol>
                <a:gridCol w="246888">
                  <a:extLst>
                    <a:ext uri="{9D8B030D-6E8A-4147-A177-3AD203B41FA5}">
                      <a16:colId xmlns:a16="http://schemas.microsoft.com/office/drawing/2014/main" val="464544263"/>
                    </a:ext>
                  </a:extLst>
                </a:gridCol>
                <a:gridCol w="246888">
                  <a:extLst>
                    <a:ext uri="{9D8B030D-6E8A-4147-A177-3AD203B41FA5}">
                      <a16:colId xmlns:a16="http://schemas.microsoft.com/office/drawing/2014/main" val="2953910296"/>
                    </a:ext>
                  </a:extLst>
                </a:gridCol>
                <a:gridCol w="246888">
                  <a:extLst>
                    <a:ext uri="{9D8B030D-6E8A-4147-A177-3AD203B41FA5}">
                      <a16:colId xmlns:a16="http://schemas.microsoft.com/office/drawing/2014/main" val="3240881143"/>
                    </a:ext>
                  </a:extLst>
                </a:gridCol>
                <a:gridCol w="246888">
                  <a:extLst>
                    <a:ext uri="{9D8B030D-6E8A-4147-A177-3AD203B41FA5}">
                      <a16:colId xmlns:a16="http://schemas.microsoft.com/office/drawing/2014/main" val="3832861905"/>
                    </a:ext>
                  </a:extLst>
                </a:gridCol>
                <a:gridCol w="246888">
                  <a:extLst>
                    <a:ext uri="{9D8B030D-6E8A-4147-A177-3AD203B41FA5}">
                      <a16:colId xmlns:a16="http://schemas.microsoft.com/office/drawing/2014/main" val="1400096810"/>
                    </a:ext>
                  </a:extLst>
                </a:gridCol>
                <a:gridCol w="246888">
                  <a:extLst>
                    <a:ext uri="{9D8B030D-6E8A-4147-A177-3AD203B41FA5}">
                      <a16:colId xmlns:a16="http://schemas.microsoft.com/office/drawing/2014/main" val="3284164219"/>
                    </a:ext>
                  </a:extLst>
                </a:gridCol>
                <a:gridCol w="246888">
                  <a:extLst>
                    <a:ext uri="{9D8B030D-6E8A-4147-A177-3AD203B41FA5}">
                      <a16:colId xmlns:a16="http://schemas.microsoft.com/office/drawing/2014/main" val="2539314723"/>
                    </a:ext>
                  </a:extLst>
                </a:gridCol>
                <a:gridCol w="246888">
                  <a:extLst>
                    <a:ext uri="{9D8B030D-6E8A-4147-A177-3AD203B41FA5}">
                      <a16:colId xmlns:a16="http://schemas.microsoft.com/office/drawing/2014/main" val="3300370700"/>
                    </a:ext>
                  </a:extLst>
                </a:gridCol>
                <a:gridCol w="246888">
                  <a:extLst>
                    <a:ext uri="{9D8B030D-6E8A-4147-A177-3AD203B41FA5}">
                      <a16:colId xmlns:a16="http://schemas.microsoft.com/office/drawing/2014/main" val="2913686038"/>
                    </a:ext>
                  </a:extLst>
                </a:gridCol>
                <a:gridCol w="246888">
                  <a:extLst>
                    <a:ext uri="{9D8B030D-6E8A-4147-A177-3AD203B41FA5}">
                      <a16:colId xmlns:a16="http://schemas.microsoft.com/office/drawing/2014/main" val="4043135851"/>
                    </a:ext>
                  </a:extLst>
                </a:gridCol>
                <a:gridCol w="246888">
                  <a:extLst>
                    <a:ext uri="{9D8B030D-6E8A-4147-A177-3AD203B41FA5}">
                      <a16:colId xmlns:a16="http://schemas.microsoft.com/office/drawing/2014/main" val="2444820579"/>
                    </a:ext>
                  </a:extLst>
                </a:gridCol>
                <a:gridCol w="208280">
                  <a:extLst>
                    <a:ext uri="{9D8B030D-6E8A-4147-A177-3AD203B41FA5}">
                      <a16:colId xmlns:a16="http://schemas.microsoft.com/office/drawing/2014/main" val="1833619624"/>
                    </a:ext>
                  </a:extLst>
                </a:gridCol>
                <a:gridCol w="208280">
                  <a:extLst>
                    <a:ext uri="{9D8B030D-6E8A-4147-A177-3AD203B41FA5}">
                      <a16:colId xmlns:a16="http://schemas.microsoft.com/office/drawing/2014/main" val="3054751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801246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- 2020-04-30 22:26:11</a:t>
                      </a:r>
                      <a:r>
                        <a:rPr kumimoji="0" lang="de-DE" sz="1000" b="0" i="0" u="none" strike="noStrike" kern="1200" cap="none" spc="0" normalizeH="0" baseline="0" noProof="0">
                          <a:ln>
                            <a:noFill/>
                          </a:ln>
                          <a:solidFill>
                            <a:prstClr val="black"/>
                          </a:solidFill>
                          <a:effectLst/>
                          <a:uLnTx/>
                          <a:uFillTx/>
                          <a:latin typeface="+mn-lt"/>
                          <a:ea typeface="+mn-ea"/>
                          <a:cs typeface="+mn-cs"/>
                        </a:rPr>
                        <a:t>
 Am 8. Mai vor 75 Jahren endet der Zweite Weltkrieg. Vorher durchlebt auch Franken schicksalhafte Wochen.
Wir blicken zurück mit einer Serie aus dem Jahr 2005, als noch viele Zeitzeugen selbst erzählen konnten.
Teil IV: Merkendorf – Die Nazis wollen das Städtchen nicht aufgeben. Um das Gemetzel zu beenden, stellen sich Mitte April 1945 hunderte Frauen gegen die eigenen Soldaten. |ra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https://scontent-iad3-1.xx.fbcdn.net/v/t15.13418-10/p168x128/95103359_1494090767429092_3576947071615238144_n.jpg?_nc_cat=109&amp;_nc_sid=08861d&amp;_nc_ohc=8ZoLHPXInRwAX9_GeHf&amp;_nc_ht=scontent-iad3-1.xx&amp;_nc_tp=6&amp;oh=1e96f62441d22b7e6bb3108b12065d5b&amp;oe=5EF6E73E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29.05.2020 09:14:50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82.51 %</a:t>
                      </a:r>
                    </a:p>
                  </a:txBody>
                  <a:tcPr/>
                </a:tc>
                <a:extLst>
                  <a:ext uri="{0D108BD9-81ED-4DB2-BD59-A6C34878D82A}">
                    <a16:rowId xmlns:a16="http://schemas.microsoft.com/office/drawing/2014/main" val="4149296478"/>
                  </a:ext>
                </a:extLst>
              </a:tr>
            </a:tbl>
          </a:graphicData>
        </a:graphic>
      </p:graphicFrame>
      <p:sp>
        <p:nvSpPr>
          <p:cNvPr id="4" name="Text Placeholder 3">
            <a:extLst>
              <a:ext uri="{FF2B5EF4-FFF2-40B4-BE49-F238E27FC236}">
                <a16:creationId xmlns:a16="http://schemas.microsoft.com/office/drawing/2014/main" id="{320B2113-354A-4F31-AE17-49F3A9566751}"/>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934985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42059-A981-4684-9ABE-69BEA306345C}"/>
              </a:ext>
            </a:extLst>
          </p:cNvPr>
          <p:cNvSpPr>
            <a:spLocks noGrp="1"/>
          </p:cNvSpPr>
          <p:nvPr>
            <p:ph type="title"/>
          </p:nvPr>
        </p:nvSpPr>
        <p:spPr/>
        <p:txBody>
          <a:bodyPr/>
          <a:lstStyle/>
          <a:p>
            <a:r>
              <a:rPr lang="en-US"/>
              <a:t>Facebook Own Videos Table | BR Franken - 6 of 26</a:t>
            </a:r>
          </a:p>
        </p:txBody>
      </p:sp>
      <p:graphicFrame>
        <p:nvGraphicFramePr>
          <p:cNvPr id="5" name="Table Placeholder 4">
            <a:extLst>
              <a:ext uri="{FF2B5EF4-FFF2-40B4-BE49-F238E27FC236}">
                <a16:creationId xmlns:a16="http://schemas.microsoft.com/office/drawing/2014/main" id="{B2E6FE9C-CA52-463D-9817-77DC05409027}"/>
              </a:ext>
            </a:extLst>
          </p:cNvPr>
          <p:cNvGraphicFramePr>
            <a:graphicFrameLocks noGrp="1"/>
          </p:cNvGraphicFramePr>
          <p:nvPr>
            <p:ph type="tbl" sz="quarter" idx="13"/>
            <p:extLst>
              <p:ext uri="{D42A27DB-BD31-4B8C-83A1-F6EECF244321}">
                <p14:modId xmlns:p14="http://schemas.microsoft.com/office/powerpoint/2010/main" val="2242127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08319499"/>
                    </a:ext>
                  </a:extLst>
                </a:gridCol>
                <a:gridCol w="740664">
                  <a:extLst>
                    <a:ext uri="{9D8B030D-6E8A-4147-A177-3AD203B41FA5}">
                      <a16:colId xmlns:a16="http://schemas.microsoft.com/office/drawing/2014/main" val="1145590611"/>
                    </a:ext>
                  </a:extLst>
                </a:gridCol>
                <a:gridCol w="208280">
                  <a:extLst>
                    <a:ext uri="{9D8B030D-6E8A-4147-A177-3AD203B41FA5}">
                      <a16:colId xmlns:a16="http://schemas.microsoft.com/office/drawing/2014/main" val="3353883398"/>
                    </a:ext>
                  </a:extLst>
                </a:gridCol>
                <a:gridCol w="246888">
                  <a:extLst>
                    <a:ext uri="{9D8B030D-6E8A-4147-A177-3AD203B41FA5}">
                      <a16:colId xmlns:a16="http://schemas.microsoft.com/office/drawing/2014/main" val="2264943870"/>
                    </a:ext>
                  </a:extLst>
                </a:gridCol>
                <a:gridCol w="246888">
                  <a:extLst>
                    <a:ext uri="{9D8B030D-6E8A-4147-A177-3AD203B41FA5}">
                      <a16:colId xmlns:a16="http://schemas.microsoft.com/office/drawing/2014/main" val="3098363289"/>
                    </a:ext>
                  </a:extLst>
                </a:gridCol>
                <a:gridCol w="246888">
                  <a:extLst>
                    <a:ext uri="{9D8B030D-6E8A-4147-A177-3AD203B41FA5}">
                      <a16:colId xmlns:a16="http://schemas.microsoft.com/office/drawing/2014/main" val="2726709199"/>
                    </a:ext>
                  </a:extLst>
                </a:gridCol>
                <a:gridCol w="246888">
                  <a:extLst>
                    <a:ext uri="{9D8B030D-6E8A-4147-A177-3AD203B41FA5}">
                      <a16:colId xmlns:a16="http://schemas.microsoft.com/office/drawing/2014/main" val="139965586"/>
                    </a:ext>
                  </a:extLst>
                </a:gridCol>
                <a:gridCol w="246888">
                  <a:extLst>
                    <a:ext uri="{9D8B030D-6E8A-4147-A177-3AD203B41FA5}">
                      <a16:colId xmlns:a16="http://schemas.microsoft.com/office/drawing/2014/main" val="282379194"/>
                    </a:ext>
                  </a:extLst>
                </a:gridCol>
                <a:gridCol w="246888">
                  <a:extLst>
                    <a:ext uri="{9D8B030D-6E8A-4147-A177-3AD203B41FA5}">
                      <a16:colId xmlns:a16="http://schemas.microsoft.com/office/drawing/2014/main" val="428437715"/>
                    </a:ext>
                  </a:extLst>
                </a:gridCol>
                <a:gridCol w="246888">
                  <a:extLst>
                    <a:ext uri="{9D8B030D-6E8A-4147-A177-3AD203B41FA5}">
                      <a16:colId xmlns:a16="http://schemas.microsoft.com/office/drawing/2014/main" val="588525108"/>
                    </a:ext>
                  </a:extLst>
                </a:gridCol>
                <a:gridCol w="246888">
                  <a:extLst>
                    <a:ext uri="{9D8B030D-6E8A-4147-A177-3AD203B41FA5}">
                      <a16:colId xmlns:a16="http://schemas.microsoft.com/office/drawing/2014/main" val="3456723848"/>
                    </a:ext>
                  </a:extLst>
                </a:gridCol>
                <a:gridCol w="246888">
                  <a:extLst>
                    <a:ext uri="{9D8B030D-6E8A-4147-A177-3AD203B41FA5}">
                      <a16:colId xmlns:a16="http://schemas.microsoft.com/office/drawing/2014/main" val="2945566002"/>
                    </a:ext>
                  </a:extLst>
                </a:gridCol>
                <a:gridCol w="246888">
                  <a:extLst>
                    <a:ext uri="{9D8B030D-6E8A-4147-A177-3AD203B41FA5}">
                      <a16:colId xmlns:a16="http://schemas.microsoft.com/office/drawing/2014/main" val="118586094"/>
                    </a:ext>
                  </a:extLst>
                </a:gridCol>
                <a:gridCol w="246888">
                  <a:extLst>
                    <a:ext uri="{9D8B030D-6E8A-4147-A177-3AD203B41FA5}">
                      <a16:colId xmlns:a16="http://schemas.microsoft.com/office/drawing/2014/main" val="1900784899"/>
                    </a:ext>
                  </a:extLst>
                </a:gridCol>
                <a:gridCol w="246888">
                  <a:extLst>
                    <a:ext uri="{9D8B030D-6E8A-4147-A177-3AD203B41FA5}">
                      <a16:colId xmlns:a16="http://schemas.microsoft.com/office/drawing/2014/main" val="935292459"/>
                    </a:ext>
                  </a:extLst>
                </a:gridCol>
                <a:gridCol w="246888">
                  <a:extLst>
                    <a:ext uri="{9D8B030D-6E8A-4147-A177-3AD203B41FA5}">
                      <a16:colId xmlns:a16="http://schemas.microsoft.com/office/drawing/2014/main" val="569288541"/>
                    </a:ext>
                  </a:extLst>
                </a:gridCol>
                <a:gridCol w="246888">
                  <a:extLst>
                    <a:ext uri="{9D8B030D-6E8A-4147-A177-3AD203B41FA5}">
                      <a16:colId xmlns:a16="http://schemas.microsoft.com/office/drawing/2014/main" val="1249477418"/>
                    </a:ext>
                  </a:extLst>
                </a:gridCol>
                <a:gridCol w="246888">
                  <a:extLst>
                    <a:ext uri="{9D8B030D-6E8A-4147-A177-3AD203B41FA5}">
                      <a16:colId xmlns:a16="http://schemas.microsoft.com/office/drawing/2014/main" val="1610938077"/>
                    </a:ext>
                  </a:extLst>
                </a:gridCol>
                <a:gridCol w="246888">
                  <a:extLst>
                    <a:ext uri="{9D8B030D-6E8A-4147-A177-3AD203B41FA5}">
                      <a16:colId xmlns:a16="http://schemas.microsoft.com/office/drawing/2014/main" val="1309917266"/>
                    </a:ext>
                  </a:extLst>
                </a:gridCol>
                <a:gridCol w="246888">
                  <a:extLst>
                    <a:ext uri="{9D8B030D-6E8A-4147-A177-3AD203B41FA5}">
                      <a16:colId xmlns:a16="http://schemas.microsoft.com/office/drawing/2014/main" val="2019371602"/>
                    </a:ext>
                  </a:extLst>
                </a:gridCol>
                <a:gridCol w="246888">
                  <a:extLst>
                    <a:ext uri="{9D8B030D-6E8A-4147-A177-3AD203B41FA5}">
                      <a16:colId xmlns:a16="http://schemas.microsoft.com/office/drawing/2014/main" val="2231948627"/>
                    </a:ext>
                  </a:extLst>
                </a:gridCol>
                <a:gridCol w="246888">
                  <a:extLst>
                    <a:ext uri="{9D8B030D-6E8A-4147-A177-3AD203B41FA5}">
                      <a16:colId xmlns:a16="http://schemas.microsoft.com/office/drawing/2014/main" val="2094714201"/>
                    </a:ext>
                  </a:extLst>
                </a:gridCol>
                <a:gridCol w="246888">
                  <a:extLst>
                    <a:ext uri="{9D8B030D-6E8A-4147-A177-3AD203B41FA5}">
                      <a16:colId xmlns:a16="http://schemas.microsoft.com/office/drawing/2014/main" val="1691607036"/>
                    </a:ext>
                  </a:extLst>
                </a:gridCol>
                <a:gridCol w="208280">
                  <a:extLst>
                    <a:ext uri="{9D8B030D-6E8A-4147-A177-3AD203B41FA5}">
                      <a16:colId xmlns:a16="http://schemas.microsoft.com/office/drawing/2014/main" val="3036093067"/>
                    </a:ext>
                  </a:extLst>
                </a:gridCol>
                <a:gridCol w="208280">
                  <a:extLst>
                    <a:ext uri="{9D8B030D-6E8A-4147-A177-3AD203B41FA5}">
                      <a16:colId xmlns:a16="http://schemas.microsoft.com/office/drawing/2014/main" val="3824263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589762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- 2020-04-30 22:26:07</a:t>
                      </a:r>
                      <a:r>
                        <a:rPr kumimoji="0" lang="de-DE" sz="1000" b="0" i="0" u="none" strike="noStrike" kern="1200" cap="none" spc="0" normalizeH="0" baseline="0" noProof="0">
                          <a:ln>
                            <a:noFill/>
                          </a:ln>
                          <a:solidFill>
                            <a:prstClr val="black"/>
                          </a:solidFill>
                          <a:effectLst/>
                          <a:uLnTx/>
                          <a:uFillTx/>
                          <a:latin typeface="+mn-lt"/>
                          <a:ea typeface="+mn-ea"/>
                          <a:cs typeface="+mn-cs"/>
                        </a:rPr>
                        <a:t>
 Am 8. Mai vor 75 Jahren endet der Zweite Weltkrieg. Vorher durchlebt auch Franken schicksalhafte Wochen.
Wir blicken zurück mit einer Serie aus dem Jahr 2005, als noch viele Zeitzeugen selbst erzählen konnten.
Teil IV: Hilpoltstein – Als die US Army hier ankommt, machen zwei Bewohnerinnen positive Erfahrungen mit den Besatzern, die die Stadt verschonen.|ra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https://scontent-iad3-1.xx.fbcdn.net/v/t15.5256-10/p168x128/95525888_675817079862455_7596571229813735424_n.jpg?_nc_cat=105&amp;_nc_sid=08861d&amp;_nc_ohc=yFdEUJt2qRYAX9rc7EK&amp;_nc_ht=scontent-iad3-1.xx&amp;_nc_tp=6&amp;oh=c06741d9d0768f52832ac6655c4070ed&amp;oe=5EF836F3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29.05.2020 09:14:50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81.03 %</a:t>
                      </a:r>
                    </a:p>
                  </a:txBody>
                  <a:tcPr/>
                </a:tc>
                <a:extLst>
                  <a:ext uri="{0D108BD9-81ED-4DB2-BD59-A6C34878D82A}">
                    <a16:rowId xmlns:a16="http://schemas.microsoft.com/office/drawing/2014/main" val="2138680459"/>
                  </a:ext>
                </a:extLst>
              </a:tr>
            </a:tbl>
          </a:graphicData>
        </a:graphic>
      </p:graphicFrame>
      <p:sp>
        <p:nvSpPr>
          <p:cNvPr id="4" name="Text Placeholder 3">
            <a:extLst>
              <a:ext uri="{FF2B5EF4-FFF2-40B4-BE49-F238E27FC236}">
                <a16:creationId xmlns:a16="http://schemas.microsoft.com/office/drawing/2014/main" id="{565778B4-D828-4823-85BC-D9BBCCAC45EA}"/>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790934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2C3EB-9F88-498E-806A-2485333A4E14}"/>
              </a:ext>
            </a:extLst>
          </p:cNvPr>
          <p:cNvSpPr>
            <a:spLocks noGrp="1"/>
          </p:cNvSpPr>
          <p:nvPr>
            <p:ph type="title"/>
          </p:nvPr>
        </p:nvSpPr>
        <p:spPr/>
        <p:txBody>
          <a:bodyPr/>
          <a:lstStyle/>
          <a:p>
            <a:r>
              <a:rPr lang="en-US"/>
              <a:t>Facebook Own Videos Table | BR Franken - 7 of 26</a:t>
            </a:r>
          </a:p>
        </p:txBody>
      </p:sp>
      <p:graphicFrame>
        <p:nvGraphicFramePr>
          <p:cNvPr id="5" name="Table Placeholder 4">
            <a:extLst>
              <a:ext uri="{FF2B5EF4-FFF2-40B4-BE49-F238E27FC236}">
                <a16:creationId xmlns:a16="http://schemas.microsoft.com/office/drawing/2014/main" id="{6C976EE4-2F41-4556-AABB-FA038589C343}"/>
              </a:ext>
            </a:extLst>
          </p:cNvPr>
          <p:cNvGraphicFramePr>
            <a:graphicFrameLocks noGrp="1"/>
          </p:cNvGraphicFramePr>
          <p:nvPr>
            <p:ph type="tbl" sz="quarter" idx="13"/>
            <p:extLst>
              <p:ext uri="{D42A27DB-BD31-4B8C-83A1-F6EECF244321}">
                <p14:modId xmlns:p14="http://schemas.microsoft.com/office/powerpoint/2010/main" val="4154733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845098283"/>
                    </a:ext>
                  </a:extLst>
                </a:gridCol>
                <a:gridCol w="740664">
                  <a:extLst>
                    <a:ext uri="{9D8B030D-6E8A-4147-A177-3AD203B41FA5}">
                      <a16:colId xmlns:a16="http://schemas.microsoft.com/office/drawing/2014/main" val="1761984380"/>
                    </a:ext>
                  </a:extLst>
                </a:gridCol>
                <a:gridCol w="208280">
                  <a:extLst>
                    <a:ext uri="{9D8B030D-6E8A-4147-A177-3AD203B41FA5}">
                      <a16:colId xmlns:a16="http://schemas.microsoft.com/office/drawing/2014/main" val="3358572440"/>
                    </a:ext>
                  </a:extLst>
                </a:gridCol>
                <a:gridCol w="246888">
                  <a:extLst>
                    <a:ext uri="{9D8B030D-6E8A-4147-A177-3AD203B41FA5}">
                      <a16:colId xmlns:a16="http://schemas.microsoft.com/office/drawing/2014/main" val="362235316"/>
                    </a:ext>
                  </a:extLst>
                </a:gridCol>
                <a:gridCol w="246888">
                  <a:extLst>
                    <a:ext uri="{9D8B030D-6E8A-4147-A177-3AD203B41FA5}">
                      <a16:colId xmlns:a16="http://schemas.microsoft.com/office/drawing/2014/main" val="607948888"/>
                    </a:ext>
                  </a:extLst>
                </a:gridCol>
                <a:gridCol w="246888">
                  <a:extLst>
                    <a:ext uri="{9D8B030D-6E8A-4147-A177-3AD203B41FA5}">
                      <a16:colId xmlns:a16="http://schemas.microsoft.com/office/drawing/2014/main" val="2431616093"/>
                    </a:ext>
                  </a:extLst>
                </a:gridCol>
                <a:gridCol w="246888">
                  <a:extLst>
                    <a:ext uri="{9D8B030D-6E8A-4147-A177-3AD203B41FA5}">
                      <a16:colId xmlns:a16="http://schemas.microsoft.com/office/drawing/2014/main" val="3121427365"/>
                    </a:ext>
                  </a:extLst>
                </a:gridCol>
                <a:gridCol w="246888">
                  <a:extLst>
                    <a:ext uri="{9D8B030D-6E8A-4147-A177-3AD203B41FA5}">
                      <a16:colId xmlns:a16="http://schemas.microsoft.com/office/drawing/2014/main" val="3944731607"/>
                    </a:ext>
                  </a:extLst>
                </a:gridCol>
                <a:gridCol w="246888">
                  <a:extLst>
                    <a:ext uri="{9D8B030D-6E8A-4147-A177-3AD203B41FA5}">
                      <a16:colId xmlns:a16="http://schemas.microsoft.com/office/drawing/2014/main" val="1762084649"/>
                    </a:ext>
                  </a:extLst>
                </a:gridCol>
                <a:gridCol w="246888">
                  <a:extLst>
                    <a:ext uri="{9D8B030D-6E8A-4147-A177-3AD203B41FA5}">
                      <a16:colId xmlns:a16="http://schemas.microsoft.com/office/drawing/2014/main" val="1781363775"/>
                    </a:ext>
                  </a:extLst>
                </a:gridCol>
                <a:gridCol w="246888">
                  <a:extLst>
                    <a:ext uri="{9D8B030D-6E8A-4147-A177-3AD203B41FA5}">
                      <a16:colId xmlns:a16="http://schemas.microsoft.com/office/drawing/2014/main" val="2972604378"/>
                    </a:ext>
                  </a:extLst>
                </a:gridCol>
                <a:gridCol w="246888">
                  <a:extLst>
                    <a:ext uri="{9D8B030D-6E8A-4147-A177-3AD203B41FA5}">
                      <a16:colId xmlns:a16="http://schemas.microsoft.com/office/drawing/2014/main" val="1952853688"/>
                    </a:ext>
                  </a:extLst>
                </a:gridCol>
                <a:gridCol w="246888">
                  <a:extLst>
                    <a:ext uri="{9D8B030D-6E8A-4147-A177-3AD203B41FA5}">
                      <a16:colId xmlns:a16="http://schemas.microsoft.com/office/drawing/2014/main" val="2134743899"/>
                    </a:ext>
                  </a:extLst>
                </a:gridCol>
                <a:gridCol w="246888">
                  <a:extLst>
                    <a:ext uri="{9D8B030D-6E8A-4147-A177-3AD203B41FA5}">
                      <a16:colId xmlns:a16="http://schemas.microsoft.com/office/drawing/2014/main" val="2858087747"/>
                    </a:ext>
                  </a:extLst>
                </a:gridCol>
                <a:gridCol w="246888">
                  <a:extLst>
                    <a:ext uri="{9D8B030D-6E8A-4147-A177-3AD203B41FA5}">
                      <a16:colId xmlns:a16="http://schemas.microsoft.com/office/drawing/2014/main" val="3101543857"/>
                    </a:ext>
                  </a:extLst>
                </a:gridCol>
                <a:gridCol w="246888">
                  <a:extLst>
                    <a:ext uri="{9D8B030D-6E8A-4147-A177-3AD203B41FA5}">
                      <a16:colId xmlns:a16="http://schemas.microsoft.com/office/drawing/2014/main" val="3612316464"/>
                    </a:ext>
                  </a:extLst>
                </a:gridCol>
                <a:gridCol w="246888">
                  <a:extLst>
                    <a:ext uri="{9D8B030D-6E8A-4147-A177-3AD203B41FA5}">
                      <a16:colId xmlns:a16="http://schemas.microsoft.com/office/drawing/2014/main" val="4097177879"/>
                    </a:ext>
                  </a:extLst>
                </a:gridCol>
                <a:gridCol w="246888">
                  <a:extLst>
                    <a:ext uri="{9D8B030D-6E8A-4147-A177-3AD203B41FA5}">
                      <a16:colId xmlns:a16="http://schemas.microsoft.com/office/drawing/2014/main" val="2062593460"/>
                    </a:ext>
                  </a:extLst>
                </a:gridCol>
                <a:gridCol w="246888">
                  <a:extLst>
                    <a:ext uri="{9D8B030D-6E8A-4147-A177-3AD203B41FA5}">
                      <a16:colId xmlns:a16="http://schemas.microsoft.com/office/drawing/2014/main" val="1237551349"/>
                    </a:ext>
                  </a:extLst>
                </a:gridCol>
                <a:gridCol w="246888">
                  <a:extLst>
                    <a:ext uri="{9D8B030D-6E8A-4147-A177-3AD203B41FA5}">
                      <a16:colId xmlns:a16="http://schemas.microsoft.com/office/drawing/2014/main" val="1478076084"/>
                    </a:ext>
                  </a:extLst>
                </a:gridCol>
                <a:gridCol w="246888">
                  <a:extLst>
                    <a:ext uri="{9D8B030D-6E8A-4147-A177-3AD203B41FA5}">
                      <a16:colId xmlns:a16="http://schemas.microsoft.com/office/drawing/2014/main" val="3886132627"/>
                    </a:ext>
                  </a:extLst>
                </a:gridCol>
                <a:gridCol w="246888">
                  <a:extLst>
                    <a:ext uri="{9D8B030D-6E8A-4147-A177-3AD203B41FA5}">
                      <a16:colId xmlns:a16="http://schemas.microsoft.com/office/drawing/2014/main" val="3937404283"/>
                    </a:ext>
                  </a:extLst>
                </a:gridCol>
                <a:gridCol w="246888">
                  <a:extLst>
                    <a:ext uri="{9D8B030D-6E8A-4147-A177-3AD203B41FA5}">
                      <a16:colId xmlns:a16="http://schemas.microsoft.com/office/drawing/2014/main" val="222791873"/>
                    </a:ext>
                  </a:extLst>
                </a:gridCol>
                <a:gridCol w="208280">
                  <a:extLst>
                    <a:ext uri="{9D8B030D-6E8A-4147-A177-3AD203B41FA5}">
                      <a16:colId xmlns:a16="http://schemas.microsoft.com/office/drawing/2014/main" val="1169105520"/>
                    </a:ext>
                  </a:extLst>
                </a:gridCol>
                <a:gridCol w="208280">
                  <a:extLst>
                    <a:ext uri="{9D8B030D-6E8A-4147-A177-3AD203B41FA5}">
                      <a16:colId xmlns:a16="http://schemas.microsoft.com/office/drawing/2014/main" val="1957457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180993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- 2020-04-30 22:26:06</a:t>
                      </a:r>
                      <a:r>
                        <a:rPr kumimoji="0" lang="de-DE" sz="1000" b="0" i="0" u="none" strike="noStrike" kern="1200" cap="none" spc="0" normalizeH="0" baseline="0" noProof="0">
                          <a:ln>
                            <a:noFill/>
                          </a:ln>
                          <a:solidFill>
                            <a:prstClr val="black"/>
                          </a:solidFill>
                          <a:effectLst/>
                          <a:uLnTx/>
                          <a:uFillTx/>
                          <a:latin typeface="+mn-lt"/>
                          <a:ea typeface="+mn-ea"/>
                          <a:cs typeface="+mn-cs"/>
                        </a:rPr>
                        <a:t>
 Am 8. Mai vor 75 Jahren endet der Zweite Weltkrieg. Vorher durchlebt auch Franken schicksalhafte Wochen.
Wir blicken zurück mit einer Serie aus dem Jahr 2005, als noch viele Zeitzeugen selbst erzählen konnten.
Teil III: Erlangen – Hitler befiehlt, jede Stadt bis zum Tod zu verteidigen. Erlangens Kampfkommandant Werner Lorleberg widersetzt sich und rettet damit wohl Tausenden das Leben. |ra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https://scontent-iad3-1.xx.fbcdn.net/v/t15.5256-10/p168x128/95571408_2620377101616233_5591738246171197440_n.jpg?_nc_cat=107&amp;_nc_sid=08861d&amp;_nc_ohc=11AvfT2M-REAX_x5_a2&amp;_nc_ht=scontent-iad3-1.xx&amp;_nc_tp=6&amp;oh=0e090e6f2e02be974ebcebc1e5e81da6&amp;oe=5EF4655A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29.05.2020 09:14:50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82.60 %</a:t>
                      </a:r>
                    </a:p>
                  </a:txBody>
                  <a:tcPr/>
                </a:tc>
                <a:extLst>
                  <a:ext uri="{0D108BD9-81ED-4DB2-BD59-A6C34878D82A}">
                    <a16:rowId xmlns:a16="http://schemas.microsoft.com/office/drawing/2014/main" val="3629803817"/>
                  </a:ext>
                </a:extLst>
              </a:tr>
            </a:tbl>
          </a:graphicData>
        </a:graphic>
      </p:graphicFrame>
      <p:sp>
        <p:nvSpPr>
          <p:cNvPr id="4" name="Text Placeholder 3">
            <a:extLst>
              <a:ext uri="{FF2B5EF4-FFF2-40B4-BE49-F238E27FC236}">
                <a16:creationId xmlns:a16="http://schemas.microsoft.com/office/drawing/2014/main" id="{6657FF2B-DB8F-45B8-BBC0-B4B2EF547100}"/>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030072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BC3CD-4540-457C-835D-08E1F504A788}"/>
              </a:ext>
            </a:extLst>
          </p:cNvPr>
          <p:cNvSpPr>
            <a:spLocks noGrp="1"/>
          </p:cNvSpPr>
          <p:nvPr>
            <p:ph type="title"/>
          </p:nvPr>
        </p:nvSpPr>
        <p:spPr/>
        <p:txBody>
          <a:bodyPr/>
          <a:lstStyle/>
          <a:p>
            <a:r>
              <a:rPr lang="en-US"/>
              <a:t>Facebook Own Videos Table | BR Franken - 8 of 26</a:t>
            </a:r>
          </a:p>
        </p:txBody>
      </p:sp>
      <p:graphicFrame>
        <p:nvGraphicFramePr>
          <p:cNvPr id="5" name="Table Placeholder 4">
            <a:extLst>
              <a:ext uri="{FF2B5EF4-FFF2-40B4-BE49-F238E27FC236}">
                <a16:creationId xmlns:a16="http://schemas.microsoft.com/office/drawing/2014/main" id="{478368BB-FC69-48B3-8F6D-9E590664F9B4}"/>
              </a:ext>
            </a:extLst>
          </p:cNvPr>
          <p:cNvGraphicFramePr>
            <a:graphicFrameLocks noGrp="1"/>
          </p:cNvGraphicFramePr>
          <p:nvPr>
            <p:ph type="tbl" sz="quarter" idx="13"/>
            <p:extLst>
              <p:ext uri="{D42A27DB-BD31-4B8C-83A1-F6EECF244321}">
                <p14:modId xmlns:p14="http://schemas.microsoft.com/office/powerpoint/2010/main" val="1706133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773290164"/>
                    </a:ext>
                  </a:extLst>
                </a:gridCol>
                <a:gridCol w="740664">
                  <a:extLst>
                    <a:ext uri="{9D8B030D-6E8A-4147-A177-3AD203B41FA5}">
                      <a16:colId xmlns:a16="http://schemas.microsoft.com/office/drawing/2014/main" val="664379187"/>
                    </a:ext>
                  </a:extLst>
                </a:gridCol>
                <a:gridCol w="208280">
                  <a:extLst>
                    <a:ext uri="{9D8B030D-6E8A-4147-A177-3AD203B41FA5}">
                      <a16:colId xmlns:a16="http://schemas.microsoft.com/office/drawing/2014/main" val="3611005183"/>
                    </a:ext>
                  </a:extLst>
                </a:gridCol>
                <a:gridCol w="246888">
                  <a:extLst>
                    <a:ext uri="{9D8B030D-6E8A-4147-A177-3AD203B41FA5}">
                      <a16:colId xmlns:a16="http://schemas.microsoft.com/office/drawing/2014/main" val="3021542011"/>
                    </a:ext>
                  </a:extLst>
                </a:gridCol>
                <a:gridCol w="246888">
                  <a:extLst>
                    <a:ext uri="{9D8B030D-6E8A-4147-A177-3AD203B41FA5}">
                      <a16:colId xmlns:a16="http://schemas.microsoft.com/office/drawing/2014/main" val="658952227"/>
                    </a:ext>
                  </a:extLst>
                </a:gridCol>
                <a:gridCol w="246888">
                  <a:extLst>
                    <a:ext uri="{9D8B030D-6E8A-4147-A177-3AD203B41FA5}">
                      <a16:colId xmlns:a16="http://schemas.microsoft.com/office/drawing/2014/main" val="3055073082"/>
                    </a:ext>
                  </a:extLst>
                </a:gridCol>
                <a:gridCol w="246888">
                  <a:extLst>
                    <a:ext uri="{9D8B030D-6E8A-4147-A177-3AD203B41FA5}">
                      <a16:colId xmlns:a16="http://schemas.microsoft.com/office/drawing/2014/main" val="4056962168"/>
                    </a:ext>
                  </a:extLst>
                </a:gridCol>
                <a:gridCol w="246888">
                  <a:extLst>
                    <a:ext uri="{9D8B030D-6E8A-4147-A177-3AD203B41FA5}">
                      <a16:colId xmlns:a16="http://schemas.microsoft.com/office/drawing/2014/main" val="1429209589"/>
                    </a:ext>
                  </a:extLst>
                </a:gridCol>
                <a:gridCol w="246888">
                  <a:extLst>
                    <a:ext uri="{9D8B030D-6E8A-4147-A177-3AD203B41FA5}">
                      <a16:colId xmlns:a16="http://schemas.microsoft.com/office/drawing/2014/main" val="2376061315"/>
                    </a:ext>
                  </a:extLst>
                </a:gridCol>
                <a:gridCol w="246888">
                  <a:extLst>
                    <a:ext uri="{9D8B030D-6E8A-4147-A177-3AD203B41FA5}">
                      <a16:colId xmlns:a16="http://schemas.microsoft.com/office/drawing/2014/main" val="2850368680"/>
                    </a:ext>
                  </a:extLst>
                </a:gridCol>
                <a:gridCol w="246888">
                  <a:extLst>
                    <a:ext uri="{9D8B030D-6E8A-4147-A177-3AD203B41FA5}">
                      <a16:colId xmlns:a16="http://schemas.microsoft.com/office/drawing/2014/main" val="768238998"/>
                    </a:ext>
                  </a:extLst>
                </a:gridCol>
                <a:gridCol w="246888">
                  <a:extLst>
                    <a:ext uri="{9D8B030D-6E8A-4147-A177-3AD203B41FA5}">
                      <a16:colId xmlns:a16="http://schemas.microsoft.com/office/drawing/2014/main" val="2434619014"/>
                    </a:ext>
                  </a:extLst>
                </a:gridCol>
                <a:gridCol w="246888">
                  <a:extLst>
                    <a:ext uri="{9D8B030D-6E8A-4147-A177-3AD203B41FA5}">
                      <a16:colId xmlns:a16="http://schemas.microsoft.com/office/drawing/2014/main" val="2531817101"/>
                    </a:ext>
                  </a:extLst>
                </a:gridCol>
                <a:gridCol w="246888">
                  <a:extLst>
                    <a:ext uri="{9D8B030D-6E8A-4147-A177-3AD203B41FA5}">
                      <a16:colId xmlns:a16="http://schemas.microsoft.com/office/drawing/2014/main" val="43774817"/>
                    </a:ext>
                  </a:extLst>
                </a:gridCol>
                <a:gridCol w="246888">
                  <a:extLst>
                    <a:ext uri="{9D8B030D-6E8A-4147-A177-3AD203B41FA5}">
                      <a16:colId xmlns:a16="http://schemas.microsoft.com/office/drawing/2014/main" val="2879034203"/>
                    </a:ext>
                  </a:extLst>
                </a:gridCol>
                <a:gridCol w="246888">
                  <a:extLst>
                    <a:ext uri="{9D8B030D-6E8A-4147-A177-3AD203B41FA5}">
                      <a16:colId xmlns:a16="http://schemas.microsoft.com/office/drawing/2014/main" val="419069441"/>
                    </a:ext>
                  </a:extLst>
                </a:gridCol>
                <a:gridCol w="246888">
                  <a:extLst>
                    <a:ext uri="{9D8B030D-6E8A-4147-A177-3AD203B41FA5}">
                      <a16:colId xmlns:a16="http://schemas.microsoft.com/office/drawing/2014/main" val="23178525"/>
                    </a:ext>
                  </a:extLst>
                </a:gridCol>
                <a:gridCol w="246888">
                  <a:extLst>
                    <a:ext uri="{9D8B030D-6E8A-4147-A177-3AD203B41FA5}">
                      <a16:colId xmlns:a16="http://schemas.microsoft.com/office/drawing/2014/main" val="1433232900"/>
                    </a:ext>
                  </a:extLst>
                </a:gridCol>
                <a:gridCol w="246888">
                  <a:extLst>
                    <a:ext uri="{9D8B030D-6E8A-4147-A177-3AD203B41FA5}">
                      <a16:colId xmlns:a16="http://schemas.microsoft.com/office/drawing/2014/main" val="2718002278"/>
                    </a:ext>
                  </a:extLst>
                </a:gridCol>
                <a:gridCol w="246888">
                  <a:extLst>
                    <a:ext uri="{9D8B030D-6E8A-4147-A177-3AD203B41FA5}">
                      <a16:colId xmlns:a16="http://schemas.microsoft.com/office/drawing/2014/main" val="508526760"/>
                    </a:ext>
                  </a:extLst>
                </a:gridCol>
                <a:gridCol w="246888">
                  <a:extLst>
                    <a:ext uri="{9D8B030D-6E8A-4147-A177-3AD203B41FA5}">
                      <a16:colId xmlns:a16="http://schemas.microsoft.com/office/drawing/2014/main" val="141384572"/>
                    </a:ext>
                  </a:extLst>
                </a:gridCol>
                <a:gridCol w="246888">
                  <a:extLst>
                    <a:ext uri="{9D8B030D-6E8A-4147-A177-3AD203B41FA5}">
                      <a16:colId xmlns:a16="http://schemas.microsoft.com/office/drawing/2014/main" val="4150036816"/>
                    </a:ext>
                  </a:extLst>
                </a:gridCol>
                <a:gridCol w="246888">
                  <a:extLst>
                    <a:ext uri="{9D8B030D-6E8A-4147-A177-3AD203B41FA5}">
                      <a16:colId xmlns:a16="http://schemas.microsoft.com/office/drawing/2014/main" val="1510333294"/>
                    </a:ext>
                  </a:extLst>
                </a:gridCol>
                <a:gridCol w="208280">
                  <a:extLst>
                    <a:ext uri="{9D8B030D-6E8A-4147-A177-3AD203B41FA5}">
                      <a16:colId xmlns:a16="http://schemas.microsoft.com/office/drawing/2014/main" val="3360504158"/>
                    </a:ext>
                  </a:extLst>
                </a:gridCol>
                <a:gridCol w="208280">
                  <a:extLst>
                    <a:ext uri="{9D8B030D-6E8A-4147-A177-3AD203B41FA5}">
                      <a16:colId xmlns:a16="http://schemas.microsoft.com/office/drawing/2014/main" val="2934439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071739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- 2020-04-30 22:07:30</a:t>
                      </a:r>
                      <a:r>
                        <a:rPr kumimoji="0" lang="de-DE" sz="1000" b="0" i="0" u="none" strike="noStrike" kern="1200" cap="none" spc="0" normalizeH="0" baseline="0" noProof="0">
                          <a:ln>
                            <a:noFill/>
                          </a:ln>
                          <a:solidFill>
                            <a:prstClr val="black"/>
                          </a:solidFill>
                          <a:effectLst/>
                          <a:uLnTx/>
                          <a:uFillTx/>
                          <a:latin typeface="+mn-lt"/>
                          <a:ea typeface="+mn-ea"/>
                          <a:cs typeface="+mn-cs"/>
                        </a:rPr>
                        <a:t>
 In Schwarzenbach an der Saale haben Traktorfans ein Museum mit echten Schlepper-Kultmarken auf die Beine gestellt. Hier gibt es auch restaurierte "Güldner"-Traktoren in Aktion zu erleben. |ra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https://scontent-iad3-1.xx.fbcdn.net/v/t15.5256-10/p168x128/95270970_271832570513788_4780419344863592448_n.jpg?_nc_cat=107&amp;_nc_sid=08861d&amp;_nc_ohc=C-MfRRzGoZIAX8MR7O9&amp;_nc_ht=scontent-iad3-1.xx&amp;_nc_tp=6&amp;oh=af501c388228a6c426ec981700ac6e96&amp;oe=5EF53A92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29.05.2020 09:14:50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29.11 %</a:t>
                      </a:r>
                    </a:p>
                  </a:txBody>
                  <a:tcPr/>
                </a:tc>
                <a:extLst>
                  <a:ext uri="{0D108BD9-81ED-4DB2-BD59-A6C34878D82A}">
                    <a16:rowId xmlns:a16="http://schemas.microsoft.com/office/drawing/2014/main" val="3183925689"/>
                  </a:ext>
                </a:extLst>
              </a:tr>
            </a:tbl>
          </a:graphicData>
        </a:graphic>
      </p:graphicFrame>
      <p:sp>
        <p:nvSpPr>
          <p:cNvPr id="4" name="Text Placeholder 3">
            <a:extLst>
              <a:ext uri="{FF2B5EF4-FFF2-40B4-BE49-F238E27FC236}">
                <a16:creationId xmlns:a16="http://schemas.microsoft.com/office/drawing/2014/main" id="{F13E6D4E-13FE-4D8F-B307-7A1D5EFF0FE2}"/>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1302705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5251B-C32F-46E8-9140-4BBA119CFCC7}"/>
              </a:ext>
            </a:extLst>
          </p:cNvPr>
          <p:cNvSpPr>
            <a:spLocks noGrp="1"/>
          </p:cNvSpPr>
          <p:nvPr>
            <p:ph type="title"/>
          </p:nvPr>
        </p:nvSpPr>
        <p:spPr/>
        <p:txBody>
          <a:bodyPr/>
          <a:lstStyle/>
          <a:p>
            <a:r>
              <a:rPr lang="en-US"/>
              <a:t>Facebook Own Videos Table | BR Franken - 9 of 26</a:t>
            </a:r>
          </a:p>
        </p:txBody>
      </p:sp>
      <p:graphicFrame>
        <p:nvGraphicFramePr>
          <p:cNvPr id="5" name="Table Placeholder 4">
            <a:extLst>
              <a:ext uri="{FF2B5EF4-FFF2-40B4-BE49-F238E27FC236}">
                <a16:creationId xmlns:a16="http://schemas.microsoft.com/office/drawing/2014/main" id="{E8A9B36A-5FD9-4ED9-A1BD-1D0E58CB2FE5}"/>
              </a:ext>
            </a:extLst>
          </p:cNvPr>
          <p:cNvGraphicFramePr>
            <a:graphicFrameLocks noGrp="1"/>
          </p:cNvGraphicFramePr>
          <p:nvPr>
            <p:ph type="tbl" sz="quarter" idx="13"/>
            <p:extLst>
              <p:ext uri="{D42A27DB-BD31-4B8C-83A1-F6EECF244321}">
                <p14:modId xmlns:p14="http://schemas.microsoft.com/office/powerpoint/2010/main" val="2326471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105945405"/>
                    </a:ext>
                  </a:extLst>
                </a:gridCol>
                <a:gridCol w="740664">
                  <a:extLst>
                    <a:ext uri="{9D8B030D-6E8A-4147-A177-3AD203B41FA5}">
                      <a16:colId xmlns:a16="http://schemas.microsoft.com/office/drawing/2014/main" val="340406690"/>
                    </a:ext>
                  </a:extLst>
                </a:gridCol>
                <a:gridCol w="208280">
                  <a:extLst>
                    <a:ext uri="{9D8B030D-6E8A-4147-A177-3AD203B41FA5}">
                      <a16:colId xmlns:a16="http://schemas.microsoft.com/office/drawing/2014/main" val="979227313"/>
                    </a:ext>
                  </a:extLst>
                </a:gridCol>
                <a:gridCol w="246888">
                  <a:extLst>
                    <a:ext uri="{9D8B030D-6E8A-4147-A177-3AD203B41FA5}">
                      <a16:colId xmlns:a16="http://schemas.microsoft.com/office/drawing/2014/main" val="251330482"/>
                    </a:ext>
                  </a:extLst>
                </a:gridCol>
                <a:gridCol w="246888">
                  <a:extLst>
                    <a:ext uri="{9D8B030D-6E8A-4147-A177-3AD203B41FA5}">
                      <a16:colId xmlns:a16="http://schemas.microsoft.com/office/drawing/2014/main" val="1592262553"/>
                    </a:ext>
                  </a:extLst>
                </a:gridCol>
                <a:gridCol w="246888">
                  <a:extLst>
                    <a:ext uri="{9D8B030D-6E8A-4147-A177-3AD203B41FA5}">
                      <a16:colId xmlns:a16="http://schemas.microsoft.com/office/drawing/2014/main" val="848354119"/>
                    </a:ext>
                  </a:extLst>
                </a:gridCol>
                <a:gridCol w="246888">
                  <a:extLst>
                    <a:ext uri="{9D8B030D-6E8A-4147-A177-3AD203B41FA5}">
                      <a16:colId xmlns:a16="http://schemas.microsoft.com/office/drawing/2014/main" val="2496864356"/>
                    </a:ext>
                  </a:extLst>
                </a:gridCol>
                <a:gridCol w="246888">
                  <a:extLst>
                    <a:ext uri="{9D8B030D-6E8A-4147-A177-3AD203B41FA5}">
                      <a16:colId xmlns:a16="http://schemas.microsoft.com/office/drawing/2014/main" val="3887242803"/>
                    </a:ext>
                  </a:extLst>
                </a:gridCol>
                <a:gridCol w="246888">
                  <a:extLst>
                    <a:ext uri="{9D8B030D-6E8A-4147-A177-3AD203B41FA5}">
                      <a16:colId xmlns:a16="http://schemas.microsoft.com/office/drawing/2014/main" val="3678141804"/>
                    </a:ext>
                  </a:extLst>
                </a:gridCol>
                <a:gridCol w="246888">
                  <a:extLst>
                    <a:ext uri="{9D8B030D-6E8A-4147-A177-3AD203B41FA5}">
                      <a16:colId xmlns:a16="http://schemas.microsoft.com/office/drawing/2014/main" val="1109816745"/>
                    </a:ext>
                  </a:extLst>
                </a:gridCol>
                <a:gridCol w="246888">
                  <a:extLst>
                    <a:ext uri="{9D8B030D-6E8A-4147-A177-3AD203B41FA5}">
                      <a16:colId xmlns:a16="http://schemas.microsoft.com/office/drawing/2014/main" val="1687267264"/>
                    </a:ext>
                  </a:extLst>
                </a:gridCol>
                <a:gridCol w="246888">
                  <a:extLst>
                    <a:ext uri="{9D8B030D-6E8A-4147-A177-3AD203B41FA5}">
                      <a16:colId xmlns:a16="http://schemas.microsoft.com/office/drawing/2014/main" val="131388959"/>
                    </a:ext>
                  </a:extLst>
                </a:gridCol>
                <a:gridCol w="246888">
                  <a:extLst>
                    <a:ext uri="{9D8B030D-6E8A-4147-A177-3AD203B41FA5}">
                      <a16:colId xmlns:a16="http://schemas.microsoft.com/office/drawing/2014/main" val="2695935986"/>
                    </a:ext>
                  </a:extLst>
                </a:gridCol>
                <a:gridCol w="246888">
                  <a:extLst>
                    <a:ext uri="{9D8B030D-6E8A-4147-A177-3AD203B41FA5}">
                      <a16:colId xmlns:a16="http://schemas.microsoft.com/office/drawing/2014/main" val="2721787288"/>
                    </a:ext>
                  </a:extLst>
                </a:gridCol>
                <a:gridCol w="246888">
                  <a:extLst>
                    <a:ext uri="{9D8B030D-6E8A-4147-A177-3AD203B41FA5}">
                      <a16:colId xmlns:a16="http://schemas.microsoft.com/office/drawing/2014/main" val="98520620"/>
                    </a:ext>
                  </a:extLst>
                </a:gridCol>
                <a:gridCol w="246888">
                  <a:extLst>
                    <a:ext uri="{9D8B030D-6E8A-4147-A177-3AD203B41FA5}">
                      <a16:colId xmlns:a16="http://schemas.microsoft.com/office/drawing/2014/main" val="1240476944"/>
                    </a:ext>
                  </a:extLst>
                </a:gridCol>
                <a:gridCol w="246888">
                  <a:extLst>
                    <a:ext uri="{9D8B030D-6E8A-4147-A177-3AD203B41FA5}">
                      <a16:colId xmlns:a16="http://schemas.microsoft.com/office/drawing/2014/main" val="3514903666"/>
                    </a:ext>
                  </a:extLst>
                </a:gridCol>
                <a:gridCol w="246888">
                  <a:extLst>
                    <a:ext uri="{9D8B030D-6E8A-4147-A177-3AD203B41FA5}">
                      <a16:colId xmlns:a16="http://schemas.microsoft.com/office/drawing/2014/main" val="503308200"/>
                    </a:ext>
                  </a:extLst>
                </a:gridCol>
                <a:gridCol w="246888">
                  <a:extLst>
                    <a:ext uri="{9D8B030D-6E8A-4147-A177-3AD203B41FA5}">
                      <a16:colId xmlns:a16="http://schemas.microsoft.com/office/drawing/2014/main" val="1769648015"/>
                    </a:ext>
                  </a:extLst>
                </a:gridCol>
                <a:gridCol w="246888">
                  <a:extLst>
                    <a:ext uri="{9D8B030D-6E8A-4147-A177-3AD203B41FA5}">
                      <a16:colId xmlns:a16="http://schemas.microsoft.com/office/drawing/2014/main" val="1627420542"/>
                    </a:ext>
                  </a:extLst>
                </a:gridCol>
                <a:gridCol w="246888">
                  <a:extLst>
                    <a:ext uri="{9D8B030D-6E8A-4147-A177-3AD203B41FA5}">
                      <a16:colId xmlns:a16="http://schemas.microsoft.com/office/drawing/2014/main" val="1094148960"/>
                    </a:ext>
                  </a:extLst>
                </a:gridCol>
                <a:gridCol w="246888">
                  <a:extLst>
                    <a:ext uri="{9D8B030D-6E8A-4147-A177-3AD203B41FA5}">
                      <a16:colId xmlns:a16="http://schemas.microsoft.com/office/drawing/2014/main" val="1945548111"/>
                    </a:ext>
                  </a:extLst>
                </a:gridCol>
                <a:gridCol w="246888">
                  <a:extLst>
                    <a:ext uri="{9D8B030D-6E8A-4147-A177-3AD203B41FA5}">
                      <a16:colId xmlns:a16="http://schemas.microsoft.com/office/drawing/2014/main" val="816867805"/>
                    </a:ext>
                  </a:extLst>
                </a:gridCol>
                <a:gridCol w="208280">
                  <a:extLst>
                    <a:ext uri="{9D8B030D-6E8A-4147-A177-3AD203B41FA5}">
                      <a16:colId xmlns:a16="http://schemas.microsoft.com/office/drawing/2014/main" val="3501192858"/>
                    </a:ext>
                  </a:extLst>
                </a:gridCol>
                <a:gridCol w="208280">
                  <a:extLst>
                    <a:ext uri="{9D8B030D-6E8A-4147-A177-3AD203B41FA5}">
                      <a16:colId xmlns:a16="http://schemas.microsoft.com/office/drawing/2014/main" val="2895528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730527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- 2020-04-30 21:55:27</a:t>
                      </a:r>
                      <a:r>
                        <a:rPr kumimoji="0" lang="de-DE" sz="1000" b="0" i="0" u="none" strike="noStrike" kern="1200" cap="none" spc="0" normalizeH="0" baseline="0" noProof="0">
                          <a:ln>
                            <a:noFill/>
                          </a:ln>
                          <a:solidFill>
                            <a:prstClr val="black"/>
                          </a:solidFill>
                          <a:effectLst/>
                          <a:uLnTx/>
                          <a:uFillTx/>
                          <a:latin typeface="+mn-lt"/>
                          <a:ea typeface="+mn-ea"/>
                          <a:cs typeface="+mn-cs"/>
                        </a:rPr>
                        <a:t>
 Sonntag ist Museumstag. Marga und Manfred Annertzok nehmen uns auf einen Rundgang durch das Heimatmuseum Dietenhofen mit. Zu sehen gibt's zum Beispiel alte Club-Mate-Getränke und einen vollgestopften Tante Emma-Laden. |ra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https://scontent-iad3-1.xx.fbcdn.net/v/t15.5256-10/p160x160/95514730_537536457121853_357842725048942592_n.jpg?_nc_cat=107&amp;_nc_sid=08861d&amp;_nc_ohc=TzfhgrrLeI8AX9hAjap&amp;_nc_ht=scontent-iad3-1.xx&amp;_nc_tp=6&amp;oh=47a52abac44598e1729885cbd1afc590&amp;oe=5EF63F2C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29.05.2020 09:14:50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62.35 %</a:t>
                      </a:r>
                    </a:p>
                  </a:txBody>
                  <a:tcPr/>
                </a:tc>
                <a:extLst>
                  <a:ext uri="{0D108BD9-81ED-4DB2-BD59-A6C34878D82A}">
                    <a16:rowId xmlns:a16="http://schemas.microsoft.com/office/drawing/2014/main" val="2511703242"/>
                  </a:ext>
                </a:extLst>
              </a:tr>
            </a:tbl>
          </a:graphicData>
        </a:graphic>
      </p:graphicFrame>
      <p:sp>
        <p:nvSpPr>
          <p:cNvPr id="4" name="Text Placeholder 3">
            <a:extLst>
              <a:ext uri="{FF2B5EF4-FFF2-40B4-BE49-F238E27FC236}">
                <a16:creationId xmlns:a16="http://schemas.microsoft.com/office/drawing/2014/main" id="{C7B97697-5480-4C64-8B33-36CB45E529E0}"/>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619526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36AFE-3389-414F-976F-5F8014A09A24}"/>
              </a:ext>
            </a:extLst>
          </p:cNvPr>
          <p:cNvSpPr>
            <a:spLocks noGrp="1"/>
          </p:cNvSpPr>
          <p:nvPr>
            <p:ph type="title"/>
          </p:nvPr>
        </p:nvSpPr>
        <p:spPr/>
        <p:txBody>
          <a:bodyPr/>
          <a:lstStyle/>
          <a:p>
            <a:r>
              <a:rPr lang="en-US"/>
              <a:t>Facebook Own Videos Table | BR Franken - 10 of 26</a:t>
            </a:r>
          </a:p>
        </p:txBody>
      </p:sp>
      <p:graphicFrame>
        <p:nvGraphicFramePr>
          <p:cNvPr id="5" name="Table Placeholder 4">
            <a:extLst>
              <a:ext uri="{FF2B5EF4-FFF2-40B4-BE49-F238E27FC236}">
                <a16:creationId xmlns:a16="http://schemas.microsoft.com/office/drawing/2014/main" id="{FA12F5D9-23F5-4C51-B62E-FE38280EBE30}"/>
              </a:ext>
            </a:extLst>
          </p:cNvPr>
          <p:cNvGraphicFramePr>
            <a:graphicFrameLocks noGrp="1"/>
          </p:cNvGraphicFramePr>
          <p:nvPr>
            <p:ph type="tbl" sz="quarter" idx="13"/>
            <p:extLst>
              <p:ext uri="{D42A27DB-BD31-4B8C-83A1-F6EECF244321}">
                <p14:modId xmlns:p14="http://schemas.microsoft.com/office/powerpoint/2010/main" val="910148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823817210"/>
                    </a:ext>
                  </a:extLst>
                </a:gridCol>
                <a:gridCol w="740664">
                  <a:extLst>
                    <a:ext uri="{9D8B030D-6E8A-4147-A177-3AD203B41FA5}">
                      <a16:colId xmlns:a16="http://schemas.microsoft.com/office/drawing/2014/main" val="2417816155"/>
                    </a:ext>
                  </a:extLst>
                </a:gridCol>
                <a:gridCol w="208280">
                  <a:extLst>
                    <a:ext uri="{9D8B030D-6E8A-4147-A177-3AD203B41FA5}">
                      <a16:colId xmlns:a16="http://schemas.microsoft.com/office/drawing/2014/main" val="566362777"/>
                    </a:ext>
                  </a:extLst>
                </a:gridCol>
                <a:gridCol w="246888">
                  <a:extLst>
                    <a:ext uri="{9D8B030D-6E8A-4147-A177-3AD203B41FA5}">
                      <a16:colId xmlns:a16="http://schemas.microsoft.com/office/drawing/2014/main" val="486440729"/>
                    </a:ext>
                  </a:extLst>
                </a:gridCol>
                <a:gridCol w="246888">
                  <a:extLst>
                    <a:ext uri="{9D8B030D-6E8A-4147-A177-3AD203B41FA5}">
                      <a16:colId xmlns:a16="http://schemas.microsoft.com/office/drawing/2014/main" val="3636992884"/>
                    </a:ext>
                  </a:extLst>
                </a:gridCol>
                <a:gridCol w="246888">
                  <a:extLst>
                    <a:ext uri="{9D8B030D-6E8A-4147-A177-3AD203B41FA5}">
                      <a16:colId xmlns:a16="http://schemas.microsoft.com/office/drawing/2014/main" val="1529158262"/>
                    </a:ext>
                  </a:extLst>
                </a:gridCol>
                <a:gridCol w="246888">
                  <a:extLst>
                    <a:ext uri="{9D8B030D-6E8A-4147-A177-3AD203B41FA5}">
                      <a16:colId xmlns:a16="http://schemas.microsoft.com/office/drawing/2014/main" val="1303063908"/>
                    </a:ext>
                  </a:extLst>
                </a:gridCol>
                <a:gridCol w="246888">
                  <a:extLst>
                    <a:ext uri="{9D8B030D-6E8A-4147-A177-3AD203B41FA5}">
                      <a16:colId xmlns:a16="http://schemas.microsoft.com/office/drawing/2014/main" val="3354532736"/>
                    </a:ext>
                  </a:extLst>
                </a:gridCol>
                <a:gridCol w="246888">
                  <a:extLst>
                    <a:ext uri="{9D8B030D-6E8A-4147-A177-3AD203B41FA5}">
                      <a16:colId xmlns:a16="http://schemas.microsoft.com/office/drawing/2014/main" val="1195701853"/>
                    </a:ext>
                  </a:extLst>
                </a:gridCol>
                <a:gridCol w="246888">
                  <a:extLst>
                    <a:ext uri="{9D8B030D-6E8A-4147-A177-3AD203B41FA5}">
                      <a16:colId xmlns:a16="http://schemas.microsoft.com/office/drawing/2014/main" val="1122114609"/>
                    </a:ext>
                  </a:extLst>
                </a:gridCol>
                <a:gridCol w="246888">
                  <a:extLst>
                    <a:ext uri="{9D8B030D-6E8A-4147-A177-3AD203B41FA5}">
                      <a16:colId xmlns:a16="http://schemas.microsoft.com/office/drawing/2014/main" val="2887953447"/>
                    </a:ext>
                  </a:extLst>
                </a:gridCol>
                <a:gridCol w="246888">
                  <a:extLst>
                    <a:ext uri="{9D8B030D-6E8A-4147-A177-3AD203B41FA5}">
                      <a16:colId xmlns:a16="http://schemas.microsoft.com/office/drawing/2014/main" val="342879149"/>
                    </a:ext>
                  </a:extLst>
                </a:gridCol>
                <a:gridCol w="246888">
                  <a:extLst>
                    <a:ext uri="{9D8B030D-6E8A-4147-A177-3AD203B41FA5}">
                      <a16:colId xmlns:a16="http://schemas.microsoft.com/office/drawing/2014/main" val="282427681"/>
                    </a:ext>
                  </a:extLst>
                </a:gridCol>
                <a:gridCol w="246888">
                  <a:extLst>
                    <a:ext uri="{9D8B030D-6E8A-4147-A177-3AD203B41FA5}">
                      <a16:colId xmlns:a16="http://schemas.microsoft.com/office/drawing/2014/main" val="1273357350"/>
                    </a:ext>
                  </a:extLst>
                </a:gridCol>
                <a:gridCol w="246888">
                  <a:extLst>
                    <a:ext uri="{9D8B030D-6E8A-4147-A177-3AD203B41FA5}">
                      <a16:colId xmlns:a16="http://schemas.microsoft.com/office/drawing/2014/main" val="679905572"/>
                    </a:ext>
                  </a:extLst>
                </a:gridCol>
                <a:gridCol w="246888">
                  <a:extLst>
                    <a:ext uri="{9D8B030D-6E8A-4147-A177-3AD203B41FA5}">
                      <a16:colId xmlns:a16="http://schemas.microsoft.com/office/drawing/2014/main" val="966722769"/>
                    </a:ext>
                  </a:extLst>
                </a:gridCol>
                <a:gridCol w="246888">
                  <a:extLst>
                    <a:ext uri="{9D8B030D-6E8A-4147-A177-3AD203B41FA5}">
                      <a16:colId xmlns:a16="http://schemas.microsoft.com/office/drawing/2014/main" val="1077844808"/>
                    </a:ext>
                  </a:extLst>
                </a:gridCol>
                <a:gridCol w="246888">
                  <a:extLst>
                    <a:ext uri="{9D8B030D-6E8A-4147-A177-3AD203B41FA5}">
                      <a16:colId xmlns:a16="http://schemas.microsoft.com/office/drawing/2014/main" val="3574617107"/>
                    </a:ext>
                  </a:extLst>
                </a:gridCol>
                <a:gridCol w="246888">
                  <a:extLst>
                    <a:ext uri="{9D8B030D-6E8A-4147-A177-3AD203B41FA5}">
                      <a16:colId xmlns:a16="http://schemas.microsoft.com/office/drawing/2014/main" val="837563411"/>
                    </a:ext>
                  </a:extLst>
                </a:gridCol>
                <a:gridCol w="246888">
                  <a:extLst>
                    <a:ext uri="{9D8B030D-6E8A-4147-A177-3AD203B41FA5}">
                      <a16:colId xmlns:a16="http://schemas.microsoft.com/office/drawing/2014/main" val="1633064649"/>
                    </a:ext>
                  </a:extLst>
                </a:gridCol>
                <a:gridCol w="246888">
                  <a:extLst>
                    <a:ext uri="{9D8B030D-6E8A-4147-A177-3AD203B41FA5}">
                      <a16:colId xmlns:a16="http://schemas.microsoft.com/office/drawing/2014/main" val="3710512483"/>
                    </a:ext>
                  </a:extLst>
                </a:gridCol>
                <a:gridCol w="246888">
                  <a:extLst>
                    <a:ext uri="{9D8B030D-6E8A-4147-A177-3AD203B41FA5}">
                      <a16:colId xmlns:a16="http://schemas.microsoft.com/office/drawing/2014/main" val="1912880010"/>
                    </a:ext>
                  </a:extLst>
                </a:gridCol>
                <a:gridCol w="246888">
                  <a:extLst>
                    <a:ext uri="{9D8B030D-6E8A-4147-A177-3AD203B41FA5}">
                      <a16:colId xmlns:a16="http://schemas.microsoft.com/office/drawing/2014/main" val="4292587232"/>
                    </a:ext>
                  </a:extLst>
                </a:gridCol>
                <a:gridCol w="208280">
                  <a:extLst>
                    <a:ext uri="{9D8B030D-6E8A-4147-A177-3AD203B41FA5}">
                      <a16:colId xmlns:a16="http://schemas.microsoft.com/office/drawing/2014/main" val="3188339785"/>
                    </a:ext>
                  </a:extLst>
                </a:gridCol>
                <a:gridCol w="208280">
                  <a:extLst>
                    <a:ext uri="{9D8B030D-6E8A-4147-A177-3AD203B41FA5}">
                      <a16:colId xmlns:a16="http://schemas.microsoft.com/office/drawing/2014/main" val="401053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11951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- 2020-04-30 21:55:25</a:t>
                      </a:r>
                      <a:r>
                        <a:rPr kumimoji="0" lang="de-DE" sz="1000" b="0" i="0" u="none" strike="noStrike" kern="1200" cap="none" spc="0" normalizeH="0" baseline="0" noProof="0">
                          <a:ln>
                            <a:noFill/>
                          </a:ln>
                          <a:solidFill>
                            <a:prstClr val="black"/>
                          </a:solidFill>
                          <a:effectLst/>
                          <a:uLnTx/>
                          <a:uFillTx/>
                          <a:latin typeface="+mn-lt"/>
                          <a:ea typeface="+mn-ea"/>
                          <a:cs typeface="+mn-cs"/>
                        </a:rPr>
                        <a:t>
 STEFFI LIST singt und spielt Gitarre. Sie komponiert auch selber Songs. In diesem Video spielt sie euch eines ihrer Lieblingslieder. |ra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https://scontent-iad3-1.xx.fbcdn.net/v/t15.5256-10/p168x128/95564084_576433096311552_2535721719163781120_n.jpg?_nc_cat=108&amp;_nc_sid=08861d&amp;_nc_ohc=NDZxfZJzdmMAX9MVOr6&amp;_nc_ht=scontent-iad3-1.xx&amp;_nc_tp=6&amp;oh=1b667f2cec41c5df0581cdbfb1a29699&amp;oe=5EF722DD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29.05.2020 09:14:50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63.49 %</a:t>
                      </a:r>
                    </a:p>
                  </a:txBody>
                  <a:tcPr/>
                </a:tc>
                <a:extLst>
                  <a:ext uri="{0D108BD9-81ED-4DB2-BD59-A6C34878D82A}">
                    <a16:rowId xmlns:a16="http://schemas.microsoft.com/office/drawing/2014/main" val="3973406692"/>
                  </a:ext>
                </a:extLst>
              </a:tr>
            </a:tbl>
          </a:graphicData>
        </a:graphic>
      </p:graphicFrame>
      <p:sp>
        <p:nvSpPr>
          <p:cNvPr id="4" name="Text Placeholder 3">
            <a:extLst>
              <a:ext uri="{FF2B5EF4-FFF2-40B4-BE49-F238E27FC236}">
                <a16:creationId xmlns:a16="http://schemas.microsoft.com/office/drawing/2014/main" id="{00B55EA9-4E0F-496B-80FF-DAE3844C2A53}"/>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990306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D7856-D8E3-4ED8-9E0C-EFE1556B5635}"/>
              </a:ext>
            </a:extLst>
          </p:cNvPr>
          <p:cNvSpPr>
            <a:spLocks noGrp="1"/>
          </p:cNvSpPr>
          <p:nvPr>
            <p:ph type="title"/>
          </p:nvPr>
        </p:nvSpPr>
        <p:spPr/>
        <p:txBody>
          <a:bodyPr/>
          <a:lstStyle/>
          <a:p>
            <a:r>
              <a:rPr lang="en-US"/>
              <a:t>Facebook Own Videos Table | BR Franken - 11 of 26</a:t>
            </a:r>
          </a:p>
        </p:txBody>
      </p:sp>
      <p:graphicFrame>
        <p:nvGraphicFramePr>
          <p:cNvPr id="5" name="Table Placeholder 4">
            <a:extLst>
              <a:ext uri="{FF2B5EF4-FFF2-40B4-BE49-F238E27FC236}">
                <a16:creationId xmlns:a16="http://schemas.microsoft.com/office/drawing/2014/main" id="{653BAF09-72D4-470F-ACF2-39C178545B2B}"/>
              </a:ext>
            </a:extLst>
          </p:cNvPr>
          <p:cNvGraphicFramePr>
            <a:graphicFrameLocks noGrp="1"/>
          </p:cNvGraphicFramePr>
          <p:nvPr>
            <p:ph type="tbl" sz="quarter" idx="13"/>
            <p:extLst>
              <p:ext uri="{D42A27DB-BD31-4B8C-83A1-F6EECF244321}">
                <p14:modId xmlns:p14="http://schemas.microsoft.com/office/powerpoint/2010/main" val="2066014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51309564"/>
                    </a:ext>
                  </a:extLst>
                </a:gridCol>
                <a:gridCol w="740664">
                  <a:extLst>
                    <a:ext uri="{9D8B030D-6E8A-4147-A177-3AD203B41FA5}">
                      <a16:colId xmlns:a16="http://schemas.microsoft.com/office/drawing/2014/main" val="3559838631"/>
                    </a:ext>
                  </a:extLst>
                </a:gridCol>
                <a:gridCol w="208280">
                  <a:extLst>
                    <a:ext uri="{9D8B030D-6E8A-4147-A177-3AD203B41FA5}">
                      <a16:colId xmlns:a16="http://schemas.microsoft.com/office/drawing/2014/main" val="2581022028"/>
                    </a:ext>
                  </a:extLst>
                </a:gridCol>
                <a:gridCol w="246888">
                  <a:extLst>
                    <a:ext uri="{9D8B030D-6E8A-4147-A177-3AD203B41FA5}">
                      <a16:colId xmlns:a16="http://schemas.microsoft.com/office/drawing/2014/main" val="252716278"/>
                    </a:ext>
                  </a:extLst>
                </a:gridCol>
                <a:gridCol w="246888">
                  <a:extLst>
                    <a:ext uri="{9D8B030D-6E8A-4147-A177-3AD203B41FA5}">
                      <a16:colId xmlns:a16="http://schemas.microsoft.com/office/drawing/2014/main" val="2686087381"/>
                    </a:ext>
                  </a:extLst>
                </a:gridCol>
                <a:gridCol w="246888">
                  <a:extLst>
                    <a:ext uri="{9D8B030D-6E8A-4147-A177-3AD203B41FA5}">
                      <a16:colId xmlns:a16="http://schemas.microsoft.com/office/drawing/2014/main" val="1208115151"/>
                    </a:ext>
                  </a:extLst>
                </a:gridCol>
                <a:gridCol w="246888">
                  <a:extLst>
                    <a:ext uri="{9D8B030D-6E8A-4147-A177-3AD203B41FA5}">
                      <a16:colId xmlns:a16="http://schemas.microsoft.com/office/drawing/2014/main" val="478927689"/>
                    </a:ext>
                  </a:extLst>
                </a:gridCol>
                <a:gridCol w="246888">
                  <a:extLst>
                    <a:ext uri="{9D8B030D-6E8A-4147-A177-3AD203B41FA5}">
                      <a16:colId xmlns:a16="http://schemas.microsoft.com/office/drawing/2014/main" val="2199081194"/>
                    </a:ext>
                  </a:extLst>
                </a:gridCol>
                <a:gridCol w="246888">
                  <a:extLst>
                    <a:ext uri="{9D8B030D-6E8A-4147-A177-3AD203B41FA5}">
                      <a16:colId xmlns:a16="http://schemas.microsoft.com/office/drawing/2014/main" val="3380955071"/>
                    </a:ext>
                  </a:extLst>
                </a:gridCol>
                <a:gridCol w="246888">
                  <a:extLst>
                    <a:ext uri="{9D8B030D-6E8A-4147-A177-3AD203B41FA5}">
                      <a16:colId xmlns:a16="http://schemas.microsoft.com/office/drawing/2014/main" val="2991686925"/>
                    </a:ext>
                  </a:extLst>
                </a:gridCol>
                <a:gridCol w="246888">
                  <a:extLst>
                    <a:ext uri="{9D8B030D-6E8A-4147-A177-3AD203B41FA5}">
                      <a16:colId xmlns:a16="http://schemas.microsoft.com/office/drawing/2014/main" val="4225817462"/>
                    </a:ext>
                  </a:extLst>
                </a:gridCol>
                <a:gridCol w="246888">
                  <a:extLst>
                    <a:ext uri="{9D8B030D-6E8A-4147-A177-3AD203B41FA5}">
                      <a16:colId xmlns:a16="http://schemas.microsoft.com/office/drawing/2014/main" val="2029397890"/>
                    </a:ext>
                  </a:extLst>
                </a:gridCol>
                <a:gridCol w="246888">
                  <a:extLst>
                    <a:ext uri="{9D8B030D-6E8A-4147-A177-3AD203B41FA5}">
                      <a16:colId xmlns:a16="http://schemas.microsoft.com/office/drawing/2014/main" val="2572602029"/>
                    </a:ext>
                  </a:extLst>
                </a:gridCol>
                <a:gridCol w="246888">
                  <a:extLst>
                    <a:ext uri="{9D8B030D-6E8A-4147-A177-3AD203B41FA5}">
                      <a16:colId xmlns:a16="http://schemas.microsoft.com/office/drawing/2014/main" val="3167619847"/>
                    </a:ext>
                  </a:extLst>
                </a:gridCol>
                <a:gridCol w="246888">
                  <a:extLst>
                    <a:ext uri="{9D8B030D-6E8A-4147-A177-3AD203B41FA5}">
                      <a16:colId xmlns:a16="http://schemas.microsoft.com/office/drawing/2014/main" val="3299578785"/>
                    </a:ext>
                  </a:extLst>
                </a:gridCol>
                <a:gridCol w="246888">
                  <a:extLst>
                    <a:ext uri="{9D8B030D-6E8A-4147-A177-3AD203B41FA5}">
                      <a16:colId xmlns:a16="http://schemas.microsoft.com/office/drawing/2014/main" val="4148697138"/>
                    </a:ext>
                  </a:extLst>
                </a:gridCol>
                <a:gridCol w="246888">
                  <a:extLst>
                    <a:ext uri="{9D8B030D-6E8A-4147-A177-3AD203B41FA5}">
                      <a16:colId xmlns:a16="http://schemas.microsoft.com/office/drawing/2014/main" val="565999278"/>
                    </a:ext>
                  </a:extLst>
                </a:gridCol>
                <a:gridCol w="246888">
                  <a:extLst>
                    <a:ext uri="{9D8B030D-6E8A-4147-A177-3AD203B41FA5}">
                      <a16:colId xmlns:a16="http://schemas.microsoft.com/office/drawing/2014/main" val="1938508766"/>
                    </a:ext>
                  </a:extLst>
                </a:gridCol>
                <a:gridCol w="246888">
                  <a:extLst>
                    <a:ext uri="{9D8B030D-6E8A-4147-A177-3AD203B41FA5}">
                      <a16:colId xmlns:a16="http://schemas.microsoft.com/office/drawing/2014/main" val="3928730088"/>
                    </a:ext>
                  </a:extLst>
                </a:gridCol>
                <a:gridCol w="246888">
                  <a:extLst>
                    <a:ext uri="{9D8B030D-6E8A-4147-A177-3AD203B41FA5}">
                      <a16:colId xmlns:a16="http://schemas.microsoft.com/office/drawing/2014/main" val="1280861486"/>
                    </a:ext>
                  </a:extLst>
                </a:gridCol>
                <a:gridCol w="246888">
                  <a:extLst>
                    <a:ext uri="{9D8B030D-6E8A-4147-A177-3AD203B41FA5}">
                      <a16:colId xmlns:a16="http://schemas.microsoft.com/office/drawing/2014/main" val="3067168937"/>
                    </a:ext>
                  </a:extLst>
                </a:gridCol>
                <a:gridCol w="246888">
                  <a:extLst>
                    <a:ext uri="{9D8B030D-6E8A-4147-A177-3AD203B41FA5}">
                      <a16:colId xmlns:a16="http://schemas.microsoft.com/office/drawing/2014/main" val="3315105038"/>
                    </a:ext>
                  </a:extLst>
                </a:gridCol>
                <a:gridCol w="246888">
                  <a:extLst>
                    <a:ext uri="{9D8B030D-6E8A-4147-A177-3AD203B41FA5}">
                      <a16:colId xmlns:a16="http://schemas.microsoft.com/office/drawing/2014/main" val="3065151963"/>
                    </a:ext>
                  </a:extLst>
                </a:gridCol>
                <a:gridCol w="208280">
                  <a:extLst>
                    <a:ext uri="{9D8B030D-6E8A-4147-A177-3AD203B41FA5}">
                      <a16:colId xmlns:a16="http://schemas.microsoft.com/office/drawing/2014/main" val="909587789"/>
                    </a:ext>
                  </a:extLst>
                </a:gridCol>
                <a:gridCol w="208280">
                  <a:extLst>
                    <a:ext uri="{9D8B030D-6E8A-4147-A177-3AD203B41FA5}">
                      <a16:colId xmlns:a16="http://schemas.microsoft.com/office/drawing/2014/main" val="1983892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00934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- 2020-04-30 21:55:24</a:t>
                      </a:r>
                      <a:r>
                        <a:rPr kumimoji="0" lang="de-DE" sz="1000" b="0" i="0" u="none" strike="noStrike" kern="1200" cap="none" spc="0" normalizeH="0" baseline="0" noProof="0">
                          <a:ln>
                            <a:noFill/>
                          </a:ln>
                          <a:solidFill>
                            <a:prstClr val="black"/>
                          </a:solidFill>
                          <a:effectLst/>
                          <a:uLnTx/>
                          <a:uFillTx/>
                          <a:latin typeface="+mn-lt"/>
                          <a:ea typeface="+mn-ea"/>
                          <a:cs typeface="+mn-cs"/>
                        </a:rPr>
                        <a:t>
 Das Theater Kuckucksheim in Heppstädt in der Nähe von Forchheim will mit einem Zusammenschnitt aus ihren Stücken einen kleinen, abwechslungsreichen Theatermoment bescheren. Fast wie bei einem richtigen Theaterbesuch – nur eben kürzer :) |ra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https://scontent-iad3-1.xx.fbcdn.net/v/t15.5256-10/p160x160/95332067_627322547847867_7687142885971460096_n.jpg?_nc_cat=109&amp;_nc_sid=08861d&amp;_nc_ohc=vPLgdDfNFcMAX9d7Ori&amp;_nc_ht=scontent-iad3-1.xx&amp;_nc_tp=6&amp;oh=1e71089a5db1269b8756dd6576565b77&amp;oe=5EF70ADE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29.05.2020 09:14:50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81.14 %</a:t>
                      </a:r>
                    </a:p>
                  </a:txBody>
                  <a:tcPr/>
                </a:tc>
                <a:extLst>
                  <a:ext uri="{0D108BD9-81ED-4DB2-BD59-A6C34878D82A}">
                    <a16:rowId xmlns:a16="http://schemas.microsoft.com/office/drawing/2014/main" val="2354979243"/>
                  </a:ext>
                </a:extLst>
              </a:tr>
            </a:tbl>
          </a:graphicData>
        </a:graphic>
      </p:graphicFrame>
      <p:sp>
        <p:nvSpPr>
          <p:cNvPr id="4" name="Text Placeholder 3">
            <a:extLst>
              <a:ext uri="{FF2B5EF4-FFF2-40B4-BE49-F238E27FC236}">
                <a16:creationId xmlns:a16="http://schemas.microsoft.com/office/drawing/2014/main" id="{F6070A67-CE1F-4D95-9027-307116D62C00}"/>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031954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CD64C-430F-45E1-819C-CCB052BD2319}"/>
              </a:ext>
            </a:extLst>
          </p:cNvPr>
          <p:cNvSpPr>
            <a:spLocks noGrp="1"/>
          </p:cNvSpPr>
          <p:nvPr>
            <p:ph type="title"/>
          </p:nvPr>
        </p:nvSpPr>
        <p:spPr/>
        <p:txBody>
          <a:bodyPr/>
          <a:lstStyle/>
          <a:p>
            <a:r>
              <a:rPr lang="en-US"/>
              <a:t>Facebook Own Videos Table | BR Franken - 12 of 26</a:t>
            </a:r>
          </a:p>
        </p:txBody>
      </p:sp>
      <p:graphicFrame>
        <p:nvGraphicFramePr>
          <p:cNvPr id="5" name="Table Placeholder 4">
            <a:extLst>
              <a:ext uri="{FF2B5EF4-FFF2-40B4-BE49-F238E27FC236}">
                <a16:creationId xmlns:a16="http://schemas.microsoft.com/office/drawing/2014/main" id="{4FEE4C54-E5D9-4EF2-AEDE-D97E1F91A827}"/>
              </a:ext>
            </a:extLst>
          </p:cNvPr>
          <p:cNvGraphicFramePr>
            <a:graphicFrameLocks noGrp="1"/>
          </p:cNvGraphicFramePr>
          <p:nvPr>
            <p:ph type="tbl" sz="quarter" idx="13"/>
            <p:extLst>
              <p:ext uri="{D42A27DB-BD31-4B8C-83A1-F6EECF244321}">
                <p14:modId xmlns:p14="http://schemas.microsoft.com/office/powerpoint/2010/main" val="877466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079358827"/>
                    </a:ext>
                  </a:extLst>
                </a:gridCol>
                <a:gridCol w="740664">
                  <a:extLst>
                    <a:ext uri="{9D8B030D-6E8A-4147-A177-3AD203B41FA5}">
                      <a16:colId xmlns:a16="http://schemas.microsoft.com/office/drawing/2014/main" val="710601651"/>
                    </a:ext>
                  </a:extLst>
                </a:gridCol>
                <a:gridCol w="208280">
                  <a:extLst>
                    <a:ext uri="{9D8B030D-6E8A-4147-A177-3AD203B41FA5}">
                      <a16:colId xmlns:a16="http://schemas.microsoft.com/office/drawing/2014/main" val="759328883"/>
                    </a:ext>
                  </a:extLst>
                </a:gridCol>
                <a:gridCol w="246888">
                  <a:extLst>
                    <a:ext uri="{9D8B030D-6E8A-4147-A177-3AD203B41FA5}">
                      <a16:colId xmlns:a16="http://schemas.microsoft.com/office/drawing/2014/main" val="596310018"/>
                    </a:ext>
                  </a:extLst>
                </a:gridCol>
                <a:gridCol w="246888">
                  <a:extLst>
                    <a:ext uri="{9D8B030D-6E8A-4147-A177-3AD203B41FA5}">
                      <a16:colId xmlns:a16="http://schemas.microsoft.com/office/drawing/2014/main" val="3680899620"/>
                    </a:ext>
                  </a:extLst>
                </a:gridCol>
                <a:gridCol w="246888">
                  <a:extLst>
                    <a:ext uri="{9D8B030D-6E8A-4147-A177-3AD203B41FA5}">
                      <a16:colId xmlns:a16="http://schemas.microsoft.com/office/drawing/2014/main" val="2237787961"/>
                    </a:ext>
                  </a:extLst>
                </a:gridCol>
                <a:gridCol w="246888">
                  <a:extLst>
                    <a:ext uri="{9D8B030D-6E8A-4147-A177-3AD203B41FA5}">
                      <a16:colId xmlns:a16="http://schemas.microsoft.com/office/drawing/2014/main" val="1703585238"/>
                    </a:ext>
                  </a:extLst>
                </a:gridCol>
                <a:gridCol w="246888">
                  <a:extLst>
                    <a:ext uri="{9D8B030D-6E8A-4147-A177-3AD203B41FA5}">
                      <a16:colId xmlns:a16="http://schemas.microsoft.com/office/drawing/2014/main" val="1581879567"/>
                    </a:ext>
                  </a:extLst>
                </a:gridCol>
                <a:gridCol w="246888">
                  <a:extLst>
                    <a:ext uri="{9D8B030D-6E8A-4147-A177-3AD203B41FA5}">
                      <a16:colId xmlns:a16="http://schemas.microsoft.com/office/drawing/2014/main" val="377209605"/>
                    </a:ext>
                  </a:extLst>
                </a:gridCol>
                <a:gridCol w="246888">
                  <a:extLst>
                    <a:ext uri="{9D8B030D-6E8A-4147-A177-3AD203B41FA5}">
                      <a16:colId xmlns:a16="http://schemas.microsoft.com/office/drawing/2014/main" val="2060164508"/>
                    </a:ext>
                  </a:extLst>
                </a:gridCol>
                <a:gridCol w="246888">
                  <a:extLst>
                    <a:ext uri="{9D8B030D-6E8A-4147-A177-3AD203B41FA5}">
                      <a16:colId xmlns:a16="http://schemas.microsoft.com/office/drawing/2014/main" val="975586641"/>
                    </a:ext>
                  </a:extLst>
                </a:gridCol>
                <a:gridCol w="246888">
                  <a:extLst>
                    <a:ext uri="{9D8B030D-6E8A-4147-A177-3AD203B41FA5}">
                      <a16:colId xmlns:a16="http://schemas.microsoft.com/office/drawing/2014/main" val="1768305761"/>
                    </a:ext>
                  </a:extLst>
                </a:gridCol>
                <a:gridCol w="246888">
                  <a:extLst>
                    <a:ext uri="{9D8B030D-6E8A-4147-A177-3AD203B41FA5}">
                      <a16:colId xmlns:a16="http://schemas.microsoft.com/office/drawing/2014/main" val="4221689308"/>
                    </a:ext>
                  </a:extLst>
                </a:gridCol>
                <a:gridCol w="246888">
                  <a:extLst>
                    <a:ext uri="{9D8B030D-6E8A-4147-A177-3AD203B41FA5}">
                      <a16:colId xmlns:a16="http://schemas.microsoft.com/office/drawing/2014/main" val="1039936205"/>
                    </a:ext>
                  </a:extLst>
                </a:gridCol>
                <a:gridCol w="246888">
                  <a:extLst>
                    <a:ext uri="{9D8B030D-6E8A-4147-A177-3AD203B41FA5}">
                      <a16:colId xmlns:a16="http://schemas.microsoft.com/office/drawing/2014/main" val="1061036508"/>
                    </a:ext>
                  </a:extLst>
                </a:gridCol>
                <a:gridCol w="246888">
                  <a:extLst>
                    <a:ext uri="{9D8B030D-6E8A-4147-A177-3AD203B41FA5}">
                      <a16:colId xmlns:a16="http://schemas.microsoft.com/office/drawing/2014/main" val="2722760362"/>
                    </a:ext>
                  </a:extLst>
                </a:gridCol>
                <a:gridCol w="246888">
                  <a:extLst>
                    <a:ext uri="{9D8B030D-6E8A-4147-A177-3AD203B41FA5}">
                      <a16:colId xmlns:a16="http://schemas.microsoft.com/office/drawing/2014/main" val="1901990673"/>
                    </a:ext>
                  </a:extLst>
                </a:gridCol>
                <a:gridCol w="246888">
                  <a:extLst>
                    <a:ext uri="{9D8B030D-6E8A-4147-A177-3AD203B41FA5}">
                      <a16:colId xmlns:a16="http://schemas.microsoft.com/office/drawing/2014/main" val="3367142727"/>
                    </a:ext>
                  </a:extLst>
                </a:gridCol>
                <a:gridCol w="246888">
                  <a:extLst>
                    <a:ext uri="{9D8B030D-6E8A-4147-A177-3AD203B41FA5}">
                      <a16:colId xmlns:a16="http://schemas.microsoft.com/office/drawing/2014/main" val="3442538712"/>
                    </a:ext>
                  </a:extLst>
                </a:gridCol>
                <a:gridCol w="246888">
                  <a:extLst>
                    <a:ext uri="{9D8B030D-6E8A-4147-A177-3AD203B41FA5}">
                      <a16:colId xmlns:a16="http://schemas.microsoft.com/office/drawing/2014/main" val="1198076870"/>
                    </a:ext>
                  </a:extLst>
                </a:gridCol>
                <a:gridCol w="246888">
                  <a:extLst>
                    <a:ext uri="{9D8B030D-6E8A-4147-A177-3AD203B41FA5}">
                      <a16:colId xmlns:a16="http://schemas.microsoft.com/office/drawing/2014/main" val="1599918562"/>
                    </a:ext>
                  </a:extLst>
                </a:gridCol>
                <a:gridCol w="246888">
                  <a:extLst>
                    <a:ext uri="{9D8B030D-6E8A-4147-A177-3AD203B41FA5}">
                      <a16:colId xmlns:a16="http://schemas.microsoft.com/office/drawing/2014/main" val="2589441765"/>
                    </a:ext>
                  </a:extLst>
                </a:gridCol>
                <a:gridCol w="246888">
                  <a:extLst>
                    <a:ext uri="{9D8B030D-6E8A-4147-A177-3AD203B41FA5}">
                      <a16:colId xmlns:a16="http://schemas.microsoft.com/office/drawing/2014/main" val="1298534286"/>
                    </a:ext>
                  </a:extLst>
                </a:gridCol>
                <a:gridCol w="208280">
                  <a:extLst>
                    <a:ext uri="{9D8B030D-6E8A-4147-A177-3AD203B41FA5}">
                      <a16:colId xmlns:a16="http://schemas.microsoft.com/office/drawing/2014/main" val="2252927510"/>
                    </a:ext>
                  </a:extLst>
                </a:gridCol>
                <a:gridCol w="208280">
                  <a:extLst>
                    <a:ext uri="{9D8B030D-6E8A-4147-A177-3AD203B41FA5}">
                      <a16:colId xmlns:a16="http://schemas.microsoft.com/office/drawing/2014/main" val="2778405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250995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- 2020-04-30 21:24:50</a:t>
                      </a:r>
                      <a:r>
                        <a:rPr kumimoji="0" lang="de-DE" sz="1000" b="0" i="0" u="none" strike="noStrike" kern="1200" cap="none" spc="0" normalizeH="0" baseline="0" noProof="0">
                          <a:ln>
                            <a:noFill/>
                          </a:ln>
                          <a:solidFill>
                            <a:prstClr val="black"/>
                          </a:solidFill>
                          <a:effectLst/>
                          <a:uLnTx/>
                          <a:uFillTx/>
                          <a:latin typeface="+mn-lt"/>
                          <a:ea typeface="+mn-ea"/>
                          <a:cs typeface="+mn-cs"/>
                        </a:rPr>
                        <a:t>
 Rena Schwarz aus Geiselbach im Landkreis Aschaffenburg ist Kabarettistin – und gerade arbeitslos. Denn auf die Bühne darf sie nicht – und das fehlt ihr. Emotional, aber auch finanziell. Sie lässt sich von der Coronakrise aber nicht aus dem Konzept bringen! |ra
#Mutmacher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https://scontent-iad3-1.xx.fbcdn.net/v/t15.5256-10/p160x160/95695450_872247589924103_8226076370116018176_n.jpg?_nc_cat=100&amp;_nc_sid=08861d&amp;_nc_ohc=w2Z1bqz2SxkAX9My9Ur&amp;_nc_ht=scontent-iad3-1.xx&amp;_nc_tp=6&amp;oh=b50f60e80ac0ab92820059928d61fa8c&amp;oe=5EF69EE7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29.05.2020 09:14:50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61.10 %</a:t>
                      </a:r>
                    </a:p>
                  </a:txBody>
                  <a:tcPr/>
                </a:tc>
                <a:extLst>
                  <a:ext uri="{0D108BD9-81ED-4DB2-BD59-A6C34878D82A}">
                    <a16:rowId xmlns:a16="http://schemas.microsoft.com/office/drawing/2014/main" val="792038672"/>
                  </a:ext>
                </a:extLst>
              </a:tr>
            </a:tbl>
          </a:graphicData>
        </a:graphic>
      </p:graphicFrame>
      <p:sp>
        <p:nvSpPr>
          <p:cNvPr id="4" name="Text Placeholder 3">
            <a:extLst>
              <a:ext uri="{FF2B5EF4-FFF2-40B4-BE49-F238E27FC236}">
                <a16:creationId xmlns:a16="http://schemas.microsoft.com/office/drawing/2014/main" id="{5E25AA9B-4F32-40FC-B32C-91EEF58A89DC}"/>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944757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CB9AF-16B1-4645-A698-7D0CAC5A7080}"/>
              </a:ext>
            </a:extLst>
          </p:cNvPr>
          <p:cNvSpPr>
            <a:spLocks noGrp="1"/>
          </p:cNvSpPr>
          <p:nvPr>
            <p:ph type="title"/>
          </p:nvPr>
        </p:nvSpPr>
        <p:spPr/>
        <p:txBody>
          <a:bodyPr/>
          <a:lstStyle/>
          <a:p>
            <a:r>
              <a:rPr lang="en-US"/>
              <a:t>Facebook Own Videos Table | BR Franken - 13 of 26</a:t>
            </a:r>
          </a:p>
        </p:txBody>
      </p:sp>
      <p:graphicFrame>
        <p:nvGraphicFramePr>
          <p:cNvPr id="5" name="Table Placeholder 4">
            <a:extLst>
              <a:ext uri="{FF2B5EF4-FFF2-40B4-BE49-F238E27FC236}">
                <a16:creationId xmlns:a16="http://schemas.microsoft.com/office/drawing/2014/main" id="{ADCEE68E-5CAE-418C-8EE2-CAC566A5985F}"/>
              </a:ext>
            </a:extLst>
          </p:cNvPr>
          <p:cNvGraphicFramePr>
            <a:graphicFrameLocks noGrp="1"/>
          </p:cNvGraphicFramePr>
          <p:nvPr>
            <p:ph type="tbl" sz="quarter" idx="13"/>
            <p:extLst>
              <p:ext uri="{D42A27DB-BD31-4B8C-83A1-F6EECF244321}">
                <p14:modId xmlns:p14="http://schemas.microsoft.com/office/powerpoint/2010/main" val="633365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687620273"/>
                    </a:ext>
                  </a:extLst>
                </a:gridCol>
                <a:gridCol w="740664">
                  <a:extLst>
                    <a:ext uri="{9D8B030D-6E8A-4147-A177-3AD203B41FA5}">
                      <a16:colId xmlns:a16="http://schemas.microsoft.com/office/drawing/2014/main" val="2749429130"/>
                    </a:ext>
                  </a:extLst>
                </a:gridCol>
                <a:gridCol w="208280">
                  <a:extLst>
                    <a:ext uri="{9D8B030D-6E8A-4147-A177-3AD203B41FA5}">
                      <a16:colId xmlns:a16="http://schemas.microsoft.com/office/drawing/2014/main" val="1467524754"/>
                    </a:ext>
                  </a:extLst>
                </a:gridCol>
                <a:gridCol w="246888">
                  <a:extLst>
                    <a:ext uri="{9D8B030D-6E8A-4147-A177-3AD203B41FA5}">
                      <a16:colId xmlns:a16="http://schemas.microsoft.com/office/drawing/2014/main" val="3874900733"/>
                    </a:ext>
                  </a:extLst>
                </a:gridCol>
                <a:gridCol w="246888">
                  <a:extLst>
                    <a:ext uri="{9D8B030D-6E8A-4147-A177-3AD203B41FA5}">
                      <a16:colId xmlns:a16="http://schemas.microsoft.com/office/drawing/2014/main" val="1418257418"/>
                    </a:ext>
                  </a:extLst>
                </a:gridCol>
                <a:gridCol w="246888">
                  <a:extLst>
                    <a:ext uri="{9D8B030D-6E8A-4147-A177-3AD203B41FA5}">
                      <a16:colId xmlns:a16="http://schemas.microsoft.com/office/drawing/2014/main" val="2136585752"/>
                    </a:ext>
                  </a:extLst>
                </a:gridCol>
                <a:gridCol w="246888">
                  <a:extLst>
                    <a:ext uri="{9D8B030D-6E8A-4147-A177-3AD203B41FA5}">
                      <a16:colId xmlns:a16="http://schemas.microsoft.com/office/drawing/2014/main" val="289826036"/>
                    </a:ext>
                  </a:extLst>
                </a:gridCol>
                <a:gridCol w="246888">
                  <a:extLst>
                    <a:ext uri="{9D8B030D-6E8A-4147-A177-3AD203B41FA5}">
                      <a16:colId xmlns:a16="http://schemas.microsoft.com/office/drawing/2014/main" val="3758906004"/>
                    </a:ext>
                  </a:extLst>
                </a:gridCol>
                <a:gridCol w="246888">
                  <a:extLst>
                    <a:ext uri="{9D8B030D-6E8A-4147-A177-3AD203B41FA5}">
                      <a16:colId xmlns:a16="http://schemas.microsoft.com/office/drawing/2014/main" val="3436523032"/>
                    </a:ext>
                  </a:extLst>
                </a:gridCol>
                <a:gridCol w="246888">
                  <a:extLst>
                    <a:ext uri="{9D8B030D-6E8A-4147-A177-3AD203B41FA5}">
                      <a16:colId xmlns:a16="http://schemas.microsoft.com/office/drawing/2014/main" val="1448720952"/>
                    </a:ext>
                  </a:extLst>
                </a:gridCol>
                <a:gridCol w="246888">
                  <a:extLst>
                    <a:ext uri="{9D8B030D-6E8A-4147-A177-3AD203B41FA5}">
                      <a16:colId xmlns:a16="http://schemas.microsoft.com/office/drawing/2014/main" val="463955481"/>
                    </a:ext>
                  </a:extLst>
                </a:gridCol>
                <a:gridCol w="246888">
                  <a:extLst>
                    <a:ext uri="{9D8B030D-6E8A-4147-A177-3AD203B41FA5}">
                      <a16:colId xmlns:a16="http://schemas.microsoft.com/office/drawing/2014/main" val="4274065160"/>
                    </a:ext>
                  </a:extLst>
                </a:gridCol>
                <a:gridCol w="246888">
                  <a:extLst>
                    <a:ext uri="{9D8B030D-6E8A-4147-A177-3AD203B41FA5}">
                      <a16:colId xmlns:a16="http://schemas.microsoft.com/office/drawing/2014/main" val="771004355"/>
                    </a:ext>
                  </a:extLst>
                </a:gridCol>
                <a:gridCol w="246888">
                  <a:extLst>
                    <a:ext uri="{9D8B030D-6E8A-4147-A177-3AD203B41FA5}">
                      <a16:colId xmlns:a16="http://schemas.microsoft.com/office/drawing/2014/main" val="3716825043"/>
                    </a:ext>
                  </a:extLst>
                </a:gridCol>
                <a:gridCol w="246888">
                  <a:extLst>
                    <a:ext uri="{9D8B030D-6E8A-4147-A177-3AD203B41FA5}">
                      <a16:colId xmlns:a16="http://schemas.microsoft.com/office/drawing/2014/main" val="141461338"/>
                    </a:ext>
                  </a:extLst>
                </a:gridCol>
                <a:gridCol w="246888">
                  <a:extLst>
                    <a:ext uri="{9D8B030D-6E8A-4147-A177-3AD203B41FA5}">
                      <a16:colId xmlns:a16="http://schemas.microsoft.com/office/drawing/2014/main" val="3925895736"/>
                    </a:ext>
                  </a:extLst>
                </a:gridCol>
                <a:gridCol w="246888">
                  <a:extLst>
                    <a:ext uri="{9D8B030D-6E8A-4147-A177-3AD203B41FA5}">
                      <a16:colId xmlns:a16="http://schemas.microsoft.com/office/drawing/2014/main" val="123705959"/>
                    </a:ext>
                  </a:extLst>
                </a:gridCol>
                <a:gridCol w="246888">
                  <a:extLst>
                    <a:ext uri="{9D8B030D-6E8A-4147-A177-3AD203B41FA5}">
                      <a16:colId xmlns:a16="http://schemas.microsoft.com/office/drawing/2014/main" val="3652018414"/>
                    </a:ext>
                  </a:extLst>
                </a:gridCol>
                <a:gridCol w="246888">
                  <a:extLst>
                    <a:ext uri="{9D8B030D-6E8A-4147-A177-3AD203B41FA5}">
                      <a16:colId xmlns:a16="http://schemas.microsoft.com/office/drawing/2014/main" val="2297229667"/>
                    </a:ext>
                  </a:extLst>
                </a:gridCol>
                <a:gridCol w="246888">
                  <a:extLst>
                    <a:ext uri="{9D8B030D-6E8A-4147-A177-3AD203B41FA5}">
                      <a16:colId xmlns:a16="http://schemas.microsoft.com/office/drawing/2014/main" val="170335327"/>
                    </a:ext>
                  </a:extLst>
                </a:gridCol>
                <a:gridCol w="246888">
                  <a:extLst>
                    <a:ext uri="{9D8B030D-6E8A-4147-A177-3AD203B41FA5}">
                      <a16:colId xmlns:a16="http://schemas.microsoft.com/office/drawing/2014/main" val="988779023"/>
                    </a:ext>
                  </a:extLst>
                </a:gridCol>
                <a:gridCol w="246888">
                  <a:extLst>
                    <a:ext uri="{9D8B030D-6E8A-4147-A177-3AD203B41FA5}">
                      <a16:colId xmlns:a16="http://schemas.microsoft.com/office/drawing/2014/main" val="1976647055"/>
                    </a:ext>
                  </a:extLst>
                </a:gridCol>
                <a:gridCol w="246888">
                  <a:extLst>
                    <a:ext uri="{9D8B030D-6E8A-4147-A177-3AD203B41FA5}">
                      <a16:colId xmlns:a16="http://schemas.microsoft.com/office/drawing/2014/main" val="911378686"/>
                    </a:ext>
                  </a:extLst>
                </a:gridCol>
                <a:gridCol w="208280">
                  <a:extLst>
                    <a:ext uri="{9D8B030D-6E8A-4147-A177-3AD203B41FA5}">
                      <a16:colId xmlns:a16="http://schemas.microsoft.com/office/drawing/2014/main" val="1960925727"/>
                    </a:ext>
                  </a:extLst>
                </a:gridCol>
                <a:gridCol w="208280">
                  <a:extLst>
                    <a:ext uri="{9D8B030D-6E8A-4147-A177-3AD203B41FA5}">
                      <a16:colId xmlns:a16="http://schemas.microsoft.com/office/drawing/2014/main" val="2076877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722481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- 2020-04-30 19:35:50</a:t>
                      </a:r>
                      <a:r>
                        <a:rPr kumimoji="0" lang="de-DE" sz="1000" b="0" i="0" u="none" strike="noStrike" kern="1200" cap="none" spc="0" normalizeH="0" baseline="0" noProof="0">
                          <a:ln>
                            <a:noFill/>
                          </a:ln>
                          <a:solidFill>
                            <a:prstClr val="black"/>
                          </a:solidFill>
                          <a:effectLst/>
                          <a:uLnTx/>
                          <a:uFillTx/>
                          <a:latin typeface="+mn-lt"/>
                          <a:ea typeface="+mn-ea"/>
                          <a:cs typeface="+mn-cs"/>
                        </a:rPr>
                        <a:t>
 Seit ein paar Jahren betreibt die Puppenspieler-Familie Rehne ein eigenes kleines Theater in Wassertrüdingen. In der Corona-Krise fallen alle Vorstellungen aus. Deshalb wird jetzt angepackt, wofür sonst oft die Zeit fehlt: fürs Ausmisten und Aufräumen. |ra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https://scontent-iad3-1.xx.fbcdn.net/v/t15.5256-10/p168x128/94909082_2802285376708476_1148543283664781312_n.jpg?_nc_cat=108&amp;_nc_sid=08861d&amp;_nc_ohc=MH1Fxnr6Q9sAX-f7odj&amp;_nc_ht=scontent-iad3-1.xx&amp;_nc_tp=6&amp;oh=13b668ba53ada13c2a02f5a217076abb&amp;oe=5EF46632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29.05.2020 09:14:50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61.93 %</a:t>
                      </a:r>
                    </a:p>
                  </a:txBody>
                  <a:tcPr/>
                </a:tc>
                <a:extLst>
                  <a:ext uri="{0D108BD9-81ED-4DB2-BD59-A6C34878D82A}">
                    <a16:rowId xmlns:a16="http://schemas.microsoft.com/office/drawing/2014/main" val="1489682589"/>
                  </a:ext>
                </a:extLst>
              </a:tr>
            </a:tbl>
          </a:graphicData>
        </a:graphic>
      </p:graphicFrame>
      <p:sp>
        <p:nvSpPr>
          <p:cNvPr id="4" name="Text Placeholder 3">
            <a:extLst>
              <a:ext uri="{FF2B5EF4-FFF2-40B4-BE49-F238E27FC236}">
                <a16:creationId xmlns:a16="http://schemas.microsoft.com/office/drawing/2014/main" id="{C29AD820-FA81-458B-AE60-C2106A38E2B7}"/>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2877735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5496B-A0E0-4C3A-BE3E-CD81DC86C98E}"/>
              </a:ext>
            </a:extLst>
          </p:cNvPr>
          <p:cNvSpPr>
            <a:spLocks noGrp="1"/>
          </p:cNvSpPr>
          <p:nvPr>
            <p:ph type="title"/>
          </p:nvPr>
        </p:nvSpPr>
        <p:spPr/>
        <p:txBody>
          <a:bodyPr/>
          <a:lstStyle/>
          <a:p>
            <a:r>
              <a:rPr lang="en-US"/>
              <a:t>Facebook Own Videos Table | BR Franken - 14 of 26</a:t>
            </a:r>
          </a:p>
        </p:txBody>
      </p:sp>
      <p:graphicFrame>
        <p:nvGraphicFramePr>
          <p:cNvPr id="5" name="Table Placeholder 4">
            <a:extLst>
              <a:ext uri="{FF2B5EF4-FFF2-40B4-BE49-F238E27FC236}">
                <a16:creationId xmlns:a16="http://schemas.microsoft.com/office/drawing/2014/main" id="{C3958FB3-33FF-4039-9DD2-868501A98E8E}"/>
              </a:ext>
            </a:extLst>
          </p:cNvPr>
          <p:cNvGraphicFramePr>
            <a:graphicFrameLocks noGrp="1"/>
          </p:cNvGraphicFramePr>
          <p:nvPr>
            <p:ph type="tbl" sz="quarter" idx="13"/>
            <p:extLst>
              <p:ext uri="{D42A27DB-BD31-4B8C-83A1-F6EECF244321}">
                <p14:modId xmlns:p14="http://schemas.microsoft.com/office/powerpoint/2010/main" val="158282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188053528"/>
                    </a:ext>
                  </a:extLst>
                </a:gridCol>
                <a:gridCol w="740664">
                  <a:extLst>
                    <a:ext uri="{9D8B030D-6E8A-4147-A177-3AD203B41FA5}">
                      <a16:colId xmlns:a16="http://schemas.microsoft.com/office/drawing/2014/main" val="1005118648"/>
                    </a:ext>
                  </a:extLst>
                </a:gridCol>
                <a:gridCol w="208280">
                  <a:extLst>
                    <a:ext uri="{9D8B030D-6E8A-4147-A177-3AD203B41FA5}">
                      <a16:colId xmlns:a16="http://schemas.microsoft.com/office/drawing/2014/main" val="3270828316"/>
                    </a:ext>
                  </a:extLst>
                </a:gridCol>
                <a:gridCol w="246888">
                  <a:extLst>
                    <a:ext uri="{9D8B030D-6E8A-4147-A177-3AD203B41FA5}">
                      <a16:colId xmlns:a16="http://schemas.microsoft.com/office/drawing/2014/main" val="452708178"/>
                    </a:ext>
                  </a:extLst>
                </a:gridCol>
                <a:gridCol w="246888">
                  <a:extLst>
                    <a:ext uri="{9D8B030D-6E8A-4147-A177-3AD203B41FA5}">
                      <a16:colId xmlns:a16="http://schemas.microsoft.com/office/drawing/2014/main" val="3924689474"/>
                    </a:ext>
                  </a:extLst>
                </a:gridCol>
                <a:gridCol w="246888">
                  <a:extLst>
                    <a:ext uri="{9D8B030D-6E8A-4147-A177-3AD203B41FA5}">
                      <a16:colId xmlns:a16="http://schemas.microsoft.com/office/drawing/2014/main" val="2636371301"/>
                    </a:ext>
                  </a:extLst>
                </a:gridCol>
                <a:gridCol w="246888">
                  <a:extLst>
                    <a:ext uri="{9D8B030D-6E8A-4147-A177-3AD203B41FA5}">
                      <a16:colId xmlns:a16="http://schemas.microsoft.com/office/drawing/2014/main" val="123058949"/>
                    </a:ext>
                  </a:extLst>
                </a:gridCol>
                <a:gridCol w="246888">
                  <a:extLst>
                    <a:ext uri="{9D8B030D-6E8A-4147-A177-3AD203B41FA5}">
                      <a16:colId xmlns:a16="http://schemas.microsoft.com/office/drawing/2014/main" val="2372424817"/>
                    </a:ext>
                  </a:extLst>
                </a:gridCol>
                <a:gridCol w="246888">
                  <a:extLst>
                    <a:ext uri="{9D8B030D-6E8A-4147-A177-3AD203B41FA5}">
                      <a16:colId xmlns:a16="http://schemas.microsoft.com/office/drawing/2014/main" val="810729730"/>
                    </a:ext>
                  </a:extLst>
                </a:gridCol>
                <a:gridCol w="246888">
                  <a:extLst>
                    <a:ext uri="{9D8B030D-6E8A-4147-A177-3AD203B41FA5}">
                      <a16:colId xmlns:a16="http://schemas.microsoft.com/office/drawing/2014/main" val="3181396933"/>
                    </a:ext>
                  </a:extLst>
                </a:gridCol>
                <a:gridCol w="246888">
                  <a:extLst>
                    <a:ext uri="{9D8B030D-6E8A-4147-A177-3AD203B41FA5}">
                      <a16:colId xmlns:a16="http://schemas.microsoft.com/office/drawing/2014/main" val="1995371523"/>
                    </a:ext>
                  </a:extLst>
                </a:gridCol>
                <a:gridCol w="246888">
                  <a:extLst>
                    <a:ext uri="{9D8B030D-6E8A-4147-A177-3AD203B41FA5}">
                      <a16:colId xmlns:a16="http://schemas.microsoft.com/office/drawing/2014/main" val="855509211"/>
                    </a:ext>
                  </a:extLst>
                </a:gridCol>
                <a:gridCol w="246888">
                  <a:extLst>
                    <a:ext uri="{9D8B030D-6E8A-4147-A177-3AD203B41FA5}">
                      <a16:colId xmlns:a16="http://schemas.microsoft.com/office/drawing/2014/main" val="3122248374"/>
                    </a:ext>
                  </a:extLst>
                </a:gridCol>
                <a:gridCol w="246888">
                  <a:extLst>
                    <a:ext uri="{9D8B030D-6E8A-4147-A177-3AD203B41FA5}">
                      <a16:colId xmlns:a16="http://schemas.microsoft.com/office/drawing/2014/main" val="673942278"/>
                    </a:ext>
                  </a:extLst>
                </a:gridCol>
                <a:gridCol w="246888">
                  <a:extLst>
                    <a:ext uri="{9D8B030D-6E8A-4147-A177-3AD203B41FA5}">
                      <a16:colId xmlns:a16="http://schemas.microsoft.com/office/drawing/2014/main" val="2168438027"/>
                    </a:ext>
                  </a:extLst>
                </a:gridCol>
                <a:gridCol w="246888">
                  <a:extLst>
                    <a:ext uri="{9D8B030D-6E8A-4147-A177-3AD203B41FA5}">
                      <a16:colId xmlns:a16="http://schemas.microsoft.com/office/drawing/2014/main" val="245716077"/>
                    </a:ext>
                  </a:extLst>
                </a:gridCol>
                <a:gridCol w="246888">
                  <a:extLst>
                    <a:ext uri="{9D8B030D-6E8A-4147-A177-3AD203B41FA5}">
                      <a16:colId xmlns:a16="http://schemas.microsoft.com/office/drawing/2014/main" val="3719859711"/>
                    </a:ext>
                  </a:extLst>
                </a:gridCol>
                <a:gridCol w="246888">
                  <a:extLst>
                    <a:ext uri="{9D8B030D-6E8A-4147-A177-3AD203B41FA5}">
                      <a16:colId xmlns:a16="http://schemas.microsoft.com/office/drawing/2014/main" val="3523772281"/>
                    </a:ext>
                  </a:extLst>
                </a:gridCol>
                <a:gridCol w="246888">
                  <a:extLst>
                    <a:ext uri="{9D8B030D-6E8A-4147-A177-3AD203B41FA5}">
                      <a16:colId xmlns:a16="http://schemas.microsoft.com/office/drawing/2014/main" val="1071063040"/>
                    </a:ext>
                  </a:extLst>
                </a:gridCol>
                <a:gridCol w="246888">
                  <a:extLst>
                    <a:ext uri="{9D8B030D-6E8A-4147-A177-3AD203B41FA5}">
                      <a16:colId xmlns:a16="http://schemas.microsoft.com/office/drawing/2014/main" val="2514735405"/>
                    </a:ext>
                  </a:extLst>
                </a:gridCol>
                <a:gridCol w="246888">
                  <a:extLst>
                    <a:ext uri="{9D8B030D-6E8A-4147-A177-3AD203B41FA5}">
                      <a16:colId xmlns:a16="http://schemas.microsoft.com/office/drawing/2014/main" val="1597413283"/>
                    </a:ext>
                  </a:extLst>
                </a:gridCol>
                <a:gridCol w="246888">
                  <a:extLst>
                    <a:ext uri="{9D8B030D-6E8A-4147-A177-3AD203B41FA5}">
                      <a16:colId xmlns:a16="http://schemas.microsoft.com/office/drawing/2014/main" val="1420271357"/>
                    </a:ext>
                  </a:extLst>
                </a:gridCol>
                <a:gridCol w="246888">
                  <a:extLst>
                    <a:ext uri="{9D8B030D-6E8A-4147-A177-3AD203B41FA5}">
                      <a16:colId xmlns:a16="http://schemas.microsoft.com/office/drawing/2014/main" val="1385491758"/>
                    </a:ext>
                  </a:extLst>
                </a:gridCol>
                <a:gridCol w="208280">
                  <a:extLst>
                    <a:ext uri="{9D8B030D-6E8A-4147-A177-3AD203B41FA5}">
                      <a16:colId xmlns:a16="http://schemas.microsoft.com/office/drawing/2014/main" val="2244361497"/>
                    </a:ext>
                  </a:extLst>
                </a:gridCol>
                <a:gridCol w="208280">
                  <a:extLst>
                    <a:ext uri="{9D8B030D-6E8A-4147-A177-3AD203B41FA5}">
                      <a16:colId xmlns:a16="http://schemas.microsoft.com/office/drawing/2014/main" val="1968960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115427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- 2020-04-30 16:24:32</a:t>
                      </a:r>
                      <a:r>
                        <a:rPr kumimoji="0" lang="de-DE" sz="1000" b="0" i="0" u="none" strike="noStrike" kern="1200" cap="none" spc="0" normalizeH="0" baseline="0" noProof="0">
                          <a:ln>
                            <a:noFill/>
                          </a:ln>
                          <a:solidFill>
                            <a:prstClr val="black"/>
                          </a:solidFill>
                          <a:effectLst/>
                          <a:uLnTx/>
                          <a:uFillTx/>
                          <a:latin typeface="+mn-lt"/>
                          <a:ea typeface="+mn-ea"/>
                          <a:cs typeface="+mn-cs"/>
                        </a:rPr>
                        <a:t>
 Perfekt läuft die Grundschule auch mit Videokonferenzen 📹 nicht – aber es ist bessern als nichts, finden sowohl Lehrer als auch Schüler. ✏️ |fme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https://scontent-iad3-1.xx.fbcdn.net/v/t15.5256-10/p168x128/94551100_528429327839953_1945766488853970944_n.jpg?_nc_cat=111&amp;_nc_sid=08861d&amp;_nc_ohc=pfXvKAAsMbAAX_ppEdZ&amp;_nc_ht=scontent-iad3-1.xx&amp;_nc_tp=6&amp;oh=904ff41c5aa03edf67cd607058138a55&amp;oe=5EF6C1F6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29.05.2020 09:14:50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81.74 %</a:t>
                      </a:r>
                    </a:p>
                  </a:txBody>
                  <a:tcPr/>
                </a:tc>
                <a:extLst>
                  <a:ext uri="{0D108BD9-81ED-4DB2-BD59-A6C34878D82A}">
                    <a16:rowId xmlns:a16="http://schemas.microsoft.com/office/drawing/2014/main" val="416712020"/>
                  </a:ext>
                </a:extLst>
              </a:tr>
            </a:tbl>
          </a:graphicData>
        </a:graphic>
      </p:graphicFrame>
      <p:sp>
        <p:nvSpPr>
          <p:cNvPr id="4" name="Text Placeholder 3">
            <a:extLst>
              <a:ext uri="{FF2B5EF4-FFF2-40B4-BE49-F238E27FC236}">
                <a16:creationId xmlns:a16="http://schemas.microsoft.com/office/drawing/2014/main" id="{67FBF24E-2EA1-4026-A806-20CD9E9D3E8A}"/>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4246574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1C957-9396-4B23-8015-E8453B70F0B9}"/>
              </a:ext>
            </a:extLst>
          </p:cNvPr>
          <p:cNvSpPr>
            <a:spLocks noGrp="1"/>
          </p:cNvSpPr>
          <p:nvPr>
            <p:ph type="title"/>
          </p:nvPr>
        </p:nvSpPr>
        <p:spPr/>
        <p:txBody>
          <a:bodyPr/>
          <a:lstStyle/>
          <a:p>
            <a:r>
              <a:rPr lang="en-US"/>
              <a:t>Facebook Own Videos Table | BR Franken - 15 of 26</a:t>
            </a:r>
          </a:p>
        </p:txBody>
      </p:sp>
      <p:graphicFrame>
        <p:nvGraphicFramePr>
          <p:cNvPr id="5" name="Table Placeholder 4">
            <a:extLst>
              <a:ext uri="{FF2B5EF4-FFF2-40B4-BE49-F238E27FC236}">
                <a16:creationId xmlns:a16="http://schemas.microsoft.com/office/drawing/2014/main" id="{0AEBA641-EB6D-40B8-BC62-394CD86E1889}"/>
              </a:ext>
            </a:extLst>
          </p:cNvPr>
          <p:cNvGraphicFramePr>
            <a:graphicFrameLocks noGrp="1"/>
          </p:cNvGraphicFramePr>
          <p:nvPr>
            <p:ph type="tbl" sz="quarter" idx="13"/>
            <p:extLst>
              <p:ext uri="{D42A27DB-BD31-4B8C-83A1-F6EECF244321}">
                <p14:modId xmlns:p14="http://schemas.microsoft.com/office/powerpoint/2010/main" val="3690351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78449285"/>
                    </a:ext>
                  </a:extLst>
                </a:gridCol>
                <a:gridCol w="740664">
                  <a:extLst>
                    <a:ext uri="{9D8B030D-6E8A-4147-A177-3AD203B41FA5}">
                      <a16:colId xmlns:a16="http://schemas.microsoft.com/office/drawing/2014/main" val="4294571005"/>
                    </a:ext>
                  </a:extLst>
                </a:gridCol>
                <a:gridCol w="208280">
                  <a:extLst>
                    <a:ext uri="{9D8B030D-6E8A-4147-A177-3AD203B41FA5}">
                      <a16:colId xmlns:a16="http://schemas.microsoft.com/office/drawing/2014/main" val="2669797014"/>
                    </a:ext>
                  </a:extLst>
                </a:gridCol>
                <a:gridCol w="246888">
                  <a:extLst>
                    <a:ext uri="{9D8B030D-6E8A-4147-A177-3AD203B41FA5}">
                      <a16:colId xmlns:a16="http://schemas.microsoft.com/office/drawing/2014/main" val="566295187"/>
                    </a:ext>
                  </a:extLst>
                </a:gridCol>
                <a:gridCol w="246888">
                  <a:extLst>
                    <a:ext uri="{9D8B030D-6E8A-4147-A177-3AD203B41FA5}">
                      <a16:colId xmlns:a16="http://schemas.microsoft.com/office/drawing/2014/main" val="2987583104"/>
                    </a:ext>
                  </a:extLst>
                </a:gridCol>
                <a:gridCol w="246888">
                  <a:extLst>
                    <a:ext uri="{9D8B030D-6E8A-4147-A177-3AD203B41FA5}">
                      <a16:colId xmlns:a16="http://schemas.microsoft.com/office/drawing/2014/main" val="3441170194"/>
                    </a:ext>
                  </a:extLst>
                </a:gridCol>
                <a:gridCol w="246888">
                  <a:extLst>
                    <a:ext uri="{9D8B030D-6E8A-4147-A177-3AD203B41FA5}">
                      <a16:colId xmlns:a16="http://schemas.microsoft.com/office/drawing/2014/main" val="1004551883"/>
                    </a:ext>
                  </a:extLst>
                </a:gridCol>
                <a:gridCol w="246888">
                  <a:extLst>
                    <a:ext uri="{9D8B030D-6E8A-4147-A177-3AD203B41FA5}">
                      <a16:colId xmlns:a16="http://schemas.microsoft.com/office/drawing/2014/main" val="2743203312"/>
                    </a:ext>
                  </a:extLst>
                </a:gridCol>
                <a:gridCol w="246888">
                  <a:extLst>
                    <a:ext uri="{9D8B030D-6E8A-4147-A177-3AD203B41FA5}">
                      <a16:colId xmlns:a16="http://schemas.microsoft.com/office/drawing/2014/main" val="3494113561"/>
                    </a:ext>
                  </a:extLst>
                </a:gridCol>
                <a:gridCol w="246888">
                  <a:extLst>
                    <a:ext uri="{9D8B030D-6E8A-4147-A177-3AD203B41FA5}">
                      <a16:colId xmlns:a16="http://schemas.microsoft.com/office/drawing/2014/main" val="2321908562"/>
                    </a:ext>
                  </a:extLst>
                </a:gridCol>
                <a:gridCol w="246888">
                  <a:extLst>
                    <a:ext uri="{9D8B030D-6E8A-4147-A177-3AD203B41FA5}">
                      <a16:colId xmlns:a16="http://schemas.microsoft.com/office/drawing/2014/main" val="842570210"/>
                    </a:ext>
                  </a:extLst>
                </a:gridCol>
                <a:gridCol w="246888">
                  <a:extLst>
                    <a:ext uri="{9D8B030D-6E8A-4147-A177-3AD203B41FA5}">
                      <a16:colId xmlns:a16="http://schemas.microsoft.com/office/drawing/2014/main" val="1395636250"/>
                    </a:ext>
                  </a:extLst>
                </a:gridCol>
                <a:gridCol w="246888">
                  <a:extLst>
                    <a:ext uri="{9D8B030D-6E8A-4147-A177-3AD203B41FA5}">
                      <a16:colId xmlns:a16="http://schemas.microsoft.com/office/drawing/2014/main" val="722881505"/>
                    </a:ext>
                  </a:extLst>
                </a:gridCol>
                <a:gridCol w="246888">
                  <a:extLst>
                    <a:ext uri="{9D8B030D-6E8A-4147-A177-3AD203B41FA5}">
                      <a16:colId xmlns:a16="http://schemas.microsoft.com/office/drawing/2014/main" val="2638398802"/>
                    </a:ext>
                  </a:extLst>
                </a:gridCol>
                <a:gridCol w="246888">
                  <a:extLst>
                    <a:ext uri="{9D8B030D-6E8A-4147-A177-3AD203B41FA5}">
                      <a16:colId xmlns:a16="http://schemas.microsoft.com/office/drawing/2014/main" val="3527130143"/>
                    </a:ext>
                  </a:extLst>
                </a:gridCol>
                <a:gridCol w="246888">
                  <a:extLst>
                    <a:ext uri="{9D8B030D-6E8A-4147-A177-3AD203B41FA5}">
                      <a16:colId xmlns:a16="http://schemas.microsoft.com/office/drawing/2014/main" val="572389585"/>
                    </a:ext>
                  </a:extLst>
                </a:gridCol>
                <a:gridCol w="246888">
                  <a:extLst>
                    <a:ext uri="{9D8B030D-6E8A-4147-A177-3AD203B41FA5}">
                      <a16:colId xmlns:a16="http://schemas.microsoft.com/office/drawing/2014/main" val="3606339180"/>
                    </a:ext>
                  </a:extLst>
                </a:gridCol>
                <a:gridCol w="246888">
                  <a:extLst>
                    <a:ext uri="{9D8B030D-6E8A-4147-A177-3AD203B41FA5}">
                      <a16:colId xmlns:a16="http://schemas.microsoft.com/office/drawing/2014/main" val="4055208097"/>
                    </a:ext>
                  </a:extLst>
                </a:gridCol>
                <a:gridCol w="246888">
                  <a:extLst>
                    <a:ext uri="{9D8B030D-6E8A-4147-A177-3AD203B41FA5}">
                      <a16:colId xmlns:a16="http://schemas.microsoft.com/office/drawing/2014/main" val="1169029090"/>
                    </a:ext>
                  </a:extLst>
                </a:gridCol>
                <a:gridCol w="246888">
                  <a:extLst>
                    <a:ext uri="{9D8B030D-6E8A-4147-A177-3AD203B41FA5}">
                      <a16:colId xmlns:a16="http://schemas.microsoft.com/office/drawing/2014/main" val="2487117916"/>
                    </a:ext>
                  </a:extLst>
                </a:gridCol>
                <a:gridCol w="246888">
                  <a:extLst>
                    <a:ext uri="{9D8B030D-6E8A-4147-A177-3AD203B41FA5}">
                      <a16:colId xmlns:a16="http://schemas.microsoft.com/office/drawing/2014/main" val="2896232724"/>
                    </a:ext>
                  </a:extLst>
                </a:gridCol>
                <a:gridCol w="246888">
                  <a:extLst>
                    <a:ext uri="{9D8B030D-6E8A-4147-A177-3AD203B41FA5}">
                      <a16:colId xmlns:a16="http://schemas.microsoft.com/office/drawing/2014/main" val="348162259"/>
                    </a:ext>
                  </a:extLst>
                </a:gridCol>
                <a:gridCol w="246888">
                  <a:extLst>
                    <a:ext uri="{9D8B030D-6E8A-4147-A177-3AD203B41FA5}">
                      <a16:colId xmlns:a16="http://schemas.microsoft.com/office/drawing/2014/main" val="3544623716"/>
                    </a:ext>
                  </a:extLst>
                </a:gridCol>
                <a:gridCol w="208280">
                  <a:extLst>
                    <a:ext uri="{9D8B030D-6E8A-4147-A177-3AD203B41FA5}">
                      <a16:colId xmlns:a16="http://schemas.microsoft.com/office/drawing/2014/main" val="3382409835"/>
                    </a:ext>
                  </a:extLst>
                </a:gridCol>
                <a:gridCol w="208280">
                  <a:extLst>
                    <a:ext uri="{9D8B030D-6E8A-4147-A177-3AD203B41FA5}">
                      <a16:colId xmlns:a16="http://schemas.microsoft.com/office/drawing/2014/main" val="3789827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42837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- 2020-04-30 16:18:56</a:t>
                      </a:r>
                      <a:r>
                        <a:rPr kumimoji="0" lang="de-DE" sz="1000" b="0" i="0" u="none" strike="noStrike" kern="1200" cap="none" spc="0" normalizeH="0" baseline="0" noProof="0">
                          <a:ln>
                            <a:noFill/>
                          </a:ln>
                          <a:solidFill>
                            <a:prstClr val="black"/>
                          </a:solidFill>
                          <a:effectLst/>
                          <a:uLnTx/>
                          <a:uFillTx/>
                          <a:latin typeface="+mn-lt"/>
                          <a:ea typeface="+mn-ea"/>
                          <a:cs typeface="+mn-cs"/>
                        </a:rPr>
                        <a:t>
 Die Lieferzeit für Heizöl beträgt derzeit bis zu acht Wochen. Aufgrund der günstigen Preise lassen viele Menschen ihre Tanks auffüllen. 🛢️ |fme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https://scontent-iad3-1.xx.fbcdn.net/v/t15.5256-10/p168x128/95554358_681210289321531_8196368300372918272_n.jpg?_nc_cat=106&amp;_nc_sid=08861d&amp;_nc_ohc=5qDNwylBgxIAX9aJJMP&amp;_nc_ht=scontent-iad3-1.xx&amp;_nc_tp=6&amp;oh=49bd4c2aaf3f496fccba86e49e133031&amp;oe=5EF67D0D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29.05.2020 09:14:50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77.07 %</a:t>
                      </a:r>
                    </a:p>
                  </a:txBody>
                  <a:tcPr/>
                </a:tc>
                <a:extLst>
                  <a:ext uri="{0D108BD9-81ED-4DB2-BD59-A6C34878D82A}">
                    <a16:rowId xmlns:a16="http://schemas.microsoft.com/office/drawing/2014/main" val="583589955"/>
                  </a:ext>
                </a:extLst>
              </a:tr>
            </a:tbl>
          </a:graphicData>
        </a:graphic>
      </p:graphicFrame>
      <p:sp>
        <p:nvSpPr>
          <p:cNvPr id="4" name="Text Placeholder 3">
            <a:extLst>
              <a:ext uri="{FF2B5EF4-FFF2-40B4-BE49-F238E27FC236}">
                <a16:creationId xmlns:a16="http://schemas.microsoft.com/office/drawing/2014/main" id="{535AE3EA-C64D-48C5-B8DC-30D371A7C034}"/>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1737487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304E2-9C05-4D31-9AD4-21415DAB02B4}"/>
              </a:ext>
            </a:extLst>
          </p:cNvPr>
          <p:cNvSpPr>
            <a:spLocks noGrp="1"/>
          </p:cNvSpPr>
          <p:nvPr>
            <p:ph type="title"/>
          </p:nvPr>
        </p:nvSpPr>
        <p:spPr/>
        <p:txBody>
          <a:bodyPr/>
          <a:lstStyle/>
          <a:p>
            <a:r>
              <a:rPr lang="en-US"/>
              <a:t>Facebook Own Videos Table | BR Franken - 16 of 26</a:t>
            </a:r>
          </a:p>
        </p:txBody>
      </p:sp>
      <p:graphicFrame>
        <p:nvGraphicFramePr>
          <p:cNvPr id="5" name="Table Placeholder 4">
            <a:extLst>
              <a:ext uri="{FF2B5EF4-FFF2-40B4-BE49-F238E27FC236}">
                <a16:creationId xmlns:a16="http://schemas.microsoft.com/office/drawing/2014/main" id="{588A42C3-2EDF-4EB1-91ED-D2BE2479BF18}"/>
              </a:ext>
            </a:extLst>
          </p:cNvPr>
          <p:cNvGraphicFramePr>
            <a:graphicFrameLocks noGrp="1"/>
          </p:cNvGraphicFramePr>
          <p:nvPr>
            <p:ph type="tbl" sz="quarter" idx="13"/>
            <p:extLst>
              <p:ext uri="{D42A27DB-BD31-4B8C-83A1-F6EECF244321}">
                <p14:modId xmlns:p14="http://schemas.microsoft.com/office/powerpoint/2010/main" val="2675336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111608276"/>
                    </a:ext>
                  </a:extLst>
                </a:gridCol>
                <a:gridCol w="740664">
                  <a:extLst>
                    <a:ext uri="{9D8B030D-6E8A-4147-A177-3AD203B41FA5}">
                      <a16:colId xmlns:a16="http://schemas.microsoft.com/office/drawing/2014/main" val="2880146618"/>
                    </a:ext>
                  </a:extLst>
                </a:gridCol>
                <a:gridCol w="208280">
                  <a:extLst>
                    <a:ext uri="{9D8B030D-6E8A-4147-A177-3AD203B41FA5}">
                      <a16:colId xmlns:a16="http://schemas.microsoft.com/office/drawing/2014/main" val="3408399763"/>
                    </a:ext>
                  </a:extLst>
                </a:gridCol>
                <a:gridCol w="246888">
                  <a:extLst>
                    <a:ext uri="{9D8B030D-6E8A-4147-A177-3AD203B41FA5}">
                      <a16:colId xmlns:a16="http://schemas.microsoft.com/office/drawing/2014/main" val="114792706"/>
                    </a:ext>
                  </a:extLst>
                </a:gridCol>
                <a:gridCol w="246888">
                  <a:extLst>
                    <a:ext uri="{9D8B030D-6E8A-4147-A177-3AD203B41FA5}">
                      <a16:colId xmlns:a16="http://schemas.microsoft.com/office/drawing/2014/main" val="2117020509"/>
                    </a:ext>
                  </a:extLst>
                </a:gridCol>
                <a:gridCol w="246888">
                  <a:extLst>
                    <a:ext uri="{9D8B030D-6E8A-4147-A177-3AD203B41FA5}">
                      <a16:colId xmlns:a16="http://schemas.microsoft.com/office/drawing/2014/main" val="3633487815"/>
                    </a:ext>
                  </a:extLst>
                </a:gridCol>
                <a:gridCol w="246888">
                  <a:extLst>
                    <a:ext uri="{9D8B030D-6E8A-4147-A177-3AD203B41FA5}">
                      <a16:colId xmlns:a16="http://schemas.microsoft.com/office/drawing/2014/main" val="4233989600"/>
                    </a:ext>
                  </a:extLst>
                </a:gridCol>
                <a:gridCol w="246888">
                  <a:extLst>
                    <a:ext uri="{9D8B030D-6E8A-4147-A177-3AD203B41FA5}">
                      <a16:colId xmlns:a16="http://schemas.microsoft.com/office/drawing/2014/main" val="3037266809"/>
                    </a:ext>
                  </a:extLst>
                </a:gridCol>
                <a:gridCol w="246888">
                  <a:extLst>
                    <a:ext uri="{9D8B030D-6E8A-4147-A177-3AD203B41FA5}">
                      <a16:colId xmlns:a16="http://schemas.microsoft.com/office/drawing/2014/main" val="3118509122"/>
                    </a:ext>
                  </a:extLst>
                </a:gridCol>
                <a:gridCol w="246888">
                  <a:extLst>
                    <a:ext uri="{9D8B030D-6E8A-4147-A177-3AD203B41FA5}">
                      <a16:colId xmlns:a16="http://schemas.microsoft.com/office/drawing/2014/main" val="646099800"/>
                    </a:ext>
                  </a:extLst>
                </a:gridCol>
                <a:gridCol w="246888">
                  <a:extLst>
                    <a:ext uri="{9D8B030D-6E8A-4147-A177-3AD203B41FA5}">
                      <a16:colId xmlns:a16="http://schemas.microsoft.com/office/drawing/2014/main" val="2817429026"/>
                    </a:ext>
                  </a:extLst>
                </a:gridCol>
                <a:gridCol w="246888">
                  <a:extLst>
                    <a:ext uri="{9D8B030D-6E8A-4147-A177-3AD203B41FA5}">
                      <a16:colId xmlns:a16="http://schemas.microsoft.com/office/drawing/2014/main" val="3311071103"/>
                    </a:ext>
                  </a:extLst>
                </a:gridCol>
                <a:gridCol w="246888">
                  <a:extLst>
                    <a:ext uri="{9D8B030D-6E8A-4147-A177-3AD203B41FA5}">
                      <a16:colId xmlns:a16="http://schemas.microsoft.com/office/drawing/2014/main" val="4236997194"/>
                    </a:ext>
                  </a:extLst>
                </a:gridCol>
                <a:gridCol w="246888">
                  <a:extLst>
                    <a:ext uri="{9D8B030D-6E8A-4147-A177-3AD203B41FA5}">
                      <a16:colId xmlns:a16="http://schemas.microsoft.com/office/drawing/2014/main" val="495671812"/>
                    </a:ext>
                  </a:extLst>
                </a:gridCol>
                <a:gridCol w="246888">
                  <a:extLst>
                    <a:ext uri="{9D8B030D-6E8A-4147-A177-3AD203B41FA5}">
                      <a16:colId xmlns:a16="http://schemas.microsoft.com/office/drawing/2014/main" val="1449384205"/>
                    </a:ext>
                  </a:extLst>
                </a:gridCol>
                <a:gridCol w="246888">
                  <a:extLst>
                    <a:ext uri="{9D8B030D-6E8A-4147-A177-3AD203B41FA5}">
                      <a16:colId xmlns:a16="http://schemas.microsoft.com/office/drawing/2014/main" val="608167351"/>
                    </a:ext>
                  </a:extLst>
                </a:gridCol>
                <a:gridCol w="246888">
                  <a:extLst>
                    <a:ext uri="{9D8B030D-6E8A-4147-A177-3AD203B41FA5}">
                      <a16:colId xmlns:a16="http://schemas.microsoft.com/office/drawing/2014/main" val="3422786215"/>
                    </a:ext>
                  </a:extLst>
                </a:gridCol>
                <a:gridCol w="246888">
                  <a:extLst>
                    <a:ext uri="{9D8B030D-6E8A-4147-A177-3AD203B41FA5}">
                      <a16:colId xmlns:a16="http://schemas.microsoft.com/office/drawing/2014/main" val="1231744205"/>
                    </a:ext>
                  </a:extLst>
                </a:gridCol>
                <a:gridCol w="246888">
                  <a:extLst>
                    <a:ext uri="{9D8B030D-6E8A-4147-A177-3AD203B41FA5}">
                      <a16:colId xmlns:a16="http://schemas.microsoft.com/office/drawing/2014/main" val="2055577885"/>
                    </a:ext>
                  </a:extLst>
                </a:gridCol>
                <a:gridCol w="246888">
                  <a:extLst>
                    <a:ext uri="{9D8B030D-6E8A-4147-A177-3AD203B41FA5}">
                      <a16:colId xmlns:a16="http://schemas.microsoft.com/office/drawing/2014/main" val="48827575"/>
                    </a:ext>
                  </a:extLst>
                </a:gridCol>
                <a:gridCol w="246888">
                  <a:extLst>
                    <a:ext uri="{9D8B030D-6E8A-4147-A177-3AD203B41FA5}">
                      <a16:colId xmlns:a16="http://schemas.microsoft.com/office/drawing/2014/main" val="908659990"/>
                    </a:ext>
                  </a:extLst>
                </a:gridCol>
                <a:gridCol w="246888">
                  <a:extLst>
                    <a:ext uri="{9D8B030D-6E8A-4147-A177-3AD203B41FA5}">
                      <a16:colId xmlns:a16="http://schemas.microsoft.com/office/drawing/2014/main" val="2892174621"/>
                    </a:ext>
                  </a:extLst>
                </a:gridCol>
                <a:gridCol w="246888">
                  <a:extLst>
                    <a:ext uri="{9D8B030D-6E8A-4147-A177-3AD203B41FA5}">
                      <a16:colId xmlns:a16="http://schemas.microsoft.com/office/drawing/2014/main" val="3933649389"/>
                    </a:ext>
                  </a:extLst>
                </a:gridCol>
                <a:gridCol w="208280">
                  <a:extLst>
                    <a:ext uri="{9D8B030D-6E8A-4147-A177-3AD203B41FA5}">
                      <a16:colId xmlns:a16="http://schemas.microsoft.com/office/drawing/2014/main" val="3486593647"/>
                    </a:ext>
                  </a:extLst>
                </a:gridCol>
                <a:gridCol w="208280">
                  <a:extLst>
                    <a:ext uri="{9D8B030D-6E8A-4147-A177-3AD203B41FA5}">
                      <a16:colId xmlns:a16="http://schemas.microsoft.com/office/drawing/2014/main" val="3014500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69921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 Franken - 2020-04-30 15:43:09</a:t>
                      </a:r>
                      <a:r>
                        <a:rPr kumimoji="0" lang="en-US" sz="1000" b="0" i="0" u="none" strike="noStrike" kern="1200" cap="none" spc="0" normalizeH="0" baseline="0" noProof="0">
                          <a:ln>
                            <a:noFill/>
                          </a:ln>
                          <a:solidFill>
                            <a:prstClr val="black"/>
                          </a:solidFill>
                          <a:effectLst/>
                          <a:uLnTx/>
                          <a:uFillTx/>
                          <a:latin typeface="+mn-lt"/>
                          <a:ea typeface="+mn-ea"/>
                          <a:cs typeface="+mn-cs"/>
                        </a:rPr>
                        <a:t>
 Den Balkon-Enten Emma und Elsa aus Margetshöchheim 🦆 geht es richtig gut. Bei Kollegin Christina Haas genießen sie quasi Vollpension 😋 |fme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https://scontent-iad3-1.xx.fbcdn.net/v/t15.13418-10/p160x160/94914047_601260000742638_5306877134424244224_n.jpg?_nc_cat=111&amp;_nc_sid=08861d&amp;_nc_ohc=psJLkLvDu8EAX9HbxJj&amp;_nc_ht=scontent-iad3-1.xx&amp;_nc_tp=6&amp;oh=cc2c3e27d6d281580b31e80782eec71d&amp;oe=5EF70338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29.05.2020 09:14:53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84.26 %</a:t>
                      </a:r>
                    </a:p>
                  </a:txBody>
                  <a:tcPr/>
                </a:tc>
                <a:extLst>
                  <a:ext uri="{0D108BD9-81ED-4DB2-BD59-A6C34878D82A}">
                    <a16:rowId xmlns:a16="http://schemas.microsoft.com/office/drawing/2014/main" val="2350116646"/>
                  </a:ext>
                </a:extLst>
              </a:tr>
            </a:tbl>
          </a:graphicData>
        </a:graphic>
      </p:graphicFrame>
      <p:sp>
        <p:nvSpPr>
          <p:cNvPr id="4" name="Text Placeholder 3">
            <a:extLst>
              <a:ext uri="{FF2B5EF4-FFF2-40B4-BE49-F238E27FC236}">
                <a16:creationId xmlns:a16="http://schemas.microsoft.com/office/drawing/2014/main" id="{44B1C1AB-CAA2-4948-A7AD-D490C1248FA1}"/>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8837972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7D198-564F-4F2B-8F39-A059944F7952}"/>
              </a:ext>
            </a:extLst>
          </p:cNvPr>
          <p:cNvSpPr>
            <a:spLocks noGrp="1"/>
          </p:cNvSpPr>
          <p:nvPr>
            <p:ph type="title"/>
          </p:nvPr>
        </p:nvSpPr>
        <p:spPr/>
        <p:txBody>
          <a:bodyPr/>
          <a:lstStyle/>
          <a:p>
            <a:r>
              <a:rPr lang="en-US"/>
              <a:t>Facebook Own Videos Table | BR Franken - 17 of 26</a:t>
            </a:r>
          </a:p>
        </p:txBody>
      </p:sp>
      <p:graphicFrame>
        <p:nvGraphicFramePr>
          <p:cNvPr id="5" name="Table Placeholder 4">
            <a:extLst>
              <a:ext uri="{FF2B5EF4-FFF2-40B4-BE49-F238E27FC236}">
                <a16:creationId xmlns:a16="http://schemas.microsoft.com/office/drawing/2014/main" id="{580E66AA-67E0-4F91-A838-B2885F49E602}"/>
              </a:ext>
            </a:extLst>
          </p:cNvPr>
          <p:cNvGraphicFramePr>
            <a:graphicFrameLocks noGrp="1"/>
          </p:cNvGraphicFramePr>
          <p:nvPr>
            <p:ph type="tbl" sz="quarter" idx="13"/>
            <p:extLst>
              <p:ext uri="{D42A27DB-BD31-4B8C-83A1-F6EECF244321}">
                <p14:modId xmlns:p14="http://schemas.microsoft.com/office/powerpoint/2010/main" val="3208911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831059545"/>
                    </a:ext>
                  </a:extLst>
                </a:gridCol>
                <a:gridCol w="740664">
                  <a:extLst>
                    <a:ext uri="{9D8B030D-6E8A-4147-A177-3AD203B41FA5}">
                      <a16:colId xmlns:a16="http://schemas.microsoft.com/office/drawing/2014/main" val="3418769452"/>
                    </a:ext>
                  </a:extLst>
                </a:gridCol>
                <a:gridCol w="208280">
                  <a:extLst>
                    <a:ext uri="{9D8B030D-6E8A-4147-A177-3AD203B41FA5}">
                      <a16:colId xmlns:a16="http://schemas.microsoft.com/office/drawing/2014/main" val="390116385"/>
                    </a:ext>
                  </a:extLst>
                </a:gridCol>
                <a:gridCol w="246888">
                  <a:extLst>
                    <a:ext uri="{9D8B030D-6E8A-4147-A177-3AD203B41FA5}">
                      <a16:colId xmlns:a16="http://schemas.microsoft.com/office/drawing/2014/main" val="3448319250"/>
                    </a:ext>
                  </a:extLst>
                </a:gridCol>
                <a:gridCol w="246888">
                  <a:extLst>
                    <a:ext uri="{9D8B030D-6E8A-4147-A177-3AD203B41FA5}">
                      <a16:colId xmlns:a16="http://schemas.microsoft.com/office/drawing/2014/main" val="2989215035"/>
                    </a:ext>
                  </a:extLst>
                </a:gridCol>
                <a:gridCol w="246888">
                  <a:extLst>
                    <a:ext uri="{9D8B030D-6E8A-4147-A177-3AD203B41FA5}">
                      <a16:colId xmlns:a16="http://schemas.microsoft.com/office/drawing/2014/main" val="3986597986"/>
                    </a:ext>
                  </a:extLst>
                </a:gridCol>
                <a:gridCol w="246888">
                  <a:extLst>
                    <a:ext uri="{9D8B030D-6E8A-4147-A177-3AD203B41FA5}">
                      <a16:colId xmlns:a16="http://schemas.microsoft.com/office/drawing/2014/main" val="347038683"/>
                    </a:ext>
                  </a:extLst>
                </a:gridCol>
                <a:gridCol w="246888">
                  <a:extLst>
                    <a:ext uri="{9D8B030D-6E8A-4147-A177-3AD203B41FA5}">
                      <a16:colId xmlns:a16="http://schemas.microsoft.com/office/drawing/2014/main" val="4183256975"/>
                    </a:ext>
                  </a:extLst>
                </a:gridCol>
                <a:gridCol w="246888">
                  <a:extLst>
                    <a:ext uri="{9D8B030D-6E8A-4147-A177-3AD203B41FA5}">
                      <a16:colId xmlns:a16="http://schemas.microsoft.com/office/drawing/2014/main" val="1750271147"/>
                    </a:ext>
                  </a:extLst>
                </a:gridCol>
                <a:gridCol w="246888">
                  <a:extLst>
                    <a:ext uri="{9D8B030D-6E8A-4147-A177-3AD203B41FA5}">
                      <a16:colId xmlns:a16="http://schemas.microsoft.com/office/drawing/2014/main" val="4144110366"/>
                    </a:ext>
                  </a:extLst>
                </a:gridCol>
                <a:gridCol w="246888">
                  <a:extLst>
                    <a:ext uri="{9D8B030D-6E8A-4147-A177-3AD203B41FA5}">
                      <a16:colId xmlns:a16="http://schemas.microsoft.com/office/drawing/2014/main" val="297104216"/>
                    </a:ext>
                  </a:extLst>
                </a:gridCol>
                <a:gridCol w="246888">
                  <a:extLst>
                    <a:ext uri="{9D8B030D-6E8A-4147-A177-3AD203B41FA5}">
                      <a16:colId xmlns:a16="http://schemas.microsoft.com/office/drawing/2014/main" val="4229957546"/>
                    </a:ext>
                  </a:extLst>
                </a:gridCol>
                <a:gridCol w="246888">
                  <a:extLst>
                    <a:ext uri="{9D8B030D-6E8A-4147-A177-3AD203B41FA5}">
                      <a16:colId xmlns:a16="http://schemas.microsoft.com/office/drawing/2014/main" val="611078266"/>
                    </a:ext>
                  </a:extLst>
                </a:gridCol>
                <a:gridCol w="246888">
                  <a:extLst>
                    <a:ext uri="{9D8B030D-6E8A-4147-A177-3AD203B41FA5}">
                      <a16:colId xmlns:a16="http://schemas.microsoft.com/office/drawing/2014/main" val="3723394037"/>
                    </a:ext>
                  </a:extLst>
                </a:gridCol>
                <a:gridCol w="246888">
                  <a:extLst>
                    <a:ext uri="{9D8B030D-6E8A-4147-A177-3AD203B41FA5}">
                      <a16:colId xmlns:a16="http://schemas.microsoft.com/office/drawing/2014/main" val="3099089030"/>
                    </a:ext>
                  </a:extLst>
                </a:gridCol>
                <a:gridCol w="246888">
                  <a:extLst>
                    <a:ext uri="{9D8B030D-6E8A-4147-A177-3AD203B41FA5}">
                      <a16:colId xmlns:a16="http://schemas.microsoft.com/office/drawing/2014/main" val="205674927"/>
                    </a:ext>
                  </a:extLst>
                </a:gridCol>
                <a:gridCol w="246888">
                  <a:extLst>
                    <a:ext uri="{9D8B030D-6E8A-4147-A177-3AD203B41FA5}">
                      <a16:colId xmlns:a16="http://schemas.microsoft.com/office/drawing/2014/main" val="4083242887"/>
                    </a:ext>
                  </a:extLst>
                </a:gridCol>
                <a:gridCol w="246888">
                  <a:extLst>
                    <a:ext uri="{9D8B030D-6E8A-4147-A177-3AD203B41FA5}">
                      <a16:colId xmlns:a16="http://schemas.microsoft.com/office/drawing/2014/main" val="4013064096"/>
                    </a:ext>
                  </a:extLst>
                </a:gridCol>
                <a:gridCol w="246888">
                  <a:extLst>
                    <a:ext uri="{9D8B030D-6E8A-4147-A177-3AD203B41FA5}">
                      <a16:colId xmlns:a16="http://schemas.microsoft.com/office/drawing/2014/main" val="2344568385"/>
                    </a:ext>
                  </a:extLst>
                </a:gridCol>
                <a:gridCol w="246888">
                  <a:extLst>
                    <a:ext uri="{9D8B030D-6E8A-4147-A177-3AD203B41FA5}">
                      <a16:colId xmlns:a16="http://schemas.microsoft.com/office/drawing/2014/main" val="4232968385"/>
                    </a:ext>
                  </a:extLst>
                </a:gridCol>
                <a:gridCol w="246888">
                  <a:extLst>
                    <a:ext uri="{9D8B030D-6E8A-4147-A177-3AD203B41FA5}">
                      <a16:colId xmlns:a16="http://schemas.microsoft.com/office/drawing/2014/main" val="937147159"/>
                    </a:ext>
                  </a:extLst>
                </a:gridCol>
                <a:gridCol w="246888">
                  <a:extLst>
                    <a:ext uri="{9D8B030D-6E8A-4147-A177-3AD203B41FA5}">
                      <a16:colId xmlns:a16="http://schemas.microsoft.com/office/drawing/2014/main" val="1115512732"/>
                    </a:ext>
                  </a:extLst>
                </a:gridCol>
                <a:gridCol w="246888">
                  <a:extLst>
                    <a:ext uri="{9D8B030D-6E8A-4147-A177-3AD203B41FA5}">
                      <a16:colId xmlns:a16="http://schemas.microsoft.com/office/drawing/2014/main" val="1652090194"/>
                    </a:ext>
                  </a:extLst>
                </a:gridCol>
                <a:gridCol w="208280">
                  <a:extLst>
                    <a:ext uri="{9D8B030D-6E8A-4147-A177-3AD203B41FA5}">
                      <a16:colId xmlns:a16="http://schemas.microsoft.com/office/drawing/2014/main" val="3892131767"/>
                    </a:ext>
                  </a:extLst>
                </a:gridCol>
                <a:gridCol w="208280">
                  <a:extLst>
                    <a:ext uri="{9D8B030D-6E8A-4147-A177-3AD203B41FA5}">
                      <a16:colId xmlns:a16="http://schemas.microsoft.com/office/drawing/2014/main" val="176552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646163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- 2020-04-30 12:12:00</a:t>
                      </a:r>
                      <a:r>
                        <a:rPr kumimoji="0" lang="de-DE" sz="1000" b="0" i="0" u="none" strike="noStrike" kern="1200" cap="none" spc="0" normalizeH="0" baseline="0" noProof="0">
                          <a:ln>
                            <a:noFill/>
                          </a:ln>
                          <a:solidFill>
                            <a:prstClr val="black"/>
                          </a:solidFill>
                          <a:effectLst/>
                          <a:uLnTx/>
                          <a:uFillTx/>
                          <a:latin typeface="+mn-lt"/>
                          <a:ea typeface="+mn-ea"/>
                          <a:cs typeface="+mn-cs"/>
                        </a:rPr>
                        <a:t>
 Im Kampf gegen den Eichenprozessionsspinner fährt die Stadt Erlangen schwere Geschütze auf. |fme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https://scontent-iad3-1.xx.fbcdn.net/v/t15.5256-10/p168x128/94101992_2971744676215690_7750030110652104704_n.jpg?_nc_cat=104&amp;_nc_sid=08861d&amp;_nc_ohc=JHq9B_5CjRIAX9pxOdF&amp;_nc_ht=scontent-iad3-1.xx&amp;_nc_tp=6&amp;oh=1cbdd2e221943540b12976ea99c5e88b&amp;oe=5EF6D035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29.05.2020 09:14:53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80.25 %</a:t>
                      </a:r>
                    </a:p>
                  </a:txBody>
                  <a:tcPr/>
                </a:tc>
                <a:extLst>
                  <a:ext uri="{0D108BD9-81ED-4DB2-BD59-A6C34878D82A}">
                    <a16:rowId xmlns:a16="http://schemas.microsoft.com/office/drawing/2014/main" val="2123660016"/>
                  </a:ext>
                </a:extLst>
              </a:tr>
            </a:tbl>
          </a:graphicData>
        </a:graphic>
      </p:graphicFrame>
      <p:sp>
        <p:nvSpPr>
          <p:cNvPr id="4" name="Text Placeholder 3">
            <a:extLst>
              <a:ext uri="{FF2B5EF4-FFF2-40B4-BE49-F238E27FC236}">
                <a16:creationId xmlns:a16="http://schemas.microsoft.com/office/drawing/2014/main" id="{F3C28E5D-0D6C-45B7-AD12-EFEC428C0AB4}"/>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2617505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4665A-01DE-476B-8315-81EF71C3DA92}"/>
              </a:ext>
            </a:extLst>
          </p:cNvPr>
          <p:cNvSpPr>
            <a:spLocks noGrp="1"/>
          </p:cNvSpPr>
          <p:nvPr>
            <p:ph type="title"/>
          </p:nvPr>
        </p:nvSpPr>
        <p:spPr/>
        <p:txBody>
          <a:bodyPr/>
          <a:lstStyle/>
          <a:p>
            <a:r>
              <a:rPr lang="en-US"/>
              <a:t>Facebook Own Videos Table | BR Franken - 18 of 26</a:t>
            </a:r>
          </a:p>
        </p:txBody>
      </p:sp>
      <p:graphicFrame>
        <p:nvGraphicFramePr>
          <p:cNvPr id="5" name="Table Placeholder 4">
            <a:extLst>
              <a:ext uri="{FF2B5EF4-FFF2-40B4-BE49-F238E27FC236}">
                <a16:creationId xmlns:a16="http://schemas.microsoft.com/office/drawing/2014/main" id="{D78E9BB7-5112-4B4A-B3BD-1CF083385A38}"/>
              </a:ext>
            </a:extLst>
          </p:cNvPr>
          <p:cNvGraphicFramePr>
            <a:graphicFrameLocks noGrp="1"/>
          </p:cNvGraphicFramePr>
          <p:nvPr>
            <p:ph type="tbl" sz="quarter" idx="13"/>
            <p:extLst>
              <p:ext uri="{D42A27DB-BD31-4B8C-83A1-F6EECF244321}">
                <p14:modId xmlns:p14="http://schemas.microsoft.com/office/powerpoint/2010/main" val="32659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897931812"/>
                    </a:ext>
                  </a:extLst>
                </a:gridCol>
                <a:gridCol w="740664">
                  <a:extLst>
                    <a:ext uri="{9D8B030D-6E8A-4147-A177-3AD203B41FA5}">
                      <a16:colId xmlns:a16="http://schemas.microsoft.com/office/drawing/2014/main" val="2961483533"/>
                    </a:ext>
                  </a:extLst>
                </a:gridCol>
                <a:gridCol w="208280">
                  <a:extLst>
                    <a:ext uri="{9D8B030D-6E8A-4147-A177-3AD203B41FA5}">
                      <a16:colId xmlns:a16="http://schemas.microsoft.com/office/drawing/2014/main" val="4209397366"/>
                    </a:ext>
                  </a:extLst>
                </a:gridCol>
                <a:gridCol w="246888">
                  <a:extLst>
                    <a:ext uri="{9D8B030D-6E8A-4147-A177-3AD203B41FA5}">
                      <a16:colId xmlns:a16="http://schemas.microsoft.com/office/drawing/2014/main" val="2691265860"/>
                    </a:ext>
                  </a:extLst>
                </a:gridCol>
                <a:gridCol w="246888">
                  <a:extLst>
                    <a:ext uri="{9D8B030D-6E8A-4147-A177-3AD203B41FA5}">
                      <a16:colId xmlns:a16="http://schemas.microsoft.com/office/drawing/2014/main" val="3530182158"/>
                    </a:ext>
                  </a:extLst>
                </a:gridCol>
                <a:gridCol w="246888">
                  <a:extLst>
                    <a:ext uri="{9D8B030D-6E8A-4147-A177-3AD203B41FA5}">
                      <a16:colId xmlns:a16="http://schemas.microsoft.com/office/drawing/2014/main" val="1201613294"/>
                    </a:ext>
                  </a:extLst>
                </a:gridCol>
                <a:gridCol w="246888">
                  <a:extLst>
                    <a:ext uri="{9D8B030D-6E8A-4147-A177-3AD203B41FA5}">
                      <a16:colId xmlns:a16="http://schemas.microsoft.com/office/drawing/2014/main" val="2562811068"/>
                    </a:ext>
                  </a:extLst>
                </a:gridCol>
                <a:gridCol w="246888">
                  <a:extLst>
                    <a:ext uri="{9D8B030D-6E8A-4147-A177-3AD203B41FA5}">
                      <a16:colId xmlns:a16="http://schemas.microsoft.com/office/drawing/2014/main" val="129631962"/>
                    </a:ext>
                  </a:extLst>
                </a:gridCol>
                <a:gridCol w="246888">
                  <a:extLst>
                    <a:ext uri="{9D8B030D-6E8A-4147-A177-3AD203B41FA5}">
                      <a16:colId xmlns:a16="http://schemas.microsoft.com/office/drawing/2014/main" val="2125420064"/>
                    </a:ext>
                  </a:extLst>
                </a:gridCol>
                <a:gridCol w="246888">
                  <a:extLst>
                    <a:ext uri="{9D8B030D-6E8A-4147-A177-3AD203B41FA5}">
                      <a16:colId xmlns:a16="http://schemas.microsoft.com/office/drawing/2014/main" val="199569369"/>
                    </a:ext>
                  </a:extLst>
                </a:gridCol>
                <a:gridCol w="246888">
                  <a:extLst>
                    <a:ext uri="{9D8B030D-6E8A-4147-A177-3AD203B41FA5}">
                      <a16:colId xmlns:a16="http://schemas.microsoft.com/office/drawing/2014/main" val="2204415199"/>
                    </a:ext>
                  </a:extLst>
                </a:gridCol>
                <a:gridCol w="246888">
                  <a:extLst>
                    <a:ext uri="{9D8B030D-6E8A-4147-A177-3AD203B41FA5}">
                      <a16:colId xmlns:a16="http://schemas.microsoft.com/office/drawing/2014/main" val="4025093862"/>
                    </a:ext>
                  </a:extLst>
                </a:gridCol>
                <a:gridCol w="246888">
                  <a:extLst>
                    <a:ext uri="{9D8B030D-6E8A-4147-A177-3AD203B41FA5}">
                      <a16:colId xmlns:a16="http://schemas.microsoft.com/office/drawing/2014/main" val="1787914093"/>
                    </a:ext>
                  </a:extLst>
                </a:gridCol>
                <a:gridCol w="246888">
                  <a:extLst>
                    <a:ext uri="{9D8B030D-6E8A-4147-A177-3AD203B41FA5}">
                      <a16:colId xmlns:a16="http://schemas.microsoft.com/office/drawing/2014/main" val="726759166"/>
                    </a:ext>
                  </a:extLst>
                </a:gridCol>
                <a:gridCol w="246888">
                  <a:extLst>
                    <a:ext uri="{9D8B030D-6E8A-4147-A177-3AD203B41FA5}">
                      <a16:colId xmlns:a16="http://schemas.microsoft.com/office/drawing/2014/main" val="1439554760"/>
                    </a:ext>
                  </a:extLst>
                </a:gridCol>
                <a:gridCol w="246888">
                  <a:extLst>
                    <a:ext uri="{9D8B030D-6E8A-4147-A177-3AD203B41FA5}">
                      <a16:colId xmlns:a16="http://schemas.microsoft.com/office/drawing/2014/main" val="4132234720"/>
                    </a:ext>
                  </a:extLst>
                </a:gridCol>
                <a:gridCol w="246888">
                  <a:extLst>
                    <a:ext uri="{9D8B030D-6E8A-4147-A177-3AD203B41FA5}">
                      <a16:colId xmlns:a16="http://schemas.microsoft.com/office/drawing/2014/main" val="655511140"/>
                    </a:ext>
                  </a:extLst>
                </a:gridCol>
                <a:gridCol w="246888">
                  <a:extLst>
                    <a:ext uri="{9D8B030D-6E8A-4147-A177-3AD203B41FA5}">
                      <a16:colId xmlns:a16="http://schemas.microsoft.com/office/drawing/2014/main" val="2607381173"/>
                    </a:ext>
                  </a:extLst>
                </a:gridCol>
                <a:gridCol w="246888">
                  <a:extLst>
                    <a:ext uri="{9D8B030D-6E8A-4147-A177-3AD203B41FA5}">
                      <a16:colId xmlns:a16="http://schemas.microsoft.com/office/drawing/2014/main" val="1841900250"/>
                    </a:ext>
                  </a:extLst>
                </a:gridCol>
                <a:gridCol w="246888">
                  <a:extLst>
                    <a:ext uri="{9D8B030D-6E8A-4147-A177-3AD203B41FA5}">
                      <a16:colId xmlns:a16="http://schemas.microsoft.com/office/drawing/2014/main" val="4144387159"/>
                    </a:ext>
                  </a:extLst>
                </a:gridCol>
                <a:gridCol w="246888">
                  <a:extLst>
                    <a:ext uri="{9D8B030D-6E8A-4147-A177-3AD203B41FA5}">
                      <a16:colId xmlns:a16="http://schemas.microsoft.com/office/drawing/2014/main" val="3532355722"/>
                    </a:ext>
                  </a:extLst>
                </a:gridCol>
                <a:gridCol w="246888">
                  <a:extLst>
                    <a:ext uri="{9D8B030D-6E8A-4147-A177-3AD203B41FA5}">
                      <a16:colId xmlns:a16="http://schemas.microsoft.com/office/drawing/2014/main" val="1820097495"/>
                    </a:ext>
                  </a:extLst>
                </a:gridCol>
                <a:gridCol w="246888">
                  <a:extLst>
                    <a:ext uri="{9D8B030D-6E8A-4147-A177-3AD203B41FA5}">
                      <a16:colId xmlns:a16="http://schemas.microsoft.com/office/drawing/2014/main" val="1573694037"/>
                    </a:ext>
                  </a:extLst>
                </a:gridCol>
                <a:gridCol w="208280">
                  <a:extLst>
                    <a:ext uri="{9D8B030D-6E8A-4147-A177-3AD203B41FA5}">
                      <a16:colId xmlns:a16="http://schemas.microsoft.com/office/drawing/2014/main" val="3301289962"/>
                    </a:ext>
                  </a:extLst>
                </a:gridCol>
                <a:gridCol w="208280">
                  <a:extLst>
                    <a:ext uri="{9D8B030D-6E8A-4147-A177-3AD203B41FA5}">
                      <a16:colId xmlns:a16="http://schemas.microsoft.com/office/drawing/2014/main" val="1176420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142960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- 2020-04-29 16:57:27</a:t>
                      </a:r>
                      <a:r>
                        <a:rPr kumimoji="0" lang="de-DE" sz="1000" b="0" i="0" u="none" strike="noStrike" kern="1200" cap="none" spc="0" normalizeH="0" baseline="0" noProof="0">
                          <a:ln>
                            <a:noFill/>
                          </a:ln>
                          <a:solidFill>
                            <a:prstClr val="black"/>
                          </a:solidFill>
                          <a:effectLst/>
                          <a:uLnTx/>
                          <a:uFillTx/>
                          <a:latin typeface="+mn-lt"/>
                          <a:ea typeface="+mn-ea"/>
                          <a:cs typeface="+mn-cs"/>
                        </a:rPr>
                        <a:t>
 Vor dem Albrecht-Dürer-Airport Nürnberg haben selbstständige Reisebürobetreiber demonstriert. Sie fordern von der Bundesregierung einen Rettungsschirm auch für ihre Branche. |ra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https://scontent-iad3-1.xx.fbcdn.net/v/t15.5256-10/p168x128/95415658_2965563753521858_7122821098520969216_n.jpg?_nc_cat=103&amp;_nc_sid=08861d&amp;_nc_ohc=DSsdki0Io94AX8NLcN6&amp;_nc_ht=scontent-iad3-1.xx&amp;_nc_tp=6&amp;oh=863b07c84c3d524fcc375c9bbabd3357&amp;oe=5EF4C554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29.05.2020 09:14:53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82.95 %</a:t>
                      </a:r>
                    </a:p>
                  </a:txBody>
                  <a:tcPr/>
                </a:tc>
                <a:extLst>
                  <a:ext uri="{0D108BD9-81ED-4DB2-BD59-A6C34878D82A}">
                    <a16:rowId xmlns:a16="http://schemas.microsoft.com/office/drawing/2014/main" val="291910402"/>
                  </a:ext>
                </a:extLst>
              </a:tr>
            </a:tbl>
          </a:graphicData>
        </a:graphic>
      </p:graphicFrame>
      <p:sp>
        <p:nvSpPr>
          <p:cNvPr id="4" name="Text Placeholder 3">
            <a:extLst>
              <a:ext uri="{FF2B5EF4-FFF2-40B4-BE49-F238E27FC236}">
                <a16:creationId xmlns:a16="http://schemas.microsoft.com/office/drawing/2014/main" id="{07A8EA4B-4922-40FB-A6D5-0093732EF46D}"/>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8923773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88277-D93B-4D84-B24A-01D72776099C}"/>
              </a:ext>
            </a:extLst>
          </p:cNvPr>
          <p:cNvSpPr>
            <a:spLocks noGrp="1"/>
          </p:cNvSpPr>
          <p:nvPr>
            <p:ph type="title"/>
          </p:nvPr>
        </p:nvSpPr>
        <p:spPr/>
        <p:txBody>
          <a:bodyPr/>
          <a:lstStyle/>
          <a:p>
            <a:r>
              <a:rPr lang="en-US"/>
              <a:t>Facebook Own Videos Table | BR Franken - 19 of 26</a:t>
            </a:r>
          </a:p>
        </p:txBody>
      </p:sp>
      <p:graphicFrame>
        <p:nvGraphicFramePr>
          <p:cNvPr id="5" name="Table Placeholder 4">
            <a:extLst>
              <a:ext uri="{FF2B5EF4-FFF2-40B4-BE49-F238E27FC236}">
                <a16:creationId xmlns:a16="http://schemas.microsoft.com/office/drawing/2014/main" id="{44CB19AC-9EC6-4EF5-A577-5ABB2D29FCB0}"/>
              </a:ext>
            </a:extLst>
          </p:cNvPr>
          <p:cNvGraphicFramePr>
            <a:graphicFrameLocks noGrp="1"/>
          </p:cNvGraphicFramePr>
          <p:nvPr>
            <p:ph type="tbl" sz="quarter" idx="13"/>
            <p:extLst>
              <p:ext uri="{D42A27DB-BD31-4B8C-83A1-F6EECF244321}">
                <p14:modId xmlns:p14="http://schemas.microsoft.com/office/powerpoint/2010/main" val="1226749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339933828"/>
                    </a:ext>
                  </a:extLst>
                </a:gridCol>
                <a:gridCol w="740664">
                  <a:extLst>
                    <a:ext uri="{9D8B030D-6E8A-4147-A177-3AD203B41FA5}">
                      <a16:colId xmlns:a16="http://schemas.microsoft.com/office/drawing/2014/main" val="1368200085"/>
                    </a:ext>
                  </a:extLst>
                </a:gridCol>
                <a:gridCol w="208280">
                  <a:extLst>
                    <a:ext uri="{9D8B030D-6E8A-4147-A177-3AD203B41FA5}">
                      <a16:colId xmlns:a16="http://schemas.microsoft.com/office/drawing/2014/main" val="4067976468"/>
                    </a:ext>
                  </a:extLst>
                </a:gridCol>
                <a:gridCol w="246888">
                  <a:extLst>
                    <a:ext uri="{9D8B030D-6E8A-4147-A177-3AD203B41FA5}">
                      <a16:colId xmlns:a16="http://schemas.microsoft.com/office/drawing/2014/main" val="2282514123"/>
                    </a:ext>
                  </a:extLst>
                </a:gridCol>
                <a:gridCol w="246888">
                  <a:extLst>
                    <a:ext uri="{9D8B030D-6E8A-4147-A177-3AD203B41FA5}">
                      <a16:colId xmlns:a16="http://schemas.microsoft.com/office/drawing/2014/main" val="3686171307"/>
                    </a:ext>
                  </a:extLst>
                </a:gridCol>
                <a:gridCol w="246888">
                  <a:extLst>
                    <a:ext uri="{9D8B030D-6E8A-4147-A177-3AD203B41FA5}">
                      <a16:colId xmlns:a16="http://schemas.microsoft.com/office/drawing/2014/main" val="699852589"/>
                    </a:ext>
                  </a:extLst>
                </a:gridCol>
                <a:gridCol w="246888">
                  <a:extLst>
                    <a:ext uri="{9D8B030D-6E8A-4147-A177-3AD203B41FA5}">
                      <a16:colId xmlns:a16="http://schemas.microsoft.com/office/drawing/2014/main" val="3766887988"/>
                    </a:ext>
                  </a:extLst>
                </a:gridCol>
                <a:gridCol w="246888">
                  <a:extLst>
                    <a:ext uri="{9D8B030D-6E8A-4147-A177-3AD203B41FA5}">
                      <a16:colId xmlns:a16="http://schemas.microsoft.com/office/drawing/2014/main" val="2783384352"/>
                    </a:ext>
                  </a:extLst>
                </a:gridCol>
                <a:gridCol w="246888">
                  <a:extLst>
                    <a:ext uri="{9D8B030D-6E8A-4147-A177-3AD203B41FA5}">
                      <a16:colId xmlns:a16="http://schemas.microsoft.com/office/drawing/2014/main" val="712047452"/>
                    </a:ext>
                  </a:extLst>
                </a:gridCol>
                <a:gridCol w="246888">
                  <a:extLst>
                    <a:ext uri="{9D8B030D-6E8A-4147-A177-3AD203B41FA5}">
                      <a16:colId xmlns:a16="http://schemas.microsoft.com/office/drawing/2014/main" val="2385795500"/>
                    </a:ext>
                  </a:extLst>
                </a:gridCol>
                <a:gridCol w="246888">
                  <a:extLst>
                    <a:ext uri="{9D8B030D-6E8A-4147-A177-3AD203B41FA5}">
                      <a16:colId xmlns:a16="http://schemas.microsoft.com/office/drawing/2014/main" val="1624643521"/>
                    </a:ext>
                  </a:extLst>
                </a:gridCol>
                <a:gridCol w="246888">
                  <a:extLst>
                    <a:ext uri="{9D8B030D-6E8A-4147-A177-3AD203B41FA5}">
                      <a16:colId xmlns:a16="http://schemas.microsoft.com/office/drawing/2014/main" val="194562251"/>
                    </a:ext>
                  </a:extLst>
                </a:gridCol>
                <a:gridCol w="246888">
                  <a:extLst>
                    <a:ext uri="{9D8B030D-6E8A-4147-A177-3AD203B41FA5}">
                      <a16:colId xmlns:a16="http://schemas.microsoft.com/office/drawing/2014/main" val="497127384"/>
                    </a:ext>
                  </a:extLst>
                </a:gridCol>
                <a:gridCol w="246888">
                  <a:extLst>
                    <a:ext uri="{9D8B030D-6E8A-4147-A177-3AD203B41FA5}">
                      <a16:colId xmlns:a16="http://schemas.microsoft.com/office/drawing/2014/main" val="4294826883"/>
                    </a:ext>
                  </a:extLst>
                </a:gridCol>
                <a:gridCol w="246888">
                  <a:extLst>
                    <a:ext uri="{9D8B030D-6E8A-4147-A177-3AD203B41FA5}">
                      <a16:colId xmlns:a16="http://schemas.microsoft.com/office/drawing/2014/main" val="2298707331"/>
                    </a:ext>
                  </a:extLst>
                </a:gridCol>
                <a:gridCol w="246888">
                  <a:extLst>
                    <a:ext uri="{9D8B030D-6E8A-4147-A177-3AD203B41FA5}">
                      <a16:colId xmlns:a16="http://schemas.microsoft.com/office/drawing/2014/main" val="1374101903"/>
                    </a:ext>
                  </a:extLst>
                </a:gridCol>
                <a:gridCol w="246888">
                  <a:extLst>
                    <a:ext uri="{9D8B030D-6E8A-4147-A177-3AD203B41FA5}">
                      <a16:colId xmlns:a16="http://schemas.microsoft.com/office/drawing/2014/main" val="1399008496"/>
                    </a:ext>
                  </a:extLst>
                </a:gridCol>
                <a:gridCol w="246888">
                  <a:extLst>
                    <a:ext uri="{9D8B030D-6E8A-4147-A177-3AD203B41FA5}">
                      <a16:colId xmlns:a16="http://schemas.microsoft.com/office/drawing/2014/main" val="3510136002"/>
                    </a:ext>
                  </a:extLst>
                </a:gridCol>
                <a:gridCol w="246888">
                  <a:extLst>
                    <a:ext uri="{9D8B030D-6E8A-4147-A177-3AD203B41FA5}">
                      <a16:colId xmlns:a16="http://schemas.microsoft.com/office/drawing/2014/main" val="1148043341"/>
                    </a:ext>
                  </a:extLst>
                </a:gridCol>
                <a:gridCol w="246888">
                  <a:extLst>
                    <a:ext uri="{9D8B030D-6E8A-4147-A177-3AD203B41FA5}">
                      <a16:colId xmlns:a16="http://schemas.microsoft.com/office/drawing/2014/main" val="2213322464"/>
                    </a:ext>
                  </a:extLst>
                </a:gridCol>
                <a:gridCol w="246888">
                  <a:extLst>
                    <a:ext uri="{9D8B030D-6E8A-4147-A177-3AD203B41FA5}">
                      <a16:colId xmlns:a16="http://schemas.microsoft.com/office/drawing/2014/main" val="2920984637"/>
                    </a:ext>
                  </a:extLst>
                </a:gridCol>
                <a:gridCol w="246888">
                  <a:extLst>
                    <a:ext uri="{9D8B030D-6E8A-4147-A177-3AD203B41FA5}">
                      <a16:colId xmlns:a16="http://schemas.microsoft.com/office/drawing/2014/main" val="2730788357"/>
                    </a:ext>
                  </a:extLst>
                </a:gridCol>
                <a:gridCol w="246888">
                  <a:extLst>
                    <a:ext uri="{9D8B030D-6E8A-4147-A177-3AD203B41FA5}">
                      <a16:colId xmlns:a16="http://schemas.microsoft.com/office/drawing/2014/main" val="2042723233"/>
                    </a:ext>
                  </a:extLst>
                </a:gridCol>
                <a:gridCol w="208280">
                  <a:extLst>
                    <a:ext uri="{9D8B030D-6E8A-4147-A177-3AD203B41FA5}">
                      <a16:colId xmlns:a16="http://schemas.microsoft.com/office/drawing/2014/main" val="3190874058"/>
                    </a:ext>
                  </a:extLst>
                </a:gridCol>
                <a:gridCol w="208280">
                  <a:extLst>
                    <a:ext uri="{9D8B030D-6E8A-4147-A177-3AD203B41FA5}">
                      <a16:colId xmlns:a16="http://schemas.microsoft.com/office/drawing/2014/main" val="172334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976623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- 2020-04-29 15:33:59</a:t>
                      </a:r>
                      <a:r>
                        <a:rPr kumimoji="0" lang="de-DE" sz="1000" b="0" i="0" u="none" strike="noStrike" kern="1200" cap="none" spc="0" normalizeH="0" baseline="0" noProof="0">
                          <a:ln>
                            <a:noFill/>
                          </a:ln>
                          <a:solidFill>
                            <a:prstClr val="black"/>
                          </a:solidFill>
                          <a:effectLst/>
                          <a:uLnTx/>
                          <a:uFillTx/>
                          <a:latin typeface="+mn-lt"/>
                          <a:ea typeface="+mn-ea"/>
                          <a:cs typeface="+mn-cs"/>
                        </a:rPr>
                        <a:t>
 Mittlerweile helfen viele Menschen bei der Spargelernte mit, darunter Studenten, Gastronomen und Schauspieler. Doch Spargel ernten 🔪 will gelernt sein, was die Landwirte noch zusätzlich fordert. |fme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https://scontent-iad3-1.xx.fbcdn.net/v/t15.5256-10/p168x128/95319815_258307425309491_6759716956930048000_n.jpg?_nc_cat=109&amp;_nc_sid=08861d&amp;_nc_ohc=BuJG6Nu9XZUAX_HCnm8&amp;_nc_ht=scontent-iad3-1.xx&amp;_nc_tp=6&amp;oh=2310f4645b57ac3c59fd9c5e19c53dce&amp;oe=5EF82BD6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29.05.2020 09:14:53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42.83 %</a:t>
                      </a:r>
                    </a:p>
                  </a:txBody>
                  <a:tcPr/>
                </a:tc>
                <a:extLst>
                  <a:ext uri="{0D108BD9-81ED-4DB2-BD59-A6C34878D82A}">
                    <a16:rowId xmlns:a16="http://schemas.microsoft.com/office/drawing/2014/main" val="3946609154"/>
                  </a:ext>
                </a:extLst>
              </a:tr>
            </a:tbl>
          </a:graphicData>
        </a:graphic>
      </p:graphicFrame>
      <p:sp>
        <p:nvSpPr>
          <p:cNvPr id="4" name="Text Placeholder 3">
            <a:extLst>
              <a:ext uri="{FF2B5EF4-FFF2-40B4-BE49-F238E27FC236}">
                <a16:creationId xmlns:a16="http://schemas.microsoft.com/office/drawing/2014/main" id="{1939C698-EDDE-44DF-A828-E883FAA7CEFC}"/>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5062253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0B1D2-A318-4650-8E77-0BEEDA17A350}"/>
              </a:ext>
            </a:extLst>
          </p:cNvPr>
          <p:cNvSpPr>
            <a:spLocks noGrp="1"/>
          </p:cNvSpPr>
          <p:nvPr>
            <p:ph type="title"/>
          </p:nvPr>
        </p:nvSpPr>
        <p:spPr/>
        <p:txBody>
          <a:bodyPr/>
          <a:lstStyle/>
          <a:p>
            <a:r>
              <a:rPr lang="en-US"/>
              <a:t>Facebook Own Videos Table | BR Franken - 20 of 26</a:t>
            </a:r>
          </a:p>
        </p:txBody>
      </p:sp>
      <p:graphicFrame>
        <p:nvGraphicFramePr>
          <p:cNvPr id="5" name="Table Placeholder 4">
            <a:extLst>
              <a:ext uri="{FF2B5EF4-FFF2-40B4-BE49-F238E27FC236}">
                <a16:creationId xmlns:a16="http://schemas.microsoft.com/office/drawing/2014/main" id="{B8360676-6904-4A1B-B9FD-CB8E719B1E8B}"/>
              </a:ext>
            </a:extLst>
          </p:cNvPr>
          <p:cNvGraphicFramePr>
            <a:graphicFrameLocks noGrp="1"/>
          </p:cNvGraphicFramePr>
          <p:nvPr>
            <p:ph type="tbl" sz="quarter" idx="13"/>
            <p:extLst>
              <p:ext uri="{D42A27DB-BD31-4B8C-83A1-F6EECF244321}">
                <p14:modId xmlns:p14="http://schemas.microsoft.com/office/powerpoint/2010/main" val="3647913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771719009"/>
                    </a:ext>
                  </a:extLst>
                </a:gridCol>
                <a:gridCol w="740664">
                  <a:extLst>
                    <a:ext uri="{9D8B030D-6E8A-4147-A177-3AD203B41FA5}">
                      <a16:colId xmlns:a16="http://schemas.microsoft.com/office/drawing/2014/main" val="668206861"/>
                    </a:ext>
                  </a:extLst>
                </a:gridCol>
                <a:gridCol w="208280">
                  <a:extLst>
                    <a:ext uri="{9D8B030D-6E8A-4147-A177-3AD203B41FA5}">
                      <a16:colId xmlns:a16="http://schemas.microsoft.com/office/drawing/2014/main" val="43808398"/>
                    </a:ext>
                  </a:extLst>
                </a:gridCol>
                <a:gridCol w="246888">
                  <a:extLst>
                    <a:ext uri="{9D8B030D-6E8A-4147-A177-3AD203B41FA5}">
                      <a16:colId xmlns:a16="http://schemas.microsoft.com/office/drawing/2014/main" val="3890159106"/>
                    </a:ext>
                  </a:extLst>
                </a:gridCol>
                <a:gridCol w="246888">
                  <a:extLst>
                    <a:ext uri="{9D8B030D-6E8A-4147-A177-3AD203B41FA5}">
                      <a16:colId xmlns:a16="http://schemas.microsoft.com/office/drawing/2014/main" val="2139954685"/>
                    </a:ext>
                  </a:extLst>
                </a:gridCol>
                <a:gridCol w="246888">
                  <a:extLst>
                    <a:ext uri="{9D8B030D-6E8A-4147-A177-3AD203B41FA5}">
                      <a16:colId xmlns:a16="http://schemas.microsoft.com/office/drawing/2014/main" val="120799763"/>
                    </a:ext>
                  </a:extLst>
                </a:gridCol>
                <a:gridCol w="246888">
                  <a:extLst>
                    <a:ext uri="{9D8B030D-6E8A-4147-A177-3AD203B41FA5}">
                      <a16:colId xmlns:a16="http://schemas.microsoft.com/office/drawing/2014/main" val="2648061525"/>
                    </a:ext>
                  </a:extLst>
                </a:gridCol>
                <a:gridCol w="246888">
                  <a:extLst>
                    <a:ext uri="{9D8B030D-6E8A-4147-A177-3AD203B41FA5}">
                      <a16:colId xmlns:a16="http://schemas.microsoft.com/office/drawing/2014/main" val="39632895"/>
                    </a:ext>
                  </a:extLst>
                </a:gridCol>
                <a:gridCol w="246888">
                  <a:extLst>
                    <a:ext uri="{9D8B030D-6E8A-4147-A177-3AD203B41FA5}">
                      <a16:colId xmlns:a16="http://schemas.microsoft.com/office/drawing/2014/main" val="1109326978"/>
                    </a:ext>
                  </a:extLst>
                </a:gridCol>
                <a:gridCol w="246888">
                  <a:extLst>
                    <a:ext uri="{9D8B030D-6E8A-4147-A177-3AD203B41FA5}">
                      <a16:colId xmlns:a16="http://schemas.microsoft.com/office/drawing/2014/main" val="1875698274"/>
                    </a:ext>
                  </a:extLst>
                </a:gridCol>
                <a:gridCol w="246888">
                  <a:extLst>
                    <a:ext uri="{9D8B030D-6E8A-4147-A177-3AD203B41FA5}">
                      <a16:colId xmlns:a16="http://schemas.microsoft.com/office/drawing/2014/main" val="168640052"/>
                    </a:ext>
                  </a:extLst>
                </a:gridCol>
                <a:gridCol w="246888">
                  <a:extLst>
                    <a:ext uri="{9D8B030D-6E8A-4147-A177-3AD203B41FA5}">
                      <a16:colId xmlns:a16="http://schemas.microsoft.com/office/drawing/2014/main" val="2928510064"/>
                    </a:ext>
                  </a:extLst>
                </a:gridCol>
                <a:gridCol w="246888">
                  <a:extLst>
                    <a:ext uri="{9D8B030D-6E8A-4147-A177-3AD203B41FA5}">
                      <a16:colId xmlns:a16="http://schemas.microsoft.com/office/drawing/2014/main" val="595397644"/>
                    </a:ext>
                  </a:extLst>
                </a:gridCol>
                <a:gridCol w="246888">
                  <a:extLst>
                    <a:ext uri="{9D8B030D-6E8A-4147-A177-3AD203B41FA5}">
                      <a16:colId xmlns:a16="http://schemas.microsoft.com/office/drawing/2014/main" val="4222137585"/>
                    </a:ext>
                  </a:extLst>
                </a:gridCol>
                <a:gridCol w="246888">
                  <a:extLst>
                    <a:ext uri="{9D8B030D-6E8A-4147-A177-3AD203B41FA5}">
                      <a16:colId xmlns:a16="http://schemas.microsoft.com/office/drawing/2014/main" val="2602179857"/>
                    </a:ext>
                  </a:extLst>
                </a:gridCol>
                <a:gridCol w="246888">
                  <a:extLst>
                    <a:ext uri="{9D8B030D-6E8A-4147-A177-3AD203B41FA5}">
                      <a16:colId xmlns:a16="http://schemas.microsoft.com/office/drawing/2014/main" val="1780975163"/>
                    </a:ext>
                  </a:extLst>
                </a:gridCol>
                <a:gridCol w="246888">
                  <a:extLst>
                    <a:ext uri="{9D8B030D-6E8A-4147-A177-3AD203B41FA5}">
                      <a16:colId xmlns:a16="http://schemas.microsoft.com/office/drawing/2014/main" val="3119216068"/>
                    </a:ext>
                  </a:extLst>
                </a:gridCol>
                <a:gridCol w="246888">
                  <a:extLst>
                    <a:ext uri="{9D8B030D-6E8A-4147-A177-3AD203B41FA5}">
                      <a16:colId xmlns:a16="http://schemas.microsoft.com/office/drawing/2014/main" val="3979155738"/>
                    </a:ext>
                  </a:extLst>
                </a:gridCol>
                <a:gridCol w="246888">
                  <a:extLst>
                    <a:ext uri="{9D8B030D-6E8A-4147-A177-3AD203B41FA5}">
                      <a16:colId xmlns:a16="http://schemas.microsoft.com/office/drawing/2014/main" val="1410110848"/>
                    </a:ext>
                  </a:extLst>
                </a:gridCol>
                <a:gridCol w="246888">
                  <a:extLst>
                    <a:ext uri="{9D8B030D-6E8A-4147-A177-3AD203B41FA5}">
                      <a16:colId xmlns:a16="http://schemas.microsoft.com/office/drawing/2014/main" val="1825722206"/>
                    </a:ext>
                  </a:extLst>
                </a:gridCol>
                <a:gridCol w="246888">
                  <a:extLst>
                    <a:ext uri="{9D8B030D-6E8A-4147-A177-3AD203B41FA5}">
                      <a16:colId xmlns:a16="http://schemas.microsoft.com/office/drawing/2014/main" val="3813912288"/>
                    </a:ext>
                  </a:extLst>
                </a:gridCol>
                <a:gridCol w="246888">
                  <a:extLst>
                    <a:ext uri="{9D8B030D-6E8A-4147-A177-3AD203B41FA5}">
                      <a16:colId xmlns:a16="http://schemas.microsoft.com/office/drawing/2014/main" val="130486670"/>
                    </a:ext>
                  </a:extLst>
                </a:gridCol>
                <a:gridCol w="246888">
                  <a:extLst>
                    <a:ext uri="{9D8B030D-6E8A-4147-A177-3AD203B41FA5}">
                      <a16:colId xmlns:a16="http://schemas.microsoft.com/office/drawing/2014/main" val="2013530915"/>
                    </a:ext>
                  </a:extLst>
                </a:gridCol>
                <a:gridCol w="208280">
                  <a:extLst>
                    <a:ext uri="{9D8B030D-6E8A-4147-A177-3AD203B41FA5}">
                      <a16:colId xmlns:a16="http://schemas.microsoft.com/office/drawing/2014/main" val="277873581"/>
                    </a:ext>
                  </a:extLst>
                </a:gridCol>
                <a:gridCol w="208280">
                  <a:extLst>
                    <a:ext uri="{9D8B030D-6E8A-4147-A177-3AD203B41FA5}">
                      <a16:colId xmlns:a16="http://schemas.microsoft.com/office/drawing/2014/main" val="1773349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486199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- 2020-04-29 15:27:11</a:t>
                      </a:r>
                      <a:r>
                        <a:rPr kumimoji="0" lang="de-DE" sz="1000" b="0" i="0" u="none" strike="noStrike" kern="1200" cap="none" spc="0" normalizeH="0" baseline="0" noProof="0">
                          <a:ln>
                            <a:noFill/>
                          </a:ln>
                          <a:solidFill>
                            <a:prstClr val="black"/>
                          </a:solidFill>
                          <a:effectLst/>
                          <a:uLnTx/>
                          <a:uFillTx/>
                          <a:latin typeface="+mn-lt"/>
                          <a:ea typeface="+mn-ea"/>
                          <a:cs typeface="+mn-cs"/>
                        </a:rPr>
                        <a:t>
 Vor allem junge, freischaffende Künstler sind derzeit auf Hilfe angewiesen. Aber nicht alle bekommen sie. |fme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https://scontent-iad3-1.xx.fbcdn.net/v/t15.5256-10/p168x128/95168675_685949728904394_6151619922200887296_n.jpg?_nc_cat=105&amp;_nc_sid=08861d&amp;_nc_ohc=ywAwNIZ5biIAX9wJjrU&amp;_nc_ht=scontent-iad3-1.xx&amp;_nc_tp=6&amp;oh=cf388806879881627986981c1122391d&amp;oe=5EF5E0FA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29.05.2020 09:14:53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78.99 %</a:t>
                      </a:r>
                    </a:p>
                  </a:txBody>
                  <a:tcPr/>
                </a:tc>
                <a:extLst>
                  <a:ext uri="{0D108BD9-81ED-4DB2-BD59-A6C34878D82A}">
                    <a16:rowId xmlns:a16="http://schemas.microsoft.com/office/drawing/2014/main" val="822174583"/>
                  </a:ext>
                </a:extLst>
              </a:tr>
            </a:tbl>
          </a:graphicData>
        </a:graphic>
      </p:graphicFrame>
      <p:sp>
        <p:nvSpPr>
          <p:cNvPr id="4" name="Text Placeholder 3">
            <a:extLst>
              <a:ext uri="{FF2B5EF4-FFF2-40B4-BE49-F238E27FC236}">
                <a16:creationId xmlns:a16="http://schemas.microsoft.com/office/drawing/2014/main" id="{60B72A9F-AA4D-4D04-9E8B-7BE36F25AAAA}"/>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18928332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C0673-9D2D-43A9-B3A6-5312A8623BC7}"/>
              </a:ext>
            </a:extLst>
          </p:cNvPr>
          <p:cNvSpPr>
            <a:spLocks noGrp="1"/>
          </p:cNvSpPr>
          <p:nvPr>
            <p:ph type="title"/>
          </p:nvPr>
        </p:nvSpPr>
        <p:spPr/>
        <p:txBody>
          <a:bodyPr/>
          <a:lstStyle/>
          <a:p>
            <a:r>
              <a:rPr lang="en-US"/>
              <a:t>Facebook Own Videos Table | BR Franken - 21 of 26</a:t>
            </a:r>
          </a:p>
        </p:txBody>
      </p:sp>
      <p:graphicFrame>
        <p:nvGraphicFramePr>
          <p:cNvPr id="5" name="Table Placeholder 4">
            <a:extLst>
              <a:ext uri="{FF2B5EF4-FFF2-40B4-BE49-F238E27FC236}">
                <a16:creationId xmlns:a16="http://schemas.microsoft.com/office/drawing/2014/main" id="{34BEEC50-C415-4102-917F-4B0EC5E9B5A0}"/>
              </a:ext>
            </a:extLst>
          </p:cNvPr>
          <p:cNvGraphicFramePr>
            <a:graphicFrameLocks noGrp="1"/>
          </p:cNvGraphicFramePr>
          <p:nvPr>
            <p:ph type="tbl" sz="quarter" idx="13"/>
            <p:extLst>
              <p:ext uri="{D42A27DB-BD31-4B8C-83A1-F6EECF244321}">
                <p14:modId xmlns:p14="http://schemas.microsoft.com/office/powerpoint/2010/main" val="458145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094699777"/>
                    </a:ext>
                  </a:extLst>
                </a:gridCol>
                <a:gridCol w="740664">
                  <a:extLst>
                    <a:ext uri="{9D8B030D-6E8A-4147-A177-3AD203B41FA5}">
                      <a16:colId xmlns:a16="http://schemas.microsoft.com/office/drawing/2014/main" val="2830006619"/>
                    </a:ext>
                  </a:extLst>
                </a:gridCol>
                <a:gridCol w="208280">
                  <a:extLst>
                    <a:ext uri="{9D8B030D-6E8A-4147-A177-3AD203B41FA5}">
                      <a16:colId xmlns:a16="http://schemas.microsoft.com/office/drawing/2014/main" val="1183662504"/>
                    </a:ext>
                  </a:extLst>
                </a:gridCol>
                <a:gridCol w="246888">
                  <a:extLst>
                    <a:ext uri="{9D8B030D-6E8A-4147-A177-3AD203B41FA5}">
                      <a16:colId xmlns:a16="http://schemas.microsoft.com/office/drawing/2014/main" val="4062160322"/>
                    </a:ext>
                  </a:extLst>
                </a:gridCol>
                <a:gridCol w="246888">
                  <a:extLst>
                    <a:ext uri="{9D8B030D-6E8A-4147-A177-3AD203B41FA5}">
                      <a16:colId xmlns:a16="http://schemas.microsoft.com/office/drawing/2014/main" val="2502775190"/>
                    </a:ext>
                  </a:extLst>
                </a:gridCol>
                <a:gridCol w="246888">
                  <a:extLst>
                    <a:ext uri="{9D8B030D-6E8A-4147-A177-3AD203B41FA5}">
                      <a16:colId xmlns:a16="http://schemas.microsoft.com/office/drawing/2014/main" val="1421613441"/>
                    </a:ext>
                  </a:extLst>
                </a:gridCol>
                <a:gridCol w="246888">
                  <a:extLst>
                    <a:ext uri="{9D8B030D-6E8A-4147-A177-3AD203B41FA5}">
                      <a16:colId xmlns:a16="http://schemas.microsoft.com/office/drawing/2014/main" val="2595456711"/>
                    </a:ext>
                  </a:extLst>
                </a:gridCol>
                <a:gridCol w="246888">
                  <a:extLst>
                    <a:ext uri="{9D8B030D-6E8A-4147-A177-3AD203B41FA5}">
                      <a16:colId xmlns:a16="http://schemas.microsoft.com/office/drawing/2014/main" val="617997558"/>
                    </a:ext>
                  </a:extLst>
                </a:gridCol>
                <a:gridCol w="246888">
                  <a:extLst>
                    <a:ext uri="{9D8B030D-6E8A-4147-A177-3AD203B41FA5}">
                      <a16:colId xmlns:a16="http://schemas.microsoft.com/office/drawing/2014/main" val="1015825997"/>
                    </a:ext>
                  </a:extLst>
                </a:gridCol>
                <a:gridCol w="246888">
                  <a:extLst>
                    <a:ext uri="{9D8B030D-6E8A-4147-A177-3AD203B41FA5}">
                      <a16:colId xmlns:a16="http://schemas.microsoft.com/office/drawing/2014/main" val="3456673137"/>
                    </a:ext>
                  </a:extLst>
                </a:gridCol>
                <a:gridCol w="246888">
                  <a:extLst>
                    <a:ext uri="{9D8B030D-6E8A-4147-A177-3AD203B41FA5}">
                      <a16:colId xmlns:a16="http://schemas.microsoft.com/office/drawing/2014/main" val="3069916247"/>
                    </a:ext>
                  </a:extLst>
                </a:gridCol>
                <a:gridCol w="246888">
                  <a:extLst>
                    <a:ext uri="{9D8B030D-6E8A-4147-A177-3AD203B41FA5}">
                      <a16:colId xmlns:a16="http://schemas.microsoft.com/office/drawing/2014/main" val="3025079256"/>
                    </a:ext>
                  </a:extLst>
                </a:gridCol>
                <a:gridCol w="246888">
                  <a:extLst>
                    <a:ext uri="{9D8B030D-6E8A-4147-A177-3AD203B41FA5}">
                      <a16:colId xmlns:a16="http://schemas.microsoft.com/office/drawing/2014/main" val="972818909"/>
                    </a:ext>
                  </a:extLst>
                </a:gridCol>
                <a:gridCol w="246888">
                  <a:extLst>
                    <a:ext uri="{9D8B030D-6E8A-4147-A177-3AD203B41FA5}">
                      <a16:colId xmlns:a16="http://schemas.microsoft.com/office/drawing/2014/main" val="4204862304"/>
                    </a:ext>
                  </a:extLst>
                </a:gridCol>
                <a:gridCol w="246888">
                  <a:extLst>
                    <a:ext uri="{9D8B030D-6E8A-4147-A177-3AD203B41FA5}">
                      <a16:colId xmlns:a16="http://schemas.microsoft.com/office/drawing/2014/main" val="2954182646"/>
                    </a:ext>
                  </a:extLst>
                </a:gridCol>
                <a:gridCol w="246888">
                  <a:extLst>
                    <a:ext uri="{9D8B030D-6E8A-4147-A177-3AD203B41FA5}">
                      <a16:colId xmlns:a16="http://schemas.microsoft.com/office/drawing/2014/main" val="3014895060"/>
                    </a:ext>
                  </a:extLst>
                </a:gridCol>
                <a:gridCol w="246888">
                  <a:extLst>
                    <a:ext uri="{9D8B030D-6E8A-4147-A177-3AD203B41FA5}">
                      <a16:colId xmlns:a16="http://schemas.microsoft.com/office/drawing/2014/main" val="316233487"/>
                    </a:ext>
                  </a:extLst>
                </a:gridCol>
                <a:gridCol w="246888">
                  <a:extLst>
                    <a:ext uri="{9D8B030D-6E8A-4147-A177-3AD203B41FA5}">
                      <a16:colId xmlns:a16="http://schemas.microsoft.com/office/drawing/2014/main" val="105385325"/>
                    </a:ext>
                  </a:extLst>
                </a:gridCol>
                <a:gridCol w="246888">
                  <a:extLst>
                    <a:ext uri="{9D8B030D-6E8A-4147-A177-3AD203B41FA5}">
                      <a16:colId xmlns:a16="http://schemas.microsoft.com/office/drawing/2014/main" val="11968289"/>
                    </a:ext>
                  </a:extLst>
                </a:gridCol>
                <a:gridCol w="246888">
                  <a:extLst>
                    <a:ext uri="{9D8B030D-6E8A-4147-A177-3AD203B41FA5}">
                      <a16:colId xmlns:a16="http://schemas.microsoft.com/office/drawing/2014/main" val="2967722931"/>
                    </a:ext>
                  </a:extLst>
                </a:gridCol>
                <a:gridCol w="246888">
                  <a:extLst>
                    <a:ext uri="{9D8B030D-6E8A-4147-A177-3AD203B41FA5}">
                      <a16:colId xmlns:a16="http://schemas.microsoft.com/office/drawing/2014/main" val="2945439532"/>
                    </a:ext>
                  </a:extLst>
                </a:gridCol>
                <a:gridCol w="246888">
                  <a:extLst>
                    <a:ext uri="{9D8B030D-6E8A-4147-A177-3AD203B41FA5}">
                      <a16:colId xmlns:a16="http://schemas.microsoft.com/office/drawing/2014/main" val="32212718"/>
                    </a:ext>
                  </a:extLst>
                </a:gridCol>
                <a:gridCol w="246888">
                  <a:extLst>
                    <a:ext uri="{9D8B030D-6E8A-4147-A177-3AD203B41FA5}">
                      <a16:colId xmlns:a16="http://schemas.microsoft.com/office/drawing/2014/main" val="1836223966"/>
                    </a:ext>
                  </a:extLst>
                </a:gridCol>
                <a:gridCol w="208280">
                  <a:extLst>
                    <a:ext uri="{9D8B030D-6E8A-4147-A177-3AD203B41FA5}">
                      <a16:colId xmlns:a16="http://schemas.microsoft.com/office/drawing/2014/main" val="3510049752"/>
                    </a:ext>
                  </a:extLst>
                </a:gridCol>
                <a:gridCol w="208280">
                  <a:extLst>
                    <a:ext uri="{9D8B030D-6E8A-4147-A177-3AD203B41FA5}">
                      <a16:colId xmlns:a16="http://schemas.microsoft.com/office/drawing/2014/main" val="2220095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536982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- 2020-04-29 15:22:35</a:t>
                      </a:r>
                      <a:r>
                        <a:rPr kumimoji="0" lang="de-DE" sz="1000" b="0" i="0" u="none" strike="noStrike" kern="1200" cap="none" spc="0" normalizeH="0" baseline="0" noProof="0">
                          <a:ln>
                            <a:noFill/>
                          </a:ln>
                          <a:solidFill>
                            <a:prstClr val="black"/>
                          </a:solidFill>
                          <a:effectLst/>
                          <a:uLnTx/>
                          <a:uFillTx/>
                          <a:latin typeface="+mn-lt"/>
                          <a:ea typeface="+mn-ea"/>
                          <a:cs typeface="+mn-cs"/>
                        </a:rPr>
                        <a:t>
 Marktheidenfeld lässt sich den Brauch durch die Corona-Krise nicht verderben 😃 |fme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https://scontent-iad3-1.xx.fbcdn.net/v/t15.5256-10/p168x128/94430288_3045985112111946_5220064206010712064_n.jpg?_nc_cat=106&amp;_nc_sid=08861d&amp;_nc_ohc=5mcczvQWDc0AX9O8bvv&amp;_nc_ht=scontent-iad3-1.xx&amp;_nc_tp=6&amp;oh=786314feaddc0c5fe7ba2d8adbafb521&amp;oe=5EF7B7C1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29.05.2020 09:14:53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80.11 %</a:t>
                      </a:r>
                    </a:p>
                  </a:txBody>
                  <a:tcPr/>
                </a:tc>
                <a:extLst>
                  <a:ext uri="{0D108BD9-81ED-4DB2-BD59-A6C34878D82A}">
                    <a16:rowId xmlns:a16="http://schemas.microsoft.com/office/drawing/2014/main" val="2125094035"/>
                  </a:ext>
                </a:extLst>
              </a:tr>
            </a:tbl>
          </a:graphicData>
        </a:graphic>
      </p:graphicFrame>
      <p:sp>
        <p:nvSpPr>
          <p:cNvPr id="4" name="Text Placeholder 3">
            <a:extLst>
              <a:ext uri="{FF2B5EF4-FFF2-40B4-BE49-F238E27FC236}">
                <a16:creationId xmlns:a16="http://schemas.microsoft.com/office/drawing/2014/main" id="{61014BBA-61E0-4276-9032-1AC609656674}"/>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077999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2E298-989C-4333-B622-D6793E8D1B05}"/>
              </a:ext>
            </a:extLst>
          </p:cNvPr>
          <p:cNvSpPr>
            <a:spLocks noGrp="1"/>
          </p:cNvSpPr>
          <p:nvPr>
            <p:ph type="title"/>
          </p:nvPr>
        </p:nvSpPr>
        <p:spPr/>
        <p:txBody>
          <a:bodyPr/>
          <a:lstStyle/>
          <a:p>
            <a:r>
              <a:rPr lang="en-US"/>
              <a:t>Facebook Own Videos Table | BR Franken - 22 of 26</a:t>
            </a:r>
          </a:p>
        </p:txBody>
      </p:sp>
      <p:graphicFrame>
        <p:nvGraphicFramePr>
          <p:cNvPr id="5" name="Table Placeholder 4">
            <a:extLst>
              <a:ext uri="{FF2B5EF4-FFF2-40B4-BE49-F238E27FC236}">
                <a16:creationId xmlns:a16="http://schemas.microsoft.com/office/drawing/2014/main" id="{DCAAC4C0-D345-42DC-9ADE-BA97D35E3253}"/>
              </a:ext>
            </a:extLst>
          </p:cNvPr>
          <p:cNvGraphicFramePr>
            <a:graphicFrameLocks noGrp="1"/>
          </p:cNvGraphicFramePr>
          <p:nvPr>
            <p:ph type="tbl" sz="quarter" idx="13"/>
            <p:extLst>
              <p:ext uri="{D42A27DB-BD31-4B8C-83A1-F6EECF244321}">
                <p14:modId xmlns:p14="http://schemas.microsoft.com/office/powerpoint/2010/main" val="2813510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51033080"/>
                    </a:ext>
                  </a:extLst>
                </a:gridCol>
                <a:gridCol w="740664">
                  <a:extLst>
                    <a:ext uri="{9D8B030D-6E8A-4147-A177-3AD203B41FA5}">
                      <a16:colId xmlns:a16="http://schemas.microsoft.com/office/drawing/2014/main" val="407093912"/>
                    </a:ext>
                  </a:extLst>
                </a:gridCol>
                <a:gridCol w="208280">
                  <a:extLst>
                    <a:ext uri="{9D8B030D-6E8A-4147-A177-3AD203B41FA5}">
                      <a16:colId xmlns:a16="http://schemas.microsoft.com/office/drawing/2014/main" val="1834514971"/>
                    </a:ext>
                  </a:extLst>
                </a:gridCol>
                <a:gridCol w="246888">
                  <a:extLst>
                    <a:ext uri="{9D8B030D-6E8A-4147-A177-3AD203B41FA5}">
                      <a16:colId xmlns:a16="http://schemas.microsoft.com/office/drawing/2014/main" val="2833621924"/>
                    </a:ext>
                  </a:extLst>
                </a:gridCol>
                <a:gridCol w="246888">
                  <a:extLst>
                    <a:ext uri="{9D8B030D-6E8A-4147-A177-3AD203B41FA5}">
                      <a16:colId xmlns:a16="http://schemas.microsoft.com/office/drawing/2014/main" val="572734257"/>
                    </a:ext>
                  </a:extLst>
                </a:gridCol>
                <a:gridCol w="246888">
                  <a:extLst>
                    <a:ext uri="{9D8B030D-6E8A-4147-A177-3AD203B41FA5}">
                      <a16:colId xmlns:a16="http://schemas.microsoft.com/office/drawing/2014/main" val="1813158109"/>
                    </a:ext>
                  </a:extLst>
                </a:gridCol>
                <a:gridCol w="246888">
                  <a:extLst>
                    <a:ext uri="{9D8B030D-6E8A-4147-A177-3AD203B41FA5}">
                      <a16:colId xmlns:a16="http://schemas.microsoft.com/office/drawing/2014/main" val="3191054709"/>
                    </a:ext>
                  </a:extLst>
                </a:gridCol>
                <a:gridCol w="246888">
                  <a:extLst>
                    <a:ext uri="{9D8B030D-6E8A-4147-A177-3AD203B41FA5}">
                      <a16:colId xmlns:a16="http://schemas.microsoft.com/office/drawing/2014/main" val="2998821230"/>
                    </a:ext>
                  </a:extLst>
                </a:gridCol>
                <a:gridCol w="246888">
                  <a:extLst>
                    <a:ext uri="{9D8B030D-6E8A-4147-A177-3AD203B41FA5}">
                      <a16:colId xmlns:a16="http://schemas.microsoft.com/office/drawing/2014/main" val="2893879239"/>
                    </a:ext>
                  </a:extLst>
                </a:gridCol>
                <a:gridCol w="246888">
                  <a:extLst>
                    <a:ext uri="{9D8B030D-6E8A-4147-A177-3AD203B41FA5}">
                      <a16:colId xmlns:a16="http://schemas.microsoft.com/office/drawing/2014/main" val="3591182398"/>
                    </a:ext>
                  </a:extLst>
                </a:gridCol>
                <a:gridCol w="246888">
                  <a:extLst>
                    <a:ext uri="{9D8B030D-6E8A-4147-A177-3AD203B41FA5}">
                      <a16:colId xmlns:a16="http://schemas.microsoft.com/office/drawing/2014/main" val="823046997"/>
                    </a:ext>
                  </a:extLst>
                </a:gridCol>
                <a:gridCol w="246888">
                  <a:extLst>
                    <a:ext uri="{9D8B030D-6E8A-4147-A177-3AD203B41FA5}">
                      <a16:colId xmlns:a16="http://schemas.microsoft.com/office/drawing/2014/main" val="3274964722"/>
                    </a:ext>
                  </a:extLst>
                </a:gridCol>
                <a:gridCol w="246888">
                  <a:extLst>
                    <a:ext uri="{9D8B030D-6E8A-4147-A177-3AD203B41FA5}">
                      <a16:colId xmlns:a16="http://schemas.microsoft.com/office/drawing/2014/main" val="2194412563"/>
                    </a:ext>
                  </a:extLst>
                </a:gridCol>
                <a:gridCol w="246888">
                  <a:extLst>
                    <a:ext uri="{9D8B030D-6E8A-4147-A177-3AD203B41FA5}">
                      <a16:colId xmlns:a16="http://schemas.microsoft.com/office/drawing/2014/main" val="2256659682"/>
                    </a:ext>
                  </a:extLst>
                </a:gridCol>
                <a:gridCol w="246888">
                  <a:extLst>
                    <a:ext uri="{9D8B030D-6E8A-4147-A177-3AD203B41FA5}">
                      <a16:colId xmlns:a16="http://schemas.microsoft.com/office/drawing/2014/main" val="3668789918"/>
                    </a:ext>
                  </a:extLst>
                </a:gridCol>
                <a:gridCol w="246888">
                  <a:extLst>
                    <a:ext uri="{9D8B030D-6E8A-4147-A177-3AD203B41FA5}">
                      <a16:colId xmlns:a16="http://schemas.microsoft.com/office/drawing/2014/main" val="972829752"/>
                    </a:ext>
                  </a:extLst>
                </a:gridCol>
                <a:gridCol w="246888">
                  <a:extLst>
                    <a:ext uri="{9D8B030D-6E8A-4147-A177-3AD203B41FA5}">
                      <a16:colId xmlns:a16="http://schemas.microsoft.com/office/drawing/2014/main" val="1890014131"/>
                    </a:ext>
                  </a:extLst>
                </a:gridCol>
                <a:gridCol w="246888">
                  <a:extLst>
                    <a:ext uri="{9D8B030D-6E8A-4147-A177-3AD203B41FA5}">
                      <a16:colId xmlns:a16="http://schemas.microsoft.com/office/drawing/2014/main" val="1427896432"/>
                    </a:ext>
                  </a:extLst>
                </a:gridCol>
                <a:gridCol w="246888">
                  <a:extLst>
                    <a:ext uri="{9D8B030D-6E8A-4147-A177-3AD203B41FA5}">
                      <a16:colId xmlns:a16="http://schemas.microsoft.com/office/drawing/2014/main" val="1288996658"/>
                    </a:ext>
                  </a:extLst>
                </a:gridCol>
                <a:gridCol w="246888">
                  <a:extLst>
                    <a:ext uri="{9D8B030D-6E8A-4147-A177-3AD203B41FA5}">
                      <a16:colId xmlns:a16="http://schemas.microsoft.com/office/drawing/2014/main" val="993632672"/>
                    </a:ext>
                  </a:extLst>
                </a:gridCol>
                <a:gridCol w="246888">
                  <a:extLst>
                    <a:ext uri="{9D8B030D-6E8A-4147-A177-3AD203B41FA5}">
                      <a16:colId xmlns:a16="http://schemas.microsoft.com/office/drawing/2014/main" val="579441814"/>
                    </a:ext>
                  </a:extLst>
                </a:gridCol>
                <a:gridCol w="246888">
                  <a:extLst>
                    <a:ext uri="{9D8B030D-6E8A-4147-A177-3AD203B41FA5}">
                      <a16:colId xmlns:a16="http://schemas.microsoft.com/office/drawing/2014/main" val="477552614"/>
                    </a:ext>
                  </a:extLst>
                </a:gridCol>
                <a:gridCol w="246888">
                  <a:extLst>
                    <a:ext uri="{9D8B030D-6E8A-4147-A177-3AD203B41FA5}">
                      <a16:colId xmlns:a16="http://schemas.microsoft.com/office/drawing/2014/main" val="3032109605"/>
                    </a:ext>
                  </a:extLst>
                </a:gridCol>
                <a:gridCol w="208280">
                  <a:extLst>
                    <a:ext uri="{9D8B030D-6E8A-4147-A177-3AD203B41FA5}">
                      <a16:colId xmlns:a16="http://schemas.microsoft.com/office/drawing/2014/main" val="4158999015"/>
                    </a:ext>
                  </a:extLst>
                </a:gridCol>
                <a:gridCol w="208280">
                  <a:extLst>
                    <a:ext uri="{9D8B030D-6E8A-4147-A177-3AD203B41FA5}">
                      <a16:colId xmlns:a16="http://schemas.microsoft.com/office/drawing/2014/main" val="3931964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503201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- 2020-04-29 13:57:56</a:t>
                      </a:r>
                      <a:r>
                        <a:rPr kumimoji="0" lang="de-DE" sz="1000" b="0" i="0" u="none" strike="noStrike" kern="1200" cap="none" spc="0" normalizeH="0" baseline="0" noProof="0">
                          <a:ln>
                            <a:noFill/>
                          </a:ln>
                          <a:solidFill>
                            <a:prstClr val="black"/>
                          </a:solidFill>
                          <a:effectLst/>
                          <a:uLnTx/>
                          <a:uFillTx/>
                          <a:latin typeface="+mn-lt"/>
                          <a:ea typeface="+mn-ea"/>
                          <a:cs typeface="+mn-cs"/>
                        </a:rPr>
                        <a:t>
 Trotz Corona soll das Deutsch-Deutsche Museum in Mödlareuth nächstes Jahr ausgebaut und modernisiert werden. Das einst geteilte Dorf ging als "Little Berlin" in die Geschichte ein. |fme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https://scontent-iad3-1.xx.fbcdn.net/v/t15.5256-10/p168x128/94426429_2519000038414188_5581052161380319232_n.jpg?_nc_cat=107&amp;_nc_sid=08861d&amp;_nc_ohc=jxZDC6XbW5sAX_AhOi4&amp;_nc_ht=scontent-iad3-1.xx&amp;_nc_tp=6&amp;oh=28b5276e1b9053d3de0d23051eb7e894&amp;oe=5EF82115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29.05.2020 09:14:53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81.74 %</a:t>
                      </a:r>
                    </a:p>
                  </a:txBody>
                  <a:tcPr/>
                </a:tc>
                <a:extLst>
                  <a:ext uri="{0D108BD9-81ED-4DB2-BD59-A6C34878D82A}">
                    <a16:rowId xmlns:a16="http://schemas.microsoft.com/office/drawing/2014/main" val="169125114"/>
                  </a:ext>
                </a:extLst>
              </a:tr>
            </a:tbl>
          </a:graphicData>
        </a:graphic>
      </p:graphicFrame>
      <p:sp>
        <p:nvSpPr>
          <p:cNvPr id="4" name="Text Placeholder 3">
            <a:extLst>
              <a:ext uri="{FF2B5EF4-FFF2-40B4-BE49-F238E27FC236}">
                <a16:creationId xmlns:a16="http://schemas.microsoft.com/office/drawing/2014/main" id="{7F8C200E-5E73-49DE-9E1D-928E93C22068}"/>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7659286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355BB-7FE0-4928-839C-B8079FF644D7}"/>
              </a:ext>
            </a:extLst>
          </p:cNvPr>
          <p:cNvSpPr>
            <a:spLocks noGrp="1"/>
          </p:cNvSpPr>
          <p:nvPr>
            <p:ph type="title"/>
          </p:nvPr>
        </p:nvSpPr>
        <p:spPr/>
        <p:txBody>
          <a:bodyPr/>
          <a:lstStyle/>
          <a:p>
            <a:r>
              <a:rPr lang="en-US"/>
              <a:t>Facebook Own Videos Table | BR Franken - 23 of 26</a:t>
            </a:r>
          </a:p>
        </p:txBody>
      </p:sp>
      <p:graphicFrame>
        <p:nvGraphicFramePr>
          <p:cNvPr id="5" name="Table Placeholder 4">
            <a:extLst>
              <a:ext uri="{FF2B5EF4-FFF2-40B4-BE49-F238E27FC236}">
                <a16:creationId xmlns:a16="http://schemas.microsoft.com/office/drawing/2014/main" id="{7C749D9A-7254-4081-9FE0-4F0B9A836061}"/>
              </a:ext>
            </a:extLst>
          </p:cNvPr>
          <p:cNvGraphicFramePr>
            <a:graphicFrameLocks noGrp="1"/>
          </p:cNvGraphicFramePr>
          <p:nvPr>
            <p:ph type="tbl" sz="quarter" idx="13"/>
            <p:extLst>
              <p:ext uri="{D42A27DB-BD31-4B8C-83A1-F6EECF244321}">
                <p14:modId xmlns:p14="http://schemas.microsoft.com/office/powerpoint/2010/main" val="189882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602446734"/>
                    </a:ext>
                  </a:extLst>
                </a:gridCol>
                <a:gridCol w="740664">
                  <a:extLst>
                    <a:ext uri="{9D8B030D-6E8A-4147-A177-3AD203B41FA5}">
                      <a16:colId xmlns:a16="http://schemas.microsoft.com/office/drawing/2014/main" val="1038727622"/>
                    </a:ext>
                  </a:extLst>
                </a:gridCol>
                <a:gridCol w="208280">
                  <a:extLst>
                    <a:ext uri="{9D8B030D-6E8A-4147-A177-3AD203B41FA5}">
                      <a16:colId xmlns:a16="http://schemas.microsoft.com/office/drawing/2014/main" val="2259245839"/>
                    </a:ext>
                  </a:extLst>
                </a:gridCol>
                <a:gridCol w="246888">
                  <a:extLst>
                    <a:ext uri="{9D8B030D-6E8A-4147-A177-3AD203B41FA5}">
                      <a16:colId xmlns:a16="http://schemas.microsoft.com/office/drawing/2014/main" val="1664887251"/>
                    </a:ext>
                  </a:extLst>
                </a:gridCol>
                <a:gridCol w="246888">
                  <a:extLst>
                    <a:ext uri="{9D8B030D-6E8A-4147-A177-3AD203B41FA5}">
                      <a16:colId xmlns:a16="http://schemas.microsoft.com/office/drawing/2014/main" val="756702352"/>
                    </a:ext>
                  </a:extLst>
                </a:gridCol>
                <a:gridCol w="246888">
                  <a:extLst>
                    <a:ext uri="{9D8B030D-6E8A-4147-A177-3AD203B41FA5}">
                      <a16:colId xmlns:a16="http://schemas.microsoft.com/office/drawing/2014/main" val="1299593677"/>
                    </a:ext>
                  </a:extLst>
                </a:gridCol>
                <a:gridCol w="246888">
                  <a:extLst>
                    <a:ext uri="{9D8B030D-6E8A-4147-A177-3AD203B41FA5}">
                      <a16:colId xmlns:a16="http://schemas.microsoft.com/office/drawing/2014/main" val="2860340839"/>
                    </a:ext>
                  </a:extLst>
                </a:gridCol>
                <a:gridCol w="246888">
                  <a:extLst>
                    <a:ext uri="{9D8B030D-6E8A-4147-A177-3AD203B41FA5}">
                      <a16:colId xmlns:a16="http://schemas.microsoft.com/office/drawing/2014/main" val="2285088612"/>
                    </a:ext>
                  </a:extLst>
                </a:gridCol>
                <a:gridCol w="246888">
                  <a:extLst>
                    <a:ext uri="{9D8B030D-6E8A-4147-A177-3AD203B41FA5}">
                      <a16:colId xmlns:a16="http://schemas.microsoft.com/office/drawing/2014/main" val="341871324"/>
                    </a:ext>
                  </a:extLst>
                </a:gridCol>
                <a:gridCol w="246888">
                  <a:extLst>
                    <a:ext uri="{9D8B030D-6E8A-4147-A177-3AD203B41FA5}">
                      <a16:colId xmlns:a16="http://schemas.microsoft.com/office/drawing/2014/main" val="1511625112"/>
                    </a:ext>
                  </a:extLst>
                </a:gridCol>
                <a:gridCol w="246888">
                  <a:extLst>
                    <a:ext uri="{9D8B030D-6E8A-4147-A177-3AD203B41FA5}">
                      <a16:colId xmlns:a16="http://schemas.microsoft.com/office/drawing/2014/main" val="4246551309"/>
                    </a:ext>
                  </a:extLst>
                </a:gridCol>
                <a:gridCol w="246888">
                  <a:extLst>
                    <a:ext uri="{9D8B030D-6E8A-4147-A177-3AD203B41FA5}">
                      <a16:colId xmlns:a16="http://schemas.microsoft.com/office/drawing/2014/main" val="3026785329"/>
                    </a:ext>
                  </a:extLst>
                </a:gridCol>
                <a:gridCol w="246888">
                  <a:extLst>
                    <a:ext uri="{9D8B030D-6E8A-4147-A177-3AD203B41FA5}">
                      <a16:colId xmlns:a16="http://schemas.microsoft.com/office/drawing/2014/main" val="2422735028"/>
                    </a:ext>
                  </a:extLst>
                </a:gridCol>
                <a:gridCol w="246888">
                  <a:extLst>
                    <a:ext uri="{9D8B030D-6E8A-4147-A177-3AD203B41FA5}">
                      <a16:colId xmlns:a16="http://schemas.microsoft.com/office/drawing/2014/main" val="1203809707"/>
                    </a:ext>
                  </a:extLst>
                </a:gridCol>
                <a:gridCol w="246888">
                  <a:extLst>
                    <a:ext uri="{9D8B030D-6E8A-4147-A177-3AD203B41FA5}">
                      <a16:colId xmlns:a16="http://schemas.microsoft.com/office/drawing/2014/main" val="3354547208"/>
                    </a:ext>
                  </a:extLst>
                </a:gridCol>
                <a:gridCol w="246888">
                  <a:extLst>
                    <a:ext uri="{9D8B030D-6E8A-4147-A177-3AD203B41FA5}">
                      <a16:colId xmlns:a16="http://schemas.microsoft.com/office/drawing/2014/main" val="2637303741"/>
                    </a:ext>
                  </a:extLst>
                </a:gridCol>
                <a:gridCol w="246888">
                  <a:extLst>
                    <a:ext uri="{9D8B030D-6E8A-4147-A177-3AD203B41FA5}">
                      <a16:colId xmlns:a16="http://schemas.microsoft.com/office/drawing/2014/main" val="2504427215"/>
                    </a:ext>
                  </a:extLst>
                </a:gridCol>
                <a:gridCol w="246888">
                  <a:extLst>
                    <a:ext uri="{9D8B030D-6E8A-4147-A177-3AD203B41FA5}">
                      <a16:colId xmlns:a16="http://schemas.microsoft.com/office/drawing/2014/main" val="2089363831"/>
                    </a:ext>
                  </a:extLst>
                </a:gridCol>
                <a:gridCol w="246888">
                  <a:extLst>
                    <a:ext uri="{9D8B030D-6E8A-4147-A177-3AD203B41FA5}">
                      <a16:colId xmlns:a16="http://schemas.microsoft.com/office/drawing/2014/main" val="1591456085"/>
                    </a:ext>
                  </a:extLst>
                </a:gridCol>
                <a:gridCol w="246888">
                  <a:extLst>
                    <a:ext uri="{9D8B030D-6E8A-4147-A177-3AD203B41FA5}">
                      <a16:colId xmlns:a16="http://schemas.microsoft.com/office/drawing/2014/main" val="1549481819"/>
                    </a:ext>
                  </a:extLst>
                </a:gridCol>
                <a:gridCol w="246888">
                  <a:extLst>
                    <a:ext uri="{9D8B030D-6E8A-4147-A177-3AD203B41FA5}">
                      <a16:colId xmlns:a16="http://schemas.microsoft.com/office/drawing/2014/main" val="2716213285"/>
                    </a:ext>
                  </a:extLst>
                </a:gridCol>
                <a:gridCol w="246888">
                  <a:extLst>
                    <a:ext uri="{9D8B030D-6E8A-4147-A177-3AD203B41FA5}">
                      <a16:colId xmlns:a16="http://schemas.microsoft.com/office/drawing/2014/main" val="3580810891"/>
                    </a:ext>
                  </a:extLst>
                </a:gridCol>
                <a:gridCol w="246888">
                  <a:extLst>
                    <a:ext uri="{9D8B030D-6E8A-4147-A177-3AD203B41FA5}">
                      <a16:colId xmlns:a16="http://schemas.microsoft.com/office/drawing/2014/main" val="277651343"/>
                    </a:ext>
                  </a:extLst>
                </a:gridCol>
                <a:gridCol w="208280">
                  <a:extLst>
                    <a:ext uri="{9D8B030D-6E8A-4147-A177-3AD203B41FA5}">
                      <a16:colId xmlns:a16="http://schemas.microsoft.com/office/drawing/2014/main" val="2087638027"/>
                    </a:ext>
                  </a:extLst>
                </a:gridCol>
                <a:gridCol w="208280">
                  <a:extLst>
                    <a:ext uri="{9D8B030D-6E8A-4147-A177-3AD203B41FA5}">
                      <a16:colId xmlns:a16="http://schemas.microsoft.com/office/drawing/2014/main" val="99066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011187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- 2020-04-29 12:49:22</a:t>
                      </a:r>
                      <a:r>
                        <a:rPr kumimoji="0" lang="de-DE" sz="1000" b="0" i="0" u="none" strike="noStrike" kern="1200" cap="none" spc="0" normalizeH="0" baseline="0" noProof="0">
                          <a:ln>
                            <a:noFill/>
                          </a:ln>
                          <a:solidFill>
                            <a:prstClr val="black"/>
                          </a:solidFill>
                          <a:effectLst/>
                          <a:uLnTx/>
                          <a:uFillTx/>
                          <a:latin typeface="+mn-lt"/>
                          <a:ea typeface="+mn-ea"/>
                          <a:cs typeface="+mn-cs"/>
                        </a:rPr>
                        <a:t>
 Das Egerlandmuseum macht sich für uns wieder hübsch 😍 |fme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https://scontent-iad3-1.xx.fbcdn.net/v/t15.13418-10/p168x128/94825692_170227350908496_5092438930687524864_n.jpg?_nc_cat=101&amp;_nc_sid=08861d&amp;_nc_ohc=j0nWBio62LUAX_3-52m&amp;_nc_ht=scontent-iad3-1.xx&amp;_nc_tp=6&amp;oh=397c2cad3b9a070c07d920b9404a1ed0&amp;oe=5EF458F3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29.05.2020 09:14:53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82.76 %</a:t>
                      </a:r>
                    </a:p>
                  </a:txBody>
                  <a:tcPr/>
                </a:tc>
                <a:extLst>
                  <a:ext uri="{0D108BD9-81ED-4DB2-BD59-A6C34878D82A}">
                    <a16:rowId xmlns:a16="http://schemas.microsoft.com/office/drawing/2014/main" val="4086035264"/>
                  </a:ext>
                </a:extLst>
              </a:tr>
            </a:tbl>
          </a:graphicData>
        </a:graphic>
      </p:graphicFrame>
      <p:sp>
        <p:nvSpPr>
          <p:cNvPr id="4" name="Text Placeholder 3">
            <a:extLst>
              <a:ext uri="{FF2B5EF4-FFF2-40B4-BE49-F238E27FC236}">
                <a16:creationId xmlns:a16="http://schemas.microsoft.com/office/drawing/2014/main" id="{EB63E38C-B671-4BB2-896E-C0F243F66A1D}"/>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1739737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FD423-3B54-48B0-A1A7-47EE896CAA7C}"/>
              </a:ext>
            </a:extLst>
          </p:cNvPr>
          <p:cNvSpPr>
            <a:spLocks noGrp="1"/>
          </p:cNvSpPr>
          <p:nvPr>
            <p:ph type="title"/>
          </p:nvPr>
        </p:nvSpPr>
        <p:spPr/>
        <p:txBody>
          <a:bodyPr/>
          <a:lstStyle/>
          <a:p>
            <a:r>
              <a:rPr lang="en-US"/>
              <a:t>Facebook Own Videos Table | BR Franken - 24 of 26</a:t>
            </a:r>
          </a:p>
        </p:txBody>
      </p:sp>
      <p:graphicFrame>
        <p:nvGraphicFramePr>
          <p:cNvPr id="5" name="Table Placeholder 4">
            <a:extLst>
              <a:ext uri="{FF2B5EF4-FFF2-40B4-BE49-F238E27FC236}">
                <a16:creationId xmlns:a16="http://schemas.microsoft.com/office/drawing/2014/main" id="{5ECABA95-EC56-4B7A-A0DD-0D51020FBED3}"/>
              </a:ext>
            </a:extLst>
          </p:cNvPr>
          <p:cNvGraphicFramePr>
            <a:graphicFrameLocks noGrp="1"/>
          </p:cNvGraphicFramePr>
          <p:nvPr>
            <p:ph type="tbl" sz="quarter" idx="13"/>
            <p:extLst>
              <p:ext uri="{D42A27DB-BD31-4B8C-83A1-F6EECF244321}">
                <p14:modId xmlns:p14="http://schemas.microsoft.com/office/powerpoint/2010/main" val="4245813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934170185"/>
                    </a:ext>
                  </a:extLst>
                </a:gridCol>
                <a:gridCol w="740664">
                  <a:extLst>
                    <a:ext uri="{9D8B030D-6E8A-4147-A177-3AD203B41FA5}">
                      <a16:colId xmlns:a16="http://schemas.microsoft.com/office/drawing/2014/main" val="3898413728"/>
                    </a:ext>
                  </a:extLst>
                </a:gridCol>
                <a:gridCol w="208280">
                  <a:extLst>
                    <a:ext uri="{9D8B030D-6E8A-4147-A177-3AD203B41FA5}">
                      <a16:colId xmlns:a16="http://schemas.microsoft.com/office/drawing/2014/main" val="809238182"/>
                    </a:ext>
                  </a:extLst>
                </a:gridCol>
                <a:gridCol w="246888">
                  <a:extLst>
                    <a:ext uri="{9D8B030D-6E8A-4147-A177-3AD203B41FA5}">
                      <a16:colId xmlns:a16="http://schemas.microsoft.com/office/drawing/2014/main" val="198343036"/>
                    </a:ext>
                  </a:extLst>
                </a:gridCol>
                <a:gridCol w="246888">
                  <a:extLst>
                    <a:ext uri="{9D8B030D-6E8A-4147-A177-3AD203B41FA5}">
                      <a16:colId xmlns:a16="http://schemas.microsoft.com/office/drawing/2014/main" val="371449291"/>
                    </a:ext>
                  </a:extLst>
                </a:gridCol>
                <a:gridCol w="246888">
                  <a:extLst>
                    <a:ext uri="{9D8B030D-6E8A-4147-A177-3AD203B41FA5}">
                      <a16:colId xmlns:a16="http://schemas.microsoft.com/office/drawing/2014/main" val="1034970026"/>
                    </a:ext>
                  </a:extLst>
                </a:gridCol>
                <a:gridCol w="246888">
                  <a:extLst>
                    <a:ext uri="{9D8B030D-6E8A-4147-A177-3AD203B41FA5}">
                      <a16:colId xmlns:a16="http://schemas.microsoft.com/office/drawing/2014/main" val="28741993"/>
                    </a:ext>
                  </a:extLst>
                </a:gridCol>
                <a:gridCol w="246888">
                  <a:extLst>
                    <a:ext uri="{9D8B030D-6E8A-4147-A177-3AD203B41FA5}">
                      <a16:colId xmlns:a16="http://schemas.microsoft.com/office/drawing/2014/main" val="2975249703"/>
                    </a:ext>
                  </a:extLst>
                </a:gridCol>
                <a:gridCol w="246888">
                  <a:extLst>
                    <a:ext uri="{9D8B030D-6E8A-4147-A177-3AD203B41FA5}">
                      <a16:colId xmlns:a16="http://schemas.microsoft.com/office/drawing/2014/main" val="282480137"/>
                    </a:ext>
                  </a:extLst>
                </a:gridCol>
                <a:gridCol w="246888">
                  <a:extLst>
                    <a:ext uri="{9D8B030D-6E8A-4147-A177-3AD203B41FA5}">
                      <a16:colId xmlns:a16="http://schemas.microsoft.com/office/drawing/2014/main" val="1389850382"/>
                    </a:ext>
                  </a:extLst>
                </a:gridCol>
                <a:gridCol w="246888">
                  <a:extLst>
                    <a:ext uri="{9D8B030D-6E8A-4147-A177-3AD203B41FA5}">
                      <a16:colId xmlns:a16="http://schemas.microsoft.com/office/drawing/2014/main" val="29660739"/>
                    </a:ext>
                  </a:extLst>
                </a:gridCol>
                <a:gridCol w="246888">
                  <a:extLst>
                    <a:ext uri="{9D8B030D-6E8A-4147-A177-3AD203B41FA5}">
                      <a16:colId xmlns:a16="http://schemas.microsoft.com/office/drawing/2014/main" val="1825995196"/>
                    </a:ext>
                  </a:extLst>
                </a:gridCol>
                <a:gridCol w="246888">
                  <a:extLst>
                    <a:ext uri="{9D8B030D-6E8A-4147-A177-3AD203B41FA5}">
                      <a16:colId xmlns:a16="http://schemas.microsoft.com/office/drawing/2014/main" val="1036859360"/>
                    </a:ext>
                  </a:extLst>
                </a:gridCol>
                <a:gridCol w="246888">
                  <a:extLst>
                    <a:ext uri="{9D8B030D-6E8A-4147-A177-3AD203B41FA5}">
                      <a16:colId xmlns:a16="http://schemas.microsoft.com/office/drawing/2014/main" val="3682515325"/>
                    </a:ext>
                  </a:extLst>
                </a:gridCol>
                <a:gridCol w="246888">
                  <a:extLst>
                    <a:ext uri="{9D8B030D-6E8A-4147-A177-3AD203B41FA5}">
                      <a16:colId xmlns:a16="http://schemas.microsoft.com/office/drawing/2014/main" val="1126044369"/>
                    </a:ext>
                  </a:extLst>
                </a:gridCol>
                <a:gridCol w="246888">
                  <a:extLst>
                    <a:ext uri="{9D8B030D-6E8A-4147-A177-3AD203B41FA5}">
                      <a16:colId xmlns:a16="http://schemas.microsoft.com/office/drawing/2014/main" val="3526240597"/>
                    </a:ext>
                  </a:extLst>
                </a:gridCol>
                <a:gridCol w="246888">
                  <a:extLst>
                    <a:ext uri="{9D8B030D-6E8A-4147-A177-3AD203B41FA5}">
                      <a16:colId xmlns:a16="http://schemas.microsoft.com/office/drawing/2014/main" val="3357391453"/>
                    </a:ext>
                  </a:extLst>
                </a:gridCol>
                <a:gridCol w="246888">
                  <a:extLst>
                    <a:ext uri="{9D8B030D-6E8A-4147-A177-3AD203B41FA5}">
                      <a16:colId xmlns:a16="http://schemas.microsoft.com/office/drawing/2014/main" val="3256088179"/>
                    </a:ext>
                  </a:extLst>
                </a:gridCol>
                <a:gridCol w="246888">
                  <a:extLst>
                    <a:ext uri="{9D8B030D-6E8A-4147-A177-3AD203B41FA5}">
                      <a16:colId xmlns:a16="http://schemas.microsoft.com/office/drawing/2014/main" val="884660002"/>
                    </a:ext>
                  </a:extLst>
                </a:gridCol>
                <a:gridCol w="246888">
                  <a:extLst>
                    <a:ext uri="{9D8B030D-6E8A-4147-A177-3AD203B41FA5}">
                      <a16:colId xmlns:a16="http://schemas.microsoft.com/office/drawing/2014/main" val="3440594577"/>
                    </a:ext>
                  </a:extLst>
                </a:gridCol>
                <a:gridCol w="246888">
                  <a:extLst>
                    <a:ext uri="{9D8B030D-6E8A-4147-A177-3AD203B41FA5}">
                      <a16:colId xmlns:a16="http://schemas.microsoft.com/office/drawing/2014/main" val="1017035525"/>
                    </a:ext>
                  </a:extLst>
                </a:gridCol>
                <a:gridCol w="246888">
                  <a:extLst>
                    <a:ext uri="{9D8B030D-6E8A-4147-A177-3AD203B41FA5}">
                      <a16:colId xmlns:a16="http://schemas.microsoft.com/office/drawing/2014/main" val="205664056"/>
                    </a:ext>
                  </a:extLst>
                </a:gridCol>
                <a:gridCol w="246888">
                  <a:extLst>
                    <a:ext uri="{9D8B030D-6E8A-4147-A177-3AD203B41FA5}">
                      <a16:colId xmlns:a16="http://schemas.microsoft.com/office/drawing/2014/main" val="3815171711"/>
                    </a:ext>
                  </a:extLst>
                </a:gridCol>
                <a:gridCol w="208280">
                  <a:extLst>
                    <a:ext uri="{9D8B030D-6E8A-4147-A177-3AD203B41FA5}">
                      <a16:colId xmlns:a16="http://schemas.microsoft.com/office/drawing/2014/main" val="2400373511"/>
                    </a:ext>
                  </a:extLst>
                </a:gridCol>
                <a:gridCol w="208280">
                  <a:extLst>
                    <a:ext uri="{9D8B030D-6E8A-4147-A177-3AD203B41FA5}">
                      <a16:colId xmlns:a16="http://schemas.microsoft.com/office/drawing/2014/main" val="3711742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143345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- 2020-04-29 12:46:35</a:t>
                      </a:r>
                      <a:r>
                        <a:rPr kumimoji="0" lang="de-DE" sz="1000" b="0" i="0" u="none" strike="noStrike" kern="1200" cap="none" spc="0" normalizeH="0" baseline="0" noProof="0">
                          <a:ln>
                            <a:noFill/>
                          </a:ln>
                          <a:solidFill>
                            <a:prstClr val="black"/>
                          </a:solidFill>
                          <a:effectLst/>
                          <a:uLnTx/>
                          <a:uFillTx/>
                          <a:latin typeface="+mn-lt"/>
                          <a:ea typeface="+mn-ea"/>
                          <a:cs typeface="+mn-cs"/>
                        </a:rPr>
                        <a:t>
 Bei dem Brand in Fürth entstand ein Sachschaden von rund 100.000 Euro. |fme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https://scontent-iad3-1.xx.fbcdn.net/v/t15.5256-10/p168x128/95525888_532496324100684_4942498203590197248_n.jpg?_nc_cat=107&amp;_nc_sid=08861d&amp;_nc_ohc=r9ajWZrt1M4AX_5Ehu_&amp;_nc_ht=scontent-iad3-1.xx&amp;_nc_tp=6&amp;oh=33a53c7c860ac0edb4ba4c25342c0075&amp;oe=5EF4A77F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29.05.2020 09:14:53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81.79 %</a:t>
                      </a:r>
                    </a:p>
                  </a:txBody>
                  <a:tcPr/>
                </a:tc>
                <a:extLst>
                  <a:ext uri="{0D108BD9-81ED-4DB2-BD59-A6C34878D82A}">
                    <a16:rowId xmlns:a16="http://schemas.microsoft.com/office/drawing/2014/main" val="326706494"/>
                  </a:ext>
                </a:extLst>
              </a:tr>
            </a:tbl>
          </a:graphicData>
        </a:graphic>
      </p:graphicFrame>
      <p:sp>
        <p:nvSpPr>
          <p:cNvPr id="4" name="Text Placeholder 3">
            <a:extLst>
              <a:ext uri="{FF2B5EF4-FFF2-40B4-BE49-F238E27FC236}">
                <a16:creationId xmlns:a16="http://schemas.microsoft.com/office/drawing/2014/main" id="{36211B4C-F6B4-43FC-9432-4A5A2311B034}"/>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12555201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7FF87-02A0-433B-B6FF-1E68C241D71D}"/>
              </a:ext>
            </a:extLst>
          </p:cNvPr>
          <p:cNvSpPr>
            <a:spLocks noGrp="1"/>
          </p:cNvSpPr>
          <p:nvPr>
            <p:ph type="title"/>
          </p:nvPr>
        </p:nvSpPr>
        <p:spPr/>
        <p:txBody>
          <a:bodyPr/>
          <a:lstStyle/>
          <a:p>
            <a:r>
              <a:rPr lang="en-US"/>
              <a:t>Facebook Own Videos Table | BR Franken - 25 of 26</a:t>
            </a:r>
          </a:p>
        </p:txBody>
      </p:sp>
      <p:graphicFrame>
        <p:nvGraphicFramePr>
          <p:cNvPr id="5" name="Table Placeholder 4">
            <a:extLst>
              <a:ext uri="{FF2B5EF4-FFF2-40B4-BE49-F238E27FC236}">
                <a16:creationId xmlns:a16="http://schemas.microsoft.com/office/drawing/2014/main" id="{1F42A851-17A5-4BD1-8899-3612AF87CA84}"/>
              </a:ext>
            </a:extLst>
          </p:cNvPr>
          <p:cNvGraphicFramePr>
            <a:graphicFrameLocks noGrp="1"/>
          </p:cNvGraphicFramePr>
          <p:nvPr>
            <p:ph type="tbl" sz="quarter" idx="13"/>
            <p:extLst>
              <p:ext uri="{D42A27DB-BD31-4B8C-83A1-F6EECF244321}">
                <p14:modId xmlns:p14="http://schemas.microsoft.com/office/powerpoint/2010/main" val="1558294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505962559"/>
                    </a:ext>
                  </a:extLst>
                </a:gridCol>
                <a:gridCol w="740664">
                  <a:extLst>
                    <a:ext uri="{9D8B030D-6E8A-4147-A177-3AD203B41FA5}">
                      <a16:colId xmlns:a16="http://schemas.microsoft.com/office/drawing/2014/main" val="1414381816"/>
                    </a:ext>
                  </a:extLst>
                </a:gridCol>
                <a:gridCol w="208280">
                  <a:extLst>
                    <a:ext uri="{9D8B030D-6E8A-4147-A177-3AD203B41FA5}">
                      <a16:colId xmlns:a16="http://schemas.microsoft.com/office/drawing/2014/main" val="4213792524"/>
                    </a:ext>
                  </a:extLst>
                </a:gridCol>
                <a:gridCol w="246888">
                  <a:extLst>
                    <a:ext uri="{9D8B030D-6E8A-4147-A177-3AD203B41FA5}">
                      <a16:colId xmlns:a16="http://schemas.microsoft.com/office/drawing/2014/main" val="2206747749"/>
                    </a:ext>
                  </a:extLst>
                </a:gridCol>
                <a:gridCol w="246888">
                  <a:extLst>
                    <a:ext uri="{9D8B030D-6E8A-4147-A177-3AD203B41FA5}">
                      <a16:colId xmlns:a16="http://schemas.microsoft.com/office/drawing/2014/main" val="1551051560"/>
                    </a:ext>
                  </a:extLst>
                </a:gridCol>
                <a:gridCol w="246888">
                  <a:extLst>
                    <a:ext uri="{9D8B030D-6E8A-4147-A177-3AD203B41FA5}">
                      <a16:colId xmlns:a16="http://schemas.microsoft.com/office/drawing/2014/main" val="4140342866"/>
                    </a:ext>
                  </a:extLst>
                </a:gridCol>
                <a:gridCol w="246888">
                  <a:extLst>
                    <a:ext uri="{9D8B030D-6E8A-4147-A177-3AD203B41FA5}">
                      <a16:colId xmlns:a16="http://schemas.microsoft.com/office/drawing/2014/main" val="2240032918"/>
                    </a:ext>
                  </a:extLst>
                </a:gridCol>
                <a:gridCol w="246888">
                  <a:extLst>
                    <a:ext uri="{9D8B030D-6E8A-4147-A177-3AD203B41FA5}">
                      <a16:colId xmlns:a16="http://schemas.microsoft.com/office/drawing/2014/main" val="2359715285"/>
                    </a:ext>
                  </a:extLst>
                </a:gridCol>
                <a:gridCol w="246888">
                  <a:extLst>
                    <a:ext uri="{9D8B030D-6E8A-4147-A177-3AD203B41FA5}">
                      <a16:colId xmlns:a16="http://schemas.microsoft.com/office/drawing/2014/main" val="3810051872"/>
                    </a:ext>
                  </a:extLst>
                </a:gridCol>
                <a:gridCol w="246888">
                  <a:extLst>
                    <a:ext uri="{9D8B030D-6E8A-4147-A177-3AD203B41FA5}">
                      <a16:colId xmlns:a16="http://schemas.microsoft.com/office/drawing/2014/main" val="2544404547"/>
                    </a:ext>
                  </a:extLst>
                </a:gridCol>
                <a:gridCol w="246888">
                  <a:extLst>
                    <a:ext uri="{9D8B030D-6E8A-4147-A177-3AD203B41FA5}">
                      <a16:colId xmlns:a16="http://schemas.microsoft.com/office/drawing/2014/main" val="3279940662"/>
                    </a:ext>
                  </a:extLst>
                </a:gridCol>
                <a:gridCol w="246888">
                  <a:extLst>
                    <a:ext uri="{9D8B030D-6E8A-4147-A177-3AD203B41FA5}">
                      <a16:colId xmlns:a16="http://schemas.microsoft.com/office/drawing/2014/main" val="3869578059"/>
                    </a:ext>
                  </a:extLst>
                </a:gridCol>
                <a:gridCol w="246888">
                  <a:extLst>
                    <a:ext uri="{9D8B030D-6E8A-4147-A177-3AD203B41FA5}">
                      <a16:colId xmlns:a16="http://schemas.microsoft.com/office/drawing/2014/main" val="3849925698"/>
                    </a:ext>
                  </a:extLst>
                </a:gridCol>
                <a:gridCol w="246888">
                  <a:extLst>
                    <a:ext uri="{9D8B030D-6E8A-4147-A177-3AD203B41FA5}">
                      <a16:colId xmlns:a16="http://schemas.microsoft.com/office/drawing/2014/main" val="117810047"/>
                    </a:ext>
                  </a:extLst>
                </a:gridCol>
                <a:gridCol w="246888">
                  <a:extLst>
                    <a:ext uri="{9D8B030D-6E8A-4147-A177-3AD203B41FA5}">
                      <a16:colId xmlns:a16="http://schemas.microsoft.com/office/drawing/2014/main" val="3420281843"/>
                    </a:ext>
                  </a:extLst>
                </a:gridCol>
                <a:gridCol w="246888">
                  <a:extLst>
                    <a:ext uri="{9D8B030D-6E8A-4147-A177-3AD203B41FA5}">
                      <a16:colId xmlns:a16="http://schemas.microsoft.com/office/drawing/2014/main" val="2383974866"/>
                    </a:ext>
                  </a:extLst>
                </a:gridCol>
                <a:gridCol w="246888">
                  <a:extLst>
                    <a:ext uri="{9D8B030D-6E8A-4147-A177-3AD203B41FA5}">
                      <a16:colId xmlns:a16="http://schemas.microsoft.com/office/drawing/2014/main" val="3873418047"/>
                    </a:ext>
                  </a:extLst>
                </a:gridCol>
                <a:gridCol w="246888">
                  <a:extLst>
                    <a:ext uri="{9D8B030D-6E8A-4147-A177-3AD203B41FA5}">
                      <a16:colId xmlns:a16="http://schemas.microsoft.com/office/drawing/2014/main" val="1616529301"/>
                    </a:ext>
                  </a:extLst>
                </a:gridCol>
                <a:gridCol w="246888">
                  <a:extLst>
                    <a:ext uri="{9D8B030D-6E8A-4147-A177-3AD203B41FA5}">
                      <a16:colId xmlns:a16="http://schemas.microsoft.com/office/drawing/2014/main" val="3812356168"/>
                    </a:ext>
                  </a:extLst>
                </a:gridCol>
                <a:gridCol w="246888">
                  <a:extLst>
                    <a:ext uri="{9D8B030D-6E8A-4147-A177-3AD203B41FA5}">
                      <a16:colId xmlns:a16="http://schemas.microsoft.com/office/drawing/2014/main" val="398454537"/>
                    </a:ext>
                  </a:extLst>
                </a:gridCol>
                <a:gridCol w="246888">
                  <a:extLst>
                    <a:ext uri="{9D8B030D-6E8A-4147-A177-3AD203B41FA5}">
                      <a16:colId xmlns:a16="http://schemas.microsoft.com/office/drawing/2014/main" val="2994801183"/>
                    </a:ext>
                  </a:extLst>
                </a:gridCol>
                <a:gridCol w="246888">
                  <a:extLst>
                    <a:ext uri="{9D8B030D-6E8A-4147-A177-3AD203B41FA5}">
                      <a16:colId xmlns:a16="http://schemas.microsoft.com/office/drawing/2014/main" val="958122510"/>
                    </a:ext>
                  </a:extLst>
                </a:gridCol>
                <a:gridCol w="246888">
                  <a:extLst>
                    <a:ext uri="{9D8B030D-6E8A-4147-A177-3AD203B41FA5}">
                      <a16:colId xmlns:a16="http://schemas.microsoft.com/office/drawing/2014/main" val="2657167545"/>
                    </a:ext>
                  </a:extLst>
                </a:gridCol>
                <a:gridCol w="208280">
                  <a:extLst>
                    <a:ext uri="{9D8B030D-6E8A-4147-A177-3AD203B41FA5}">
                      <a16:colId xmlns:a16="http://schemas.microsoft.com/office/drawing/2014/main" val="1486693627"/>
                    </a:ext>
                  </a:extLst>
                </a:gridCol>
                <a:gridCol w="208280">
                  <a:extLst>
                    <a:ext uri="{9D8B030D-6E8A-4147-A177-3AD203B41FA5}">
                      <a16:colId xmlns:a16="http://schemas.microsoft.com/office/drawing/2014/main" val="3553629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192832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- 2020-04-29 11:39:10</a:t>
                      </a:r>
                      <a:r>
                        <a:rPr kumimoji="0" lang="de-DE" sz="1000" b="0" i="0" u="none" strike="noStrike" kern="1200" cap="none" spc="0" normalizeH="0" baseline="0" noProof="0">
                          <a:ln>
                            <a:noFill/>
                          </a:ln>
                          <a:solidFill>
                            <a:prstClr val="black"/>
                          </a:solidFill>
                          <a:effectLst/>
                          <a:uLnTx/>
                          <a:uFillTx/>
                          <a:latin typeface="+mn-lt"/>
                          <a:ea typeface="+mn-ea"/>
                          <a:cs typeface="+mn-cs"/>
                        </a:rPr>
                        <a:t>
 Zwangspause bei den Reisebüros: Am Nürnberger Flughafen beteiligen sich selbständige Reisebürobetreiber aus der Region an der bundesweiten Protestaktion "Wir zeigen Gesicht", um auf ihre prekäre Lage hinzuweisen. 📢 |fme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https://scontent-iad3-1.xx.fbcdn.net/v/t15.5256-10/p168x128/95146143_960303031068569_8801500901429739520_n.jpg?_nc_cat=106&amp;_nc_sid=08861d&amp;_nc_ohc=TxftEWG7yOwAX9e9FR5&amp;_nc_ht=scontent-iad3-1.xx&amp;_nc_tp=6&amp;oh=b537ddd1ab78100356fb8aaa265e0f89&amp;oe=5EF4DAE0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29.05.2020 09:14:53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39.66 %</a:t>
                      </a:r>
                    </a:p>
                  </a:txBody>
                  <a:tcPr/>
                </a:tc>
                <a:extLst>
                  <a:ext uri="{0D108BD9-81ED-4DB2-BD59-A6C34878D82A}">
                    <a16:rowId xmlns:a16="http://schemas.microsoft.com/office/drawing/2014/main" val="4042494413"/>
                  </a:ext>
                </a:extLst>
              </a:tr>
            </a:tbl>
          </a:graphicData>
        </a:graphic>
      </p:graphicFrame>
      <p:sp>
        <p:nvSpPr>
          <p:cNvPr id="4" name="Text Placeholder 3">
            <a:extLst>
              <a:ext uri="{FF2B5EF4-FFF2-40B4-BE49-F238E27FC236}">
                <a16:creationId xmlns:a16="http://schemas.microsoft.com/office/drawing/2014/main" id="{D9BDB3A5-CDE5-470F-9ED3-DBC40782F49A}"/>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8305294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F2A73-3BC8-4F3D-9967-E5C869D48D46}"/>
              </a:ext>
            </a:extLst>
          </p:cNvPr>
          <p:cNvSpPr>
            <a:spLocks noGrp="1"/>
          </p:cNvSpPr>
          <p:nvPr>
            <p:ph type="title"/>
          </p:nvPr>
        </p:nvSpPr>
        <p:spPr/>
        <p:txBody>
          <a:bodyPr/>
          <a:lstStyle/>
          <a:p>
            <a:r>
              <a:rPr lang="en-US"/>
              <a:t>Facebook Own Videos Table | BR Franken - 26 of 26</a:t>
            </a:r>
          </a:p>
        </p:txBody>
      </p:sp>
      <p:graphicFrame>
        <p:nvGraphicFramePr>
          <p:cNvPr id="5" name="Table Placeholder 4">
            <a:extLst>
              <a:ext uri="{FF2B5EF4-FFF2-40B4-BE49-F238E27FC236}">
                <a16:creationId xmlns:a16="http://schemas.microsoft.com/office/drawing/2014/main" id="{7B5CCE7D-C02C-4DDA-B935-F288912AC407}"/>
              </a:ext>
            </a:extLst>
          </p:cNvPr>
          <p:cNvGraphicFramePr>
            <a:graphicFrameLocks noGrp="1"/>
          </p:cNvGraphicFramePr>
          <p:nvPr>
            <p:ph type="tbl" sz="quarter" idx="13"/>
            <p:extLst>
              <p:ext uri="{D42A27DB-BD31-4B8C-83A1-F6EECF244321}">
                <p14:modId xmlns:p14="http://schemas.microsoft.com/office/powerpoint/2010/main" val="3801230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294364609"/>
                    </a:ext>
                  </a:extLst>
                </a:gridCol>
                <a:gridCol w="740664">
                  <a:extLst>
                    <a:ext uri="{9D8B030D-6E8A-4147-A177-3AD203B41FA5}">
                      <a16:colId xmlns:a16="http://schemas.microsoft.com/office/drawing/2014/main" val="3391338062"/>
                    </a:ext>
                  </a:extLst>
                </a:gridCol>
                <a:gridCol w="208280">
                  <a:extLst>
                    <a:ext uri="{9D8B030D-6E8A-4147-A177-3AD203B41FA5}">
                      <a16:colId xmlns:a16="http://schemas.microsoft.com/office/drawing/2014/main" val="2063305943"/>
                    </a:ext>
                  </a:extLst>
                </a:gridCol>
                <a:gridCol w="246888">
                  <a:extLst>
                    <a:ext uri="{9D8B030D-6E8A-4147-A177-3AD203B41FA5}">
                      <a16:colId xmlns:a16="http://schemas.microsoft.com/office/drawing/2014/main" val="4020415195"/>
                    </a:ext>
                  </a:extLst>
                </a:gridCol>
                <a:gridCol w="246888">
                  <a:extLst>
                    <a:ext uri="{9D8B030D-6E8A-4147-A177-3AD203B41FA5}">
                      <a16:colId xmlns:a16="http://schemas.microsoft.com/office/drawing/2014/main" val="3992850730"/>
                    </a:ext>
                  </a:extLst>
                </a:gridCol>
                <a:gridCol w="246888">
                  <a:extLst>
                    <a:ext uri="{9D8B030D-6E8A-4147-A177-3AD203B41FA5}">
                      <a16:colId xmlns:a16="http://schemas.microsoft.com/office/drawing/2014/main" val="1901205962"/>
                    </a:ext>
                  </a:extLst>
                </a:gridCol>
                <a:gridCol w="246888">
                  <a:extLst>
                    <a:ext uri="{9D8B030D-6E8A-4147-A177-3AD203B41FA5}">
                      <a16:colId xmlns:a16="http://schemas.microsoft.com/office/drawing/2014/main" val="222919179"/>
                    </a:ext>
                  </a:extLst>
                </a:gridCol>
                <a:gridCol w="246888">
                  <a:extLst>
                    <a:ext uri="{9D8B030D-6E8A-4147-A177-3AD203B41FA5}">
                      <a16:colId xmlns:a16="http://schemas.microsoft.com/office/drawing/2014/main" val="370905688"/>
                    </a:ext>
                  </a:extLst>
                </a:gridCol>
                <a:gridCol w="246888">
                  <a:extLst>
                    <a:ext uri="{9D8B030D-6E8A-4147-A177-3AD203B41FA5}">
                      <a16:colId xmlns:a16="http://schemas.microsoft.com/office/drawing/2014/main" val="3177816431"/>
                    </a:ext>
                  </a:extLst>
                </a:gridCol>
                <a:gridCol w="246888">
                  <a:extLst>
                    <a:ext uri="{9D8B030D-6E8A-4147-A177-3AD203B41FA5}">
                      <a16:colId xmlns:a16="http://schemas.microsoft.com/office/drawing/2014/main" val="3451441776"/>
                    </a:ext>
                  </a:extLst>
                </a:gridCol>
                <a:gridCol w="246888">
                  <a:extLst>
                    <a:ext uri="{9D8B030D-6E8A-4147-A177-3AD203B41FA5}">
                      <a16:colId xmlns:a16="http://schemas.microsoft.com/office/drawing/2014/main" val="1190884093"/>
                    </a:ext>
                  </a:extLst>
                </a:gridCol>
                <a:gridCol w="246888">
                  <a:extLst>
                    <a:ext uri="{9D8B030D-6E8A-4147-A177-3AD203B41FA5}">
                      <a16:colId xmlns:a16="http://schemas.microsoft.com/office/drawing/2014/main" val="3389463115"/>
                    </a:ext>
                  </a:extLst>
                </a:gridCol>
                <a:gridCol w="246888">
                  <a:extLst>
                    <a:ext uri="{9D8B030D-6E8A-4147-A177-3AD203B41FA5}">
                      <a16:colId xmlns:a16="http://schemas.microsoft.com/office/drawing/2014/main" val="2652726143"/>
                    </a:ext>
                  </a:extLst>
                </a:gridCol>
                <a:gridCol w="246888">
                  <a:extLst>
                    <a:ext uri="{9D8B030D-6E8A-4147-A177-3AD203B41FA5}">
                      <a16:colId xmlns:a16="http://schemas.microsoft.com/office/drawing/2014/main" val="798006440"/>
                    </a:ext>
                  </a:extLst>
                </a:gridCol>
                <a:gridCol w="246888">
                  <a:extLst>
                    <a:ext uri="{9D8B030D-6E8A-4147-A177-3AD203B41FA5}">
                      <a16:colId xmlns:a16="http://schemas.microsoft.com/office/drawing/2014/main" val="3519478614"/>
                    </a:ext>
                  </a:extLst>
                </a:gridCol>
                <a:gridCol w="246888">
                  <a:extLst>
                    <a:ext uri="{9D8B030D-6E8A-4147-A177-3AD203B41FA5}">
                      <a16:colId xmlns:a16="http://schemas.microsoft.com/office/drawing/2014/main" val="2223506545"/>
                    </a:ext>
                  </a:extLst>
                </a:gridCol>
                <a:gridCol w="246888">
                  <a:extLst>
                    <a:ext uri="{9D8B030D-6E8A-4147-A177-3AD203B41FA5}">
                      <a16:colId xmlns:a16="http://schemas.microsoft.com/office/drawing/2014/main" val="27167612"/>
                    </a:ext>
                  </a:extLst>
                </a:gridCol>
                <a:gridCol w="246888">
                  <a:extLst>
                    <a:ext uri="{9D8B030D-6E8A-4147-A177-3AD203B41FA5}">
                      <a16:colId xmlns:a16="http://schemas.microsoft.com/office/drawing/2014/main" val="747377753"/>
                    </a:ext>
                  </a:extLst>
                </a:gridCol>
                <a:gridCol w="246888">
                  <a:extLst>
                    <a:ext uri="{9D8B030D-6E8A-4147-A177-3AD203B41FA5}">
                      <a16:colId xmlns:a16="http://schemas.microsoft.com/office/drawing/2014/main" val="3163659544"/>
                    </a:ext>
                  </a:extLst>
                </a:gridCol>
                <a:gridCol w="246888">
                  <a:extLst>
                    <a:ext uri="{9D8B030D-6E8A-4147-A177-3AD203B41FA5}">
                      <a16:colId xmlns:a16="http://schemas.microsoft.com/office/drawing/2014/main" val="2549065784"/>
                    </a:ext>
                  </a:extLst>
                </a:gridCol>
                <a:gridCol w="246888">
                  <a:extLst>
                    <a:ext uri="{9D8B030D-6E8A-4147-A177-3AD203B41FA5}">
                      <a16:colId xmlns:a16="http://schemas.microsoft.com/office/drawing/2014/main" val="3500727638"/>
                    </a:ext>
                  </a:extLst>
                </a:gridCol>
                <a:gridCol w="246888">
                  <a:extLst>
                    <a:ext uri="{9D8B030D-6E8A-4147-A177-3AD203B41FA5}">
                      <a16:colId xmlns:a16="http://schemas.microsoft.com/office/drawing/2014/main" val="2903875885"/>
                    </a:ext>
                  </a:extLst>
                </a:gridCol>
                <a:gridCol w="246888">
                  <a:extLst>
                    <a:ext uri="{9D8B030D-6E8A-4147-A177-3AD203B41FA5}">
                      <a16:colId xmlns:a16="http://schemas.microsoft.com/office/drawing/2014/main" val="664094599"/>
                    </a:ext>
                  </a:extLst>
                </a:gridCol>
                <a:gridCol w="208280">
                  <a:extLst>
                    <a:ext uri="{9D8B030D-6E8A-4147-A177-3AD203B41FA5}">
                      <a16:colId xmlns:a16="http://schemas.microsoft.com/office/drawing/2014/main" val="2812112848"/>
                    </a:ext>
                  </a:extLst>
                </a:gridCol>
                <a:gridCol w="208280">
                  <a:extLst>
                    <a:ext uri="{9D8B030D-6E8A-4147-A177-3AD203B41FA5}">
                      <a16:colId xmlns:a16="http://schemas.microsoft.com/office/drawing/2014/main" val="106075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998592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- 2020-04-29 11:18:26</a:t>
                      </a:r>
                      <a:r>
                        <a:rPr kumimoji="0" lang="de-DE" sz="1000" b="0" i="0" u="none" strike="noStrike" kern="1200" cap="none" spc="0" normalizeH="0" baseline="0" noProof="0">
                          <a:ln>
                            <a:noFill/>
                          </a:ln>
                          <a:solidFill>
                            <a:prstClr val="black"/>
                          </a:solidFill>
                          <a:effectLst/>
                          <a:uLnTx/>
                          <a:uFillTx/>
                          <a:latin typeface="+mn-lt"/>
                          <a:ea typeface="+mn-ea"/>
                          <a:cs typeface="+mn-cs"/>
                        </a:rPr>
                        <a:t>
 Wie alle anderen Ausstellungen hat auch das Rundfunkmuseum Fürth derzeit geschlossen. Bei uns bekommt Ihr trotzdem einen kleinen Einblick.
Museumsleiterin Jana Stadlbauer zeigt uns ihr #Lieblingsstück, den Radioempfänger 📻 "Herr im Frack" von Siemens. |fme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https://scontent-iad3-1.xx.fbcdn.net/v/t15.5256-10/p160x160/95332066_675887209926924_849255922231410688_n.jpg?_nc_cat=109&amp;_nc_sid=08861d&amp;_nc_ohc=NvRiOPUmidUAX_2eU6k&amp;_nc_ht=scontent-iad3-1.xx&amp;_nc_tp=6&amp;oh=ed5f4638230e5fb93cc02636faa1f6bb&amp;oe=5EF4AF66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29.05.2020 09:14:53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66.41 %</a:t>
                      </a:r>
                    </a:p>
                  </a:txBody>
                  <a:tcPr/>
                </a:tc>
                <a:extLst>
                  <a:ext uri="{0D108BD9-81ED-4DB2-BD59-A6C34878D82A}">
                    <a16:rowId xmlns:a16="http://schemas.microsoft.com/office/drawing/2014/main" val="3227326893"/>
                  </a:ext>
                </a:extLst>
              </a:tr>
            </a:tbl>
          </a:graphicData>
        </a:graphic>
      </p:graphicFrame>
      <p:sp>
        <p:nvSpPr>
          <p:cNvPr id="4" name="Text Placeholder 3">
            <a:extLst>
              <a:ext uri="{FF2B5EF4-FFF2-40B4-BE49-F238E27FC236}">
                <a16:creationId xmlns:a16="http://schemas.microsoft.com/office/drawing/2014/main" id="{C1BA3B77-03EA-42C5-AC2F-02C2EEECAAAC}"/>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8931712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22</TotalTime>
  <Words>4381</Words>
  <Application>Microsoft Office PowerPoint</Application>
  <PresentationFormat>On-screen Show (4:3)</PresentationFormat>
  <Paragraphs>1327</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Facebook Own Videos Table | BR Franken - 1 of 26</vt:lpstr>
      <vt:lpstr>Facebook Own Videos Table | BR Franken - 2 of 26</vt:lpstr>
      <vt:lpstr>Facebook Own Videos Table | BR Franken - 3 of 26</vt:lpstr>
      <vt:lpstr>Facebook Own Videos Table | BR Franken - 4 of 26</vt:lpstr>
      <vt:lpstr>Facebook Own Videos Table | BR Franken - 5 of 26</vt:lpstr>
      <vt:lpstr>Facebook Own Videos Table | BR Franken - 6 of 26</vt:lpstr>
      <vt:lpstr>Facebook Own Videos Table | BR Franken - 7 of 26</vt:lpstr>
      <vt:lpstr>Facebook Own Videos Table | BR Franken - 8 of 26</vt:lpstr>
      <vt:lpstr>Facebook Own Videos Table | BR Franken - 9 of 26</vt:lpstr>
      <vt:lpstr>Facebook Own Videos Table | BR Franken - 10 of 26</vt:lpstr>
      <vt:lpstr>Facebook Own Videos Table | BR Franken - 11 of 26</vt:lpstr>
      <vt:lpstr>Facebook Own Videos Table | BR Franken - 12 of 26</vt:lpstr>
      <vt:lpstr>Facebook Own Videos Table | BR Franken - 13 of 26</vt:lpstr>
      <vt:lpstr>Facebook Own Videos Table | BR Franken - 14 of 26</vt:lpstr>
      <vt:lpstr>Facebook Own Videos Table | BR Franken - 15 of 26</vt:lpstr>
      <vt:lpstr>Facebook Own Videos Table | BR Franken - 16 of 26</vt:lpstr>
      <vt:lpstr>Facebook Own Videos Table | BR Franken - 17 of 26</vt:lpstr>
      <vt:lpstr>Facebook Own Videos Table | BR Franken - 18 of 26</vt:lpstr>
      <vt:lpstr>Facebook Own Videos Table | BR Franken - 19 of 26</vt:lpstr>
      <vt:lpstr>Facebook Own Videos Table | BR Franken - 20 of 26</vt:lpstr>
      <vt:lpstr>Facebook Own Videos Table | BR Franken - 21 of 26</vt:lpstr>
      <vt:lpstr>Facebook Own Videos Table | BR Franken - 22 of 26</vt:lpstr>
      <vt:lpstr>Facebook Own Videos Table | BR Franken - 23 of 26</vt:lpstr>
      <vt:lpstr>Facebook Own Videos Table | BR Franken - 24 of 26</vt:lpstr>
      <vt:lpstr>Facebook Own Videos Table | BR Franken - 25 of 26</vt:lpstr>
      <vt:lpstr>Facebook Own Videos Table | BR Franken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3</cp:revision>
  <dcterms:created xsi:type="dcterms:W3CDTF">2020-05-29T06:49:13Z</dcterms:created>
  <dcterms:modified xsi:type="dcterms:W3CDTF">2020-05-29T07:11:30Z</dcterms:modified>
</cp:coreProperties>
</file>