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Lst>
  <p:sldSz cx="9144000" cy="6858000" type="screen4x3"/>
  <p:notesSz cx="6858000" cy="9144000"/>
  <p:embeddedFontLst>
    <p:embeddedFont>
      <p:font typeface="Calibri" panose="020F0502020204030204" pitchFamily="34" charset="0"/>
      <p:regular r:id="rId89"/>
      <p:bold r:id="rId90"/>
      <p:italic r:id="rId91"/>
      <p:boldItalic r:id="rId9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2.fntdata"/><Relationship Id="rId95"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font" Target="fonts/font3.fntdata"/><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quer</c:v>
                </c:pt>
              </c:strCache>
            </c:strRef>
          </c:tx>
          <c:spPr>
            <a:ln w="28575" cap="rnd">
              <a:solidFill>
                <a:schemeClr val="accent1"/>
              </a:solidFill>
              <a:round/>
            </a:ln>
            <a:effectLst/>
          </c:spPr>
          <c:marker>
            <c:symbol val="none"/>
          </c:marker>
          <c:cat>
            <c:strRef>
              <c:f>Sheet1!$A$2</c:f>
              <c:strCache>
                <c:ptCount val="1"/>
                <c:pt idx="0">
                  <c:v>01.04.2020</c:v>
                </c:pt>
              </c:strCache>
            </c:strRef>
          </c:cat>
          <c:val>
            <c:numRef>
              <c:f>Sheet1!$B$2</c:f>
              <c:numCache>
                <c:formatCode>General</c:formatCode>
                <c:ptCount val="1"/>
                <c:pt idx="0">
                  <c:v>4628437</c:v>
                </c:pt>
              </c:numCache>
            </c:numRef>
          </c:val>
          <c:smooth val="0"/>
          <c:extLst>
            <c:ext xmlns:c16="http://schemas.microsoft.com/office/drawing/2014/chart" uri="{C3380CC4-5D6E-409C-BE32-E72D297353CC}">
              <c16:uniqueId val="{00000000-AADF-47B2-BF05-D2EE1C9E2FA7}"/>
            </c:ext>
          </c:extLst>
        </c:ser>
        <c:dLbls>
          <c:showLegendKey val="0"/>
          <c:showVal val="0"/>
          <c:showCatName val="0"/>
          <c:showSerName val="0"/>
          <c:showPercent val="0"/>
          <c:showBubbleSize val="0"/>
        </c:dLbls>
        <c:smooth val="0"/>
        <c:axId val="309577648"/>
        <c:axId val="309577976"/>
      </c:lineChart>
      <c:catAx>
        <c:axId val="30957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77976"/>
        <c:crosses val="autoZero"/>
        <c:auto val="1"/>
        <c:lblAlgn val="ctr"/>
        <c:lblOffset val="100"/>
        <c:noMultiLvlLbl val="0"/>
      </c:catAx>
      <c:valAx>
        <c:axId val="30957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7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quer</c:v>
                </c:pt>
              </c:strCache>
            </c:strRef>
          </c:tx>
          <c:spPr>
            <a:ln w="28575" cap="rnd">
              <a:solidFill>
                <a:schemeClr val="accent1"/>
              </a:solidFill>
              <a:round/>
            </a:ln>
            <a:effectLst/>
          </c:spPr>
          <c:marker>
            <c:symbol val="none"/>
          </c:marker>
          <c:cat>
            <c:strRef>
              <c:f>Sheet1!$A$2</c:f>
              <c:strCache>
                <c:ptCount val="1"/>
                <c:pt idx="0">
                  <c:v>01.04.2020</c:v>
                </c:pt>
              </c:strCache>
            </c:strRef>
          </c:cat>
          <c:val>
            <c:numRef>
              <c:f>Sheet1!$B$2</c:f>
              <c:numCache>
                <c:formatCode>General</c:formatCode>
                <c:ptCount val="1"/>
                <c:pt idx="0">
                  <c:v>4660909</c:v>
                </c:pt>
              </c:numCache>
            </c:numRef>
          </c:val>
          <c:smooth val="0"/>
          <c:extLst>
            <c:ext xmlns:c16="http://schemas.microsoft.com/office/drawing/2014/chart" uri="{C3380CC4-5D6E-409C-BE32-E72D297353CC}">
              <c16:uniqueId val="{00000000-D1DB-42A9-98D7-7C7CA74F4533}"/>
            </c:ext>
          </c:extLst>
        </c:ser>
        <c:dLbls>
          <c:showLegendKey val="0"/>
          <c:showVal val="0"/>
          <c:showCatName val="0"/>
          <c:showSerName val="0"/>
          <c:showPercent val="0"/>
          <c:showBubbleSize val="0"/>
        </c:dLbls>
        <c:smooth val="0"/>
        <c:axId val="463969928"/>
        <c:axId val="463970256"/>
      </c:lineChart>
      <c:catAx>
        <c:axId val="463969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970256"/>
        <c:crosses val="autoZero"/>
        <c:auto val="1"/>
        <c:lblAlgn val="ctr"/>
        <c:lblOffset val="100"/>
        <c:noMultiLvlLbl val="0"/>
      </c:catAx>
      <c:valAx>
        <c:axId val="46397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969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38732-B4CC-42B5-8350-7AF7F5895837}"/>
              </a:ext>
            </a:extLst>
          </p:cNvPr>
          <p:cNvSpPr>
            <a:spLocks noGrp="1"/>
          </p:cNvSpPr>
          <p:nvPr>
            <p:ph type="ctrTitle"/>
          </p:nvPr>
        </p:nvSpPr>
        <p:spPr/>
        <p:txBody>
          <a:bodyPr/>
          <a:lstStyle/>
          <a:p>
            <a:r>
              <a:rPr lang="en-US"/>
              <a:t>Facebook_Überblick</a:t>
            </a:r>
          </a:p>
        </p:txBody>
      </p:sp>
      <p:sp>
        <p:nvSpPr>
          <p:cNvPr id="3" name="Subtitle 2">
            <a:extLst>
              <a:ext uri="{FF2B5EF4-FFF2-40B4-BE49-F238E27FC236}">
                <a16:creationId xmlns:a16="http://schemas.microsoft.com/office/drawing/2014/main" id="{5AE1AF34-EB61-41A5-88C8-66C162C8DD8B}"/>
              </a:ext>
            </a:extLst>
          </p:cNvPr>
          <p:cNvSpPr>
            <a:spLocks noGrp="1"/>
          </p:cNvSpPr>
          <p:nvPr>
            <p:ph type="subTitle" idx="1"/>
          </p:nvPr>
        </p:nvSpPr>
        <p:spPr/>
        <p:txBody>
          <a:bodyPr/>
          <a:lstStyle/>
          <a:p>
            <a:r>
              <a:rPr lang="en-US"/>
              <a:t>Bayerischer Rundfunk</a:t>
            </a:r>
          </a:p>
        </p:txBody>
      </p:sp>
    </p:spTree>
    <p:extLst>
      <p:ext uri="{BB962C8B-B14F-4D97-AF65-F5344CB8AC3E}">
        <p14:creationId xmlns:p14="http://schemas.microsoft.com/office/powerpoint/2010/main" val="771462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CB9A7-BF6B-4575-BA97-F5D45978F868}"/>
              </a:ext>
            </a:extLst>
          </p:cNvPr>
          <p:cNvSpPr>
            <a:spLocks noGrp="1"/>
          </p:cNvSpPr>
          <p:nvPr>
            <p:ph type="title"/>
          </p:nvPr>
        </p:nvSpPr>
        <p:spPr/>
        <p:txBody>
          <a:bodyPr/>
          <a:lstStyle/>
          <a:p>
            <a:r>
              <a:rPr lang="de-DE"/>
              <a:t>Facebook Überblick letzter Monat | quer</a:t>
            </a:r>
            <a:endParaRPr lang="en-US"/>
          </a:p>
        </p:txBody>
      </p:sp>
      <p:graphicFrame>
        <p:nvGraphicFramePr>
          <p:cNvPr id="5" name="Table Placeholder 4">
            <a:extLst>
              <a:ext uri="{FF2B5EF4-FFF2-40B4-BE49-F238E27FC236}">
                <a16:creationId xmlns:a16="http://schemas.microsoft.com/office/drawing/2014/main" id="{03CCEDBA-9EB1-4B7C-AFFB-9FBE85D22EF8}"/>
              </a:ext>
            </a:extLst>
          </p:cNvPr>
          <p:cNvGraphicFramePr>
            <a:graphicFrameLocks noGrp="1"/>
          </p:cNvGraphicFramePr>
          <p:nvPr>
            <p:ph type="tbl" sz="quarter" idx="13"/>
            <p:extLst>
              <p:ext uri="{D42A27DB-BD31-4B8C-83A1-F6EECF244321}">
                <p14:modId xmlns:p14="http://schemas.microsoft.com/office/powerpoint/2010/main" val="270335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2051585498"/>
                    </a:ext>
                  </a:extLst>
                </a:gridCol>
                <a:gridCol w="493776">
                  <a:extLst>
                    <a:ext uri="{9D8B030D-6E8A-4147-A177-3AD203B41FA5}">
                      <a16:colId xmlns:a16="http://schemas.microsoft.com/office/drawing/2014/main" val="3074595798"/>
                    </a:ext>
                  </a:extLst>
                </a:gridCol>
                <a:gridCol w="246888">
                  <a:extLst>
                    <a:ext uri="{9D8B030D-6E8A-4147-A177-3AD203B41FA5}">
                      <a16:colId xmlns:a16="http://schemas.microsoft.com/office/drawing/2014/main" val="1984850526"/>
                    </a:ext>
                  </a:extLst>
                </a:gridCol>
                <a:gridCol w="246888">
                  <a:extLst>
                    <a:ext uri="{9D8B030D-6E8A-4147-A177-3AD203B41FA5}">
                      <a16:colId xmlns:a16="http://schemas.microsoft.com/office/drawing/2014/main" val="348280518"/>
                    </a:ext>
                  </a:extLst>
                </a:gridCol>
                <a:gridCol w="246888">
                  <a:extLst>
                    <a:ext uri="{9D8B030D-6E8A-4147-A177-3AD203B41FA5}">
                      <a16:colId xmlns:a16="http://schemas.microsoft.com/office/drawing/2014/main" val="1822172959"/>
                    </a:ext>
                  </a:extLst>
                </a:gridCol>
                <a:gridCol w="246888">
                  <a:extLst>
                    <a:ext uri="{9D8B030D-6E8A-4147-A177-3AD203B41FA5}">
                      <a16:colId xmlns:a16="http://schemas.microsoft.com/office/drawing/2014/main" val="236247475"/>
                    </a:ext>
                  </a:extLst>
                </a:gridCol>
                <a:gridCol w="246888">
                  <a:extLst>
                    <a:ext uri="{9D8B030D-6E8A-4147-A177-3AD203B41FA5}">
                      <a16:colId xmlns:a16="http://schemas.microsoft.com/office/drawing/2014/main" val="3592115105"/>
                    </a:ext>
                  </a:extLst>
                </a:gridCol>
                <a:gridCol w="246888">
                  <a:extLst>
                    <a:ext uri="{9D8B030D-6E8A-4147-A177-3AD203B41FA5}">
                      <a16:colId xmlns:a16="http://schemas.microsoft.com/office/drawing/2014/main" val="2569549370"/>
                    </a:ext>
                  </a:extLst>
                </a:gridCol>
                <a:gridCol w="246888">
                  <a:extLst>
                    <a:ext uri="{9D8B030D-6E8A-4147-A177-3AD203B41FA5}">
                      <a16:colId xmlns:a16="http://schemas.microsoft.com/office/drawing/2014/main" val="1075044856"/>
                    </a:ext>
                  </a:extLst>
                </a:gridCol>
                <a:gridCol w="246888">
                  <a:extLst>
                    <a:ext uri="{9D8B030D-6E8A-4147-A177-3AD203B41FA5}">
                      <a16:colId xmlns:a16="http://schemas.microsoft.com/office/drawing/2014/main" val="1750557277"/>
                    </a:ext>
                  </a:extLst>
                </a:gridCol>
                <a:gridCol w="246888">
                  <a:extLst>
                    <a:ext uri="{9D8B030D-6E8A-4147-A177-3AD203B41FA5}">
                      <a16:colId xmlns:a16="http://schemas.microsoft.com/office/drawing/2014/main" val="1405628206"/>
                    </a:ext>
                  </a:extLst>
                </a:gridCol>
                <a:gridCol w="246888">
                  <a:extLst>
                    <a:ext uri="{9D8B030D-6E8A-4147-A177-3AD203B41FA5}">
                      <a16:colId xmlns:a16="http://schemas.microsoft.com/office/drawing/2014/main" val="145462575"/>
                    </a:ext>
                  </a:extLst>
                </a:gridCol>
                <a:gridCol w="246888">
                  <a:extLst>
                    <a:ext uri="{9D8B030D-6E8A-4147-A177-3AD203B41FA5}">
                      <a16:colId xmlns:a16="http://schemas.microsoft.com/office/drawing/2014/main" val="261569640"/>
                    </a:ext>
                  </a:extLst>
                </a:gridCol>
                <a:gridCol w="246888">
                  <a:extLst>
                    <a:ext uri="{9D8B030D-6E8A-4147-A177-3AD203B41FA5}">
                      <a16:colId xmlns:a16="http://schemas.microsoft.com/office/drawing/2014/main" val="552383737"/>
                    </a:ext>
                  </a:extLst>
                </a:gridCol>
                <a:gridCol w="246888">
                  <a:extLst>
                    <a:ext uri="{9D8B030D-6E8A-4147-A177-3AD203B41FA5}">
                      <a16:colId xmlns:a16="http://schemas.microsoft.com/office/drawing/2014/main" val="2198710165"/>
                    </a:ext>
                  </a:extLst>
                </a:gridCol>
                <a:gridCol w="246888">
                  <a:extLst>
                    <a:ext uri="{9D8B030D-6E8A-4147-A177-3AD203B41FA5}">
                      <a16:colId xmlns:a16="http://schemas.microsoft.com/office/drawing/2014/main" val="287480870"/>
                    </a:ext>
                  </a:extLst>
                </a:gridCol>
                <a:gridCol w="246888">
                  <a:extLst>
                    <a:ext uri="{9D8B030D-6E8A-4147-A177-3AD203B41FA5}">
                      <a16:colId xmlns:a16="http://schemas.microsoft.com/office/drawing/2014/main" val="2653227510"/>
                    </a:ext>
                  </a:extLst>
                </a:gridCol>
                <a:gridCol w="246888">
                  <a:extLst>
                    <a:ext uri="{9D8B030D-6E8A-4147-A177-3AD203B41FA5}">
                      <a16:colId xmlns:a16="http://schemas.microsoft.com/office/drawing/2014/main" val="976750949"/>
                    </a:ext>
                  </a:extLst>
                </a:gridCol>
                <a:gridCol w="246888">
                  <a:extLst>
                    <a:ext uri="{9D8B030D-6E8A-4147-A177-3AD203B41FA5}">
                      <a16:colId xmlns:a16="http://schemas.microsoft.com/office/drawing/2014/main" val="764936746"/>
                    </a:ext>
                  </a:extLst>
                </a:gridCol>
                <a:gridCol w="246888">
                  <a:extLst>
                    <a:ext uri="{9D8B030D-6E8A-4147-A177-3AD203B41FA5}">
                      <a16:colId xmlns:a16="http://schemas.microsoft.com/office/drawing/2014/main" val="3114327441"/>
                    </a:ext>
                  </a:extLst>
                </a:gridCol>
                <a:gridCol w="246888">
                  <a:extLst>
                    <a:ext uri="{9D8B030D-6E8A-4147-A177-3AD203B41FA5}">
                      <a16:colId xmlns:a16="http://schemas.microsoft.com/office/drawing/2014/main" val="2745536467"/>
                    </a:ext>
                  </a:extLst>
                </a:gridCol>
                <a:gridCol w="246888">
                  <a:extLst>
                    <a:ext uri="{9D8B030D-6E8A-4147-A177-3AD203B41FA5}">
                      <a16:colId xmlns:a16="http://schemas.microsoft.com/office/drawing/2014/main" val="138449539"/>
                    </a:ext>
                  </a:extLst>
                </a:gridCol>
                <a:gridCol w="246888">
                  <a:extLst>
                    <a:ext uri="{9D8B030D-6E8A-4147-A177-3AD203B41FA5}">
                      <a16:colId xmlns:a16="http://schemas.microsoft.com/office/drawing/2014/main" val="369226633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15768289"/>
                  </a:ext>
                </a:extLst>
              </a:tr>
              <a:tr h="370840">
                <a:tc>
                  <a:txBody>
                    <a:bodyPr/>
                    <a:lstStyle/>
                    <a:p>
                      <a:r>
                        <a:rPr lang="en-US" sz="1000"/>
                        <a:t>quer</a:t>
                      </a:r>
                    </a:p>
                  </a:txBody>
                  <a:tcPr/>
                </a:tc>
                <a:tc>
                  <a:txBody>
                    <a:bodyPr/>
                    <a:lstStyle/>
                    <a:p>
                      <a:r>
                        <a:rPr lang="en-US" sz="1000"/>
                        <a:t>315791</a:t>
                      </a:r>
                    </a:p>
                  </a:txBody>
                  <a:tcPr/>
                </a:tc>
                <a:tc>
                  <a:txBody>
                    <a:bodyPr/>
                    <a:lstStyle/>
                    <a:p>
                      <a:r>
                        <a:rPr lang="en-US" sz="1000"/>
                        <a:t>792</a:t>
                      </a:r>
                    </a:p>
                  </a:txBody>
                  <a:tcPr/>
                </a:tc>
                <a:tc>
                  <a:txBody>
                    <a:bodyPr/>
                    <a:lstStyle/>
                    <a:p>
                      <a:r>
                        <a:rPr lang="en-US" sz="1000"/>
                        <a:t>60</a:t>
                      </a:r>
                    </a:p>
                  </a:txBody>
                  <a:tcPr/>
                </a:tc>
                <a:tc>
                  <a:txBody>
                    <a:bodyPr/>
                    <a:lstStyle/>
                    <a:p>
                      <a:r>
                        <a:rPr lang="en-US" sz="1000"/>
                        <a:t>0</a:t>
                      </a:r>
                    </a:p>
                  </a:txBody>
                  <a:tcPr/>
                </a:tc>
                <a:tc>
                  <a:txBody>
                    <a:bodyPr/>
                    <a:lstStyle/>
                    <a:p>
                      <a:r>
                        <a:rPr lang="en-US" sz="1000"/>
                        <a:t>26</a:t>
                      </a:r>
                    </a:p>
                  </a:txBody>
                  <a:tcPr/>
                </a:tc>
                <a:tc>
                  <a:txBody>
                    <a:bodyPr/>
                    <a:lstStyle/>
                    <a:p>
                      <a:r>
                        <a:rPr lang="en-US" sz="1000"/>
                        <a:t>0</a:t>
                      </a:r>
                    </a:p>
                  </a:txBody>
                  <a:tcPr/>
                </a:tc>
                <a:tc>
                  <a:txBody>
                    <a:bodyPr/>
                    <a:lstStyle/>
                    <a:p>
                      <a:r>
                        <a:rPr lang="en-US" sz="1000"/>
                        <a:t>34</a:t>
                      </a:r>
                    </a:p>
                  </a:txBody>
                  <a:tcPr/>
                </a:tc>
                <a:tc>
                  <a:txBody>
                    <a:bodyPr/>
                    <a:lstStyle/>
                    <a:p>
                      <a:r>
                        <a:rPr lang="en-US" sz="1000"/>
                        <a:t>122376</a:t>
                      </a:r>
                    </a:p>
                  </a:txBody>
                  <a:tcPr/>
                </a:tc>
                <a:tc>
                  <a:txBody>
                    <a:bodyPr/>
                    <a:lstStyle/>
                    <a:p>
                      <a:r>
                        <a:rPr lang="en-US" sz="1000"/>
                        <a:t>6663</a:t>
                      </a:r>
                    </a:p>
                  </a:txBody>
                  <a:tcPr/>
                </a:tc>
                <a:tc>
                  <a:txBody>
                    <a:bodyPr/>
                    <a:lstStyle/>
                    <a:p>
                      <a:r>
                        <a:rPr lang="en-US" sz="1000"/>
                        <a:t>84508</a:t>
                      </a:r>
                    </a:p>
                  </a:txBody>
                  <a:tcPr/>
                </a:tc>
                <a:tc>
                  <a:txBody>
                    <a:bodyPr/>
                    <a:lstStyle/>
                    <a:p>
                      <a:r>
                        <a:rPr lang="en-US" sz="1000"/>
                        <a:t>3319</a:t>
                      </a:r>
                    </a:p>
                  </a:txBody>
                  <a:tcPr/>
                </a:tc>
                <a:tc>
                  <a:txBody>
                    <a:bodyPr/>
                    <a:lstStyle/>
                    <a:p>
                      <a:r>
                        <a:rPr lang="en-US" sz="1000"/>
                        <a:t>19303</a:t>
                      </a:r>
                    </a:p>
                  </a:txBody>
                  <a:tcPr/>
                </a:tc>
                <a:tc>
                  <a:txBody>
                    <a:bodyPr/>
                    <a:lstStyle/>
                    <a:p>
                      <a:r>
                        <a:rPr lang="en-US" sz="1000"/>
                        <a:t>1852</a:t>
                      </a:r>
                    </a:p>
                  </a:txBody>
                  <a:tcPr/>
                </a:tc>
                <a:tc>
                  <a:txBody>
                    <a:bodyPr/>
                    <a:lstStyle/>
                    <a:p>
                      <a:r>
                        <a:rPr lang="en-US" sz="1000"/>
                        <a:t>6731</a:t>
                      </a:r>
                    </a:p>
                  </a:txBody>
                  <a:tcPr/>
                </a:tc>
                <a:tc>
                  <a:txBody>
                    <a:bodyPr/>
                    <a:lstStyle/>
                    <a:p>
                      <a:r>
                        <a:rPr lang="en-US" sz="1000"/>
                        <a:t>6663</a:t>
                      </a:r>
                    </a:p>
                  </a:txBody>
                  <a:tcPr/>
                </a:tc>
                <a:tc>
                  <a:txBody>
                    <a:bodyPr/>
                    <a:lstStyle/>
                    <a:p>
                      <a:r>
                        <a:rPr lang="en-US" sz="1000"/>
                        <a:t>22024</a:t>
                      </a:r>
                    </a:p>
                  </a:txBody>
                  <a:tcPr/>
                </a:tc>
                <a:tc>
                  <a:txBody>
                    <a:bodyPr/>
                    <a:lstStyle/>
                    <a:p>
                      <a:r>
                        <a:rPr lang="en-US" sz="1000"/>
                        <a:t>41148</a:t>
                      </a:r>
                    </a:p>
                  </a:txBody>
                  <a:tcPr/>
                </a:tc>
                <a:tc>
                  <a:txBody>
                    <a:bodyPr/>
                    <a:lstStyle/>
                    <a:p>
                      <a:r>
                        <a:rPr lang="en-US" sz="1000"/>
                        <a:t>185548</a:t>
                      </a:r>
                    </a:p>
                  </a:txBody>
                  <a:tcPr/>
                </a:tc>
                <a:tc>
                  <a:txBody>
                    <a:bodyPr/>
                    <a:lstStyle/>
                    <a:p>
                      <a:r>
                        <a:rPr lang="en-US" sz="1000"/>
                        <a:t>13</a:t>
                      </a:r>
                    </a:p>
                  </a:txBody>
                  <a:tcPr/>
                </a:tc>
                <a:tc>
                  <a:txBody>
                    <a:bodyPr/>
                    <a:lstStyle/>
                    <a:p>
                      <a:r>
                        <a:rPr lang="en-US" sz="1000"/>
                        <a:t>7</a:t>
                      </a:r>
                    </a:p>
                  </a:txBody>
                  <a:tcPr/>
                </a:tc>
                <a:tc>
                  <a:txBody>
                    <a:bodyPr/>
                    <a:lstStyle/>
                    <a:p>
                      <a:r>
                        <a:rPr lang="en-US" sz="1000"/>
                        <a:t>0.9805 %</a:t>
                      </a:r>
                    </a:p>
                  </a:txBody>
                  <a:tcPr/>
                </a:tc>
                <a:tc>
                  <a:txBody>
                    <a:bodyPr/>
                    <a:lstStyle/>
                    <a:p>
                      <a:r>
                        <a:rPr lang="en-US" sz="1000"/>
                        <a:t>0.0 %</a:t>
                      </a:r>
                    </a:p>
                  </a:txBody>
                  <a:tcPr/>
                </a:tc>
                <a:extLst>
                  <a:ext uri="{0D108BD9-81ED-4DB2-BD59-A6C34878D82A}">
                    <a16:rowId xmlns:a16="http://schemas.microsoft.com/office/drawing/2014/main" val="3575590546"/>
                  </a:ext>
                </a:extLst>
              </a:tr>
            </a:tbl>
          </a:graphicData>
        </a:graphic>
      </p:graphicFrame>
      <p:sp>
        <p:nvSpPr>
          <p:cNvPr id="4" name="Text Placeholder 3">
            <a:extLst>
              <a:ext uri="{FF2B5EF4-FFF2-40B4-BE49-F238E27FC236}">
                <a16:creationId xmlns:a16="http://schemas.microsoft.com/office/drawing/2014/main" id="{637F101E-7289-4543-8774-96709D556416}"/>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955216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F1B55-BC5A-46A1-BA59-7C503FDFF4BD}"/>
              </a:ext>
            </a:extLst>
          </p:cNvPr>
          <p:cNvSpPr>
            <a:spLocks noGrp="1"/>
          </p:cNvSpPr>
          <p:nvPr>
            <p:ph type="title"/>
          </p:nvPr>
        </p:nvSpPr>
        <p:spPr/>
        <p:txBody>
          <a:bodyPr/>
          <a:lstStyle/>
          <a:p>
            <a:r>
              <a:rPr lang="en-US"/>
              <a:t>Facebook Key Metrics Table | quer</a:t>
            </a:r>
          </a:p>
        </p:txBody>
      </p:sp>
      <p:graphicFrame>
        <p:nvGraphicFramePr>
          <p:cNvPr id="5" name="Table Placeholder 4">
            <a:extLst>
              <a:ext uri="{FF2B5EF4-FFF2-40B4-BE49-F238E27FC236}">
                <a16:creationId xmlns:a16="http://schemas.microsoft.com/office/drawing/2014/main" id="{462B5BFF-5F4D-454C-8CD4-26A63FDD7B01}"/>
              </a:ext>
            </a:extLst>
          </p:cNvPr>
          <p:cNvGraphicFramePr>
            <a:graphicFrameLocks noGrp="1"/>
          </p:cNvGraphicFramePr>
          <p:nvPr>
            <p:ph type="tbl" sz="quarter" idx="13"/>
            <p:extLst>
              <p:ext uri="{D42A27DB-BD31-4B8C-83A1-F6EECF244321}">
                <p14:modId xmlns:p14="http://schemas.microsoft.com/office/powerpoint/2010/main" val="3415842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501541650"/>
                    </a:ext>
                  </a:extLst>
                </a:gridCol>
                <a:gridCol w="208280">
                  <a:extLst>
                    <a:ext uri="{9D8B030D-6E8A-4147-A177-3AD203B41FA5}">
                      <a16:colId xmlns:a16="http://schemas.microsoft.com/office/drawing/2014/main" val="2262192682"/>
                    </a:ext>
                  </a:extLst>
                </a:gridCol>
                <a:gridCol w="208280">
                  <a:extLst>
                    <a:ext uri="{9D8B030D-6E8A-4147-A177-3AD203B41FA5}">
                      <a16:colId xmlns:a16="http://schemas.microsoft.com/office/drawing/2014/main" val="2187610016"/>
                    </a:ext>
                  </a:extLst>
                </a:gridCol>
                <a:gridCol w="208280">
                  <a:extLst>
                    <a:ext uri="{9D8B030D-6E8A-4147-A177-3AD203B41FA5}">
                      <a16:colId xmlns:a16="http://schemas.microsoft.com/office/drawing/2014/main" val="387899851"/>
                    </a:ext>
                  </a:extLst>
                </a:gridCol>
                <a:gridCol w="208280">
                  <a:extLst>
                    <a:ext uri="{9D8B030D-6E8A-4147-A177-3AD203B41FA5}">
                      <a16:colId xmlns:a16="http://schemas.microsoft.com/office/drawing/2014/main" val="2248897535"/>
                    </a:ext>
                  </a:extLst>
                </a:gridCol>
                <a:gridCol w="208280">
                  <a:extLst>
                    <a:ext uri="{9D8B030D-6E8A-4147-A177-3AD203B41FA5}">
                      <a16:colId xmlns:a16="http://schemas.microsoft.com/office/drawing/2014/main" val="2286072071"/>
                    </a:ext>
                  </a:extLst>
                </a:gridCol>
                <a:gridCol w="208280">
                  <a:extLst>
                    <a:ext uri="{9D8B030D-6E8A-4147-A177-3AD203B41FA5}">
                      <a16:colId xmlns:a16="http://schemas.microsoft.com/office/drawing/2014/main" val="420831932"/>
                    </a:ext>
                  </a:extLst>
                </a:gridCol>
                <a:gridCol w="208280">
                  <a:extLst>
                    <a:ext uri="{9D8B030D-6E8A-4147-A177-3AD203B41FA5}">
                      <a16:colId xmlns:a16="http://schemas.microsoft.com/office/drawing/2014/main" val="1380244949"/>
                    </a:ext>
                  </a:extLst>
                </a:gridCol>
                <a:gridCol w="208280">
                  <a:extLst>
                    <a:ext uri="{9D8B030D-6E8A-4147-A177-3AD203B41FA5}">
                      <a16:colId xmlns:a16="http://schemas.microsoft.com/office/drawing/2014/main" val="1732218507"/>
                    </a:ext>
                  </a:extLst>
                </a:gridCol>
                <a:gridCol w="208280">
                  <a:extLst>
                    <a:ext uri="{9D8B030D-6E8A-4147-A177-3AD203B41FA5}">
                      <a16:colId xmlns:a16="http://schemas.microsoft.com/office/drawing/2014/main" val="2614113250"/>
                    </a:ext>
                  </a:extLst>
                </a:gridCol>
                <a:gridCol w="208280">
                  <a:extLst>
                    <a:ext uri="{9D8B030D-6E8A-4147-A177-3AD203B41FA5}">
                      <a16:colId xmlns:a16="http://schemas.microsoft.com/office/drawing/2014/main" val="3327431186"/>
                    </a:ext>
                  </a:extLst>
                </a:gridCol>
                <a:gridCol w="208280">
                  <a:extLst>
                    <a:ext uri="{9D8B030D-6E8A-4147-A177-3AD203B41FA5}">
                      <a16:colId xmlns:a16="http://schemas.microsoft.com/office/drawing/2014/main" val="13002094"/>
                    </a:ext>
                  </a:extLst>
                </a:gridCol>
                <a:gridCol w="208280">
                  <a:extLst>
                    <a:ext uri="{9D8B030D-6E8A-4147-A177-3AD203B41FA5}">
                      <a16:colId xmlns:a16="http://schemas.microsoft.com/office/drawing/2014/main" val="483136898"/>
                    </a:ext>
                  </a:extLst>
                </a:gridCol>
                <a:gridCol w="208280">
                  <a:extLst>
                    <a:ext uri="{9D8B030D-6E8A-4147-A177-3AD203B41FA5}">
                      <a16:colId xmlns:a16="http://schemas.microsoft.com/office/drawing/2014/main" val="4145224091"/>
                    </a:ext>
                  </a:extLst>
                </a:gridCol>
                <a:gridCol w="208280">
                  <a:extLst>
                    <a:ext uri="{9D8B030D-6E8A-4147-A177-3AD203B41FA5}">
                      <a16:colId xmlns:a16="http://schemas.microsoft.com/office/drawing/2014/main" val="1323284522"/>
                    </a:ext>
                  </a:extLst>
                </a:gridCol>
                <a:gridCol w="208280">
                  <a:extLst>
                    <a:ext uri="{9D8B030D-6E8A-4147-A177-3AD203B41FA5}">
                      <a16:colId xmlns:a16="http://schemas.microsoft.com/office/drawing/2014/main" val="553610239"/>
                    </a:ext>
                  </a:extLst>
                </a:gridCol>
                <a:gridCol w="208280">
                  <a:extLst>
                    <a:ext uri="{9D8B030D-6E8A-4147-A177-3AD203B41FA5}">
                      <a16:colId xmlns:a16="http://schemas.microsoft.com/office/drawing/2014/main" val="3573287549"/>
                    </a:ext>
                  </a:extLst>
                </a:gridCol>
                <a:gridCol w="249936">
                  <a:extLst>
                    <a:ext uri="{9D8B030D-6E8A-4147-A177-3AD203B41FA5}">
                      <a16:colId xmlns:a16="http://schemas.microsoft.com/office/drawing/2014/main" val="2809111073"/>
                    </a:ext>
                  </a:extLst>
                </a:gridCol>
                <a:gridCol w="208280">
                  <a:extLst>
                    <a:ext uri="{9D8B030D-6E8A-4147-A177-3AD203B41FA5}">
                      <a16:colId xmlns:a16="http://schemas.microsoft.com/office/drawing/2014/main" val="586654630"/>
                    </a:ext>
                  </a:extLst>
                </a:gridCol>
                <a:gridCol w="208280">
                  <a:extLst>
                    <a:ext uri="{9D8B030D-6E8A-4147-A177-3AD203B41FA5}">
                      <a16:colId xmlns:a16="http://schemas.microsoft.com/office/drawing/2014/main" val="4114849259"/>
                    </a:ext>
                  </a:extLst>
                </a:gridCol>
                <a:gridCol w="208280">
                  <a:extLst>
                    <a:ext uri="{9D8B030D-6E8A-4147-A177-3AD203B41FA5}">
                      <a16:colId xmlns:a16="http://schemas.microsoft.com/office/drawing/2014/main" val="606418180"/>
                    </a:ext>
                  </a:extLst>
                </a:gridCol>
                <a:gridCol w="208280">
                  <a:extLst>
                    <a:ext uri="{9D8B030D-6E8A-4147-A177-3AD203B41FA5}">
                      <a16:colId xmlns:a16="http://schemas.microsoft.com/office/drawing/2014/main" val="2372120510"/>
                    </a:ext>
                  </a:extLst>
                </a:gridCol>
                <a:gridCol w="208280">
                  <a:extLst>
                    <a:ext uri="{9D8B030D-6E8A-4147-A177-3AD203B41FA5}">
                      <a16:colId xmlns:a16="http://schemas.microsoft.com/office/drawing/2014/main" val="2067110669"/>
                    </a:ext>
                  </a:extLst>
                </a:gridCol>
                <a:gridCol w="208280">
                  <a:extLst>
                    <a:ext uri="{9D8B030D-6E8A-4147-A177-3AD203B41FA5}">
                      <a16:colId xmlns:a16="http://schemas.microsoft.com/office/drawing/2014/main" val="2249926911"/>
                    </a:ext>
                  </a:extLst>
                </a:gridCol>
                <a:gridCol w="208280">
                  <a:extLst>
                    <a:ext uri="{9D8B030D-6E8A-4147-A177-3AD203B41FA5}">
                      <a16:colId xmlns:a16="http://schemas.microsoft.com/office/drawing/2014/main" val="1729480884"/>
                    </a:ext>
                  </a:extLst>
                </a:gridCol>
                <a:gridCol w="208280">
                  <a:extLst>
                    <a:ext uri="{9D8B030D-6E8A-4147-A177-3AD203B41FA5}">
                      <a16:colId xmlns:a16="http://schemas.microsoft.com/office/drawing/2014/main" val="260450996"/>
                    </a:ext>
                  </a:extLst>
                </a:gridCol>
                <a:gridCol w="208280">
                  <a:extLst>
                    <a:ext uri="{9D8B030D-6E8A-4147-A177-3AD203B41FA5}">
                      <a16:colId xmlns:a16="http://schemas.microsoft.com/office/drawing/2014/main" val="2174460132"/>
                    </a:ext>
                  </a:extLst>
                </a:gridCol>
                <a:gridCol w="208280">
                  <a:extLst>
                    <a:ext uri="{9D8B030D-6E8A-4147-A177-3AD203B41FA5}">
                      <a16:colId xmlns:a16="http://schemas.microsoft.com/office/drawing/2014/main" val="2278552948"/>
                    </a:ext>
                  </a:extLst>
                </a:gridCol>
                <a:gridCol w="208280">
                  <a:extLst>
                    <a:ext uri="{9D8B030D-6E8A-4147-A177-3AD203B41FA5}">
                      <a16:colId xmlns:a16="http://schemas.microsoft.com/office/drawing/2014/main" val="2240800422"/>
                    </a:ext>
                  </a:extLst>
                </a:gridCol>
                <a:gridCol w="208280">
                  <a:extLst>
                    <a:ext uri="{9D8B030D-6E8A-4147-A177-3AD203B41FA5}">
                      <a16:colId xmlns:a16="http://schemas.microsoft.com/office/drawing/2014/main" val="196562856"/>
                    </a:ext>
                  </a:extLst>
                </a:gridCol>
                <a:gridCol w="208280">
                  <a:extLst>
                    <a:ext uri="{9D8B030D-6E8A-4147-A177-3AD203B41FA5}">
                      <a16:colId xmlns:a16="http://schemas.microsoft.com/office/drawing/2014/main" val="583188100"/>
                    </a:ext>
                  </a:extLst>
                </a:gridCol>
                <a:gridCol w="208280">
                  <a:extLst>
                    <a:ext uri="{9D8B030D-6E8A-4147-A177-3AD203B41FA5}">
                      <a16:colId xmlns:a16="http://schemas.microsoft.com/office/drawing/2014/main" val="579710999"/>
                    </a:ext>
                  </a:extLst>
                </a:gridCol>
                <a:gridCol w="208280">
                  <a:extLst>
                    <a:ext uri="{9D8B030D-6E8A-4147-A177-3AD203B41FA5}">
                      <a16:colId xmlns:a16="http://schemas.microsoft.com/office/drawing/2014/main" val="4004609763"/>
                    </a:ext>
                  </a:extLst>
                </a:gridCol>
                <a:gridCol w="208280">
                  <a:extLst>
                    <a:ext uri="{9D8B030D-6E8A-4147-A177-3AD203B41FA5}">
                      <a16:colId xmlns:a16="http://schemas.microsoft.com/office/drawing/2014/main" val="1740840027"/>
                    </a:ext>
                  </a:extLst>
                </a:gridCol>
                <a:gridCol w="208280">
                  <a:extLst>
                    <a:ext uri="{9D8B030D-6E8A-4147-A177-3AD203B41FA5}">
                      <a16:colId xmlns:a16="http://schemas.microsoft.com/office/drawing/2014/main" val="1630831406"/>
                    </a:ext>
                  </a:extLst>
                </a:gridCol>
                <a:gridCol w="208280">
                  <a:extLst>
                    <a:ext uri="{9D8B030D-6E8A-4147-A177-3AD203B41FA5}">
                      <a16:colId xmlns:a16="http://schemas.microsoft.com/office/drawing/2014/main" val="3112846946"/>
                    </a:ext>
                  </a:extLst>
                </a:gridCol>
                <a:gridCol w="208280">
                  <a:extLst>
                    <a:ext uri="{9D8B030D-6E8A-4147-A177-3AD203B41FA5}">
                      <a16:colId xmlns:a16="http://schemas.microsoft.com/office/drawing/2014/main" val="439401999"/>
                    </a:ext>
                  </a:extLst>
                </a:gridCol>
                <a:gridCol w="208280">
                  <a:extLst>
                    <a:ext uri="{9D8B030D-6E8A-4147-A177-3AD203B41FA5}">
                      <a16:colId xmlns:a16="http://schemas.microsoft.com/office/drawing/2014/main" val="3615053604"/>
                    </a:ext>
                  </a:extLst>
                </a:gridCol>
                <a:gridCol w="208280">
                  <a:extLst>
                    <a:ext uri="{9D8B030D-6E8A-4147-A177-3AD203B41FA5}">
                      <a16:colId xmlns:a16="http://schemas.microsoft.com/office/drawing/2014/main" val="2028113600"/>
                    </a:ext>
                  </a:extLst>
                </a:gridCol>
                <a:gridCol w="208280">
                  <a:extLst>
                    <a:ext uri="{9D8B030D-6E8A-4147-A177-3AD203B41FA5}">
                      <a16:colId xmlns:a16="http://schemas.microsoft.com/office/drawing/2014/main" val="215288670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tc>
                  <a:txBody>
                    <a:bodyPr/>
                    <a:lstStyle/>
                    <a:p>
                      <a:r>
                        <a:rPr lang="en-US" sz="1000"/>
                        <a:t>Avg. Daily E-Rate</a:t>
                      </a:r>
                    </a:p>
                  </a:txBody>
                  <a:tcPr/>
                </a:tc>
                <a:extLst>
                  <a:ext uri="{0D108BD9-81ED-4DB2-BD59-A6C34878D82A}">
                    <a16:rowId xmlns:a16="http://schemas.microsoft.com/office/drawing/2014/main" val="315837946"/>
                  </a:ext>
                </a:extLst>
              </a:tr>
              <a:tr h="370840">
                <a:tc>
                  <a:txBody>
                    <a:bodyPr/>
                    <a:lstStyle/>
                    <a:p>
                      <a:r>
                        <a:rPr lang="en-US" sz="1000"/>
                        <a:t>quer</a:t>
                      </a:r>
                    </a:p>
                  </a:txBody>
                  <a:tcPr/>
                </a:tc>
                <a:tc>
                  <a:txBody>
                    <a:bodyPr/>
                    <a:lstStyle/>
                    <a:p>
                      <a:r>
                        <a:rPr lang="en-US" sz="1000"/>
                        <a:t>315674</a:t>
                      </a:r>
                    </a:p>
                  </a:txBody>
                  <a:tcPr/>
                </a:tc>
                <a:tc>
                  <a:txBody>
                    <a:bodyPr/>
                    <a:lstStyle/>
                    <a:p>
                      <a:r>
                        <a:rPr lang="en-US" sz="1000"/>
                        <a:t>827</a:t>
                      </a:r>
                    </a:p>
                  </a:txBody>
                  <a:tcPr/>
                </a:tc>
                <a:tc>
                  <a:txBody>
                    <a:bodyPr/>
                    <a:lstStyle/>
                    <a:p>
                      <a:r>
                        <a:rPr lang="en-US" sz="1000"/>
                        <a:t>1807</a:t>
                      </a:r>
                    </a:p>
                  </a:txBody>
                  <a:tcPr/>
                </a:tc>
                <a:tc>
                  <a:txBody>
                    <a:bodyPr/>
                    <a:lstStyle/>
                    <a:p>
                      <a:r>
                        <a:rPr lang="en-US" sz="1000"/>
                        <a:t>903</a:t>
                      </a:r>
                    </a:p>
                  </a:txBody>
                  <a:tcPr/>
                </a:tc>
                <a:tc>
                  <a:txBody>
                    <a:bodyPr/>
                    <a:lstStyle/>
                    <a:p>
                      <a:r>
                        <a:rPr lang="en-US" sz="1000"/>
                        <a:t>271225.51724138</a:t>
                      </a:r>
                    </a:p>
                  </a:txBody>
                  <a:tcPr/>
                </a:tc>
                <a:tc>
                  <a:txBody>
                    <a:bodyPr/>
                    <a:lstStyle/>
                    <a:p>
                      <a:r>
                        <a:rPr lang="en-US" sz="1000"/>
                        <a:t>60</a:t>
                      </a:r>
                    </a:p>
                  </a:txBody>
                  <a:tcPr/>
                </a:tc>
                <a:tc>
                  <a:txBody>
                    <a:bodyPr/>
                    <a:lstStyle/>
                    <a:p>
                      <a:r>
                        <a:rPr lang="en-US" sz="1000"/>
                        <a:t>17695860</a:t>
                      </a:r>
                    </a:p>
                  </a:txBody>
                  <a:tcPr/>
                </a:tc>
                <a:tc>
                  <a:txBody>
                    <a:bodyPr/>
                    <a:lstStyle/>
                    <a:p>
                      <a:r>
                        <a:rPr lang="en-US" sz="1000"/>
                        <a:t>383881.2</a:t>
                      </a:r>
                    </a:p>
                  </a:txBody>
                  <a:tcPr/>
                </a:tc>
                <a:tc>
                  <a:txBody>
                    <a:bodyPr/>
                    <a:lstStyle/>
                    <a:p>
                      <a:r>
                        <a:rPr lang="en-US" sz="1000"/>
                        <a:t>0</a:t>
                      </a:r>
                    </a:p>
                  </a:txBody>
                  <a:tcPr/>
                </a:tc>
                <a:tc>
                  <a:txBody>
                    <a:bodyPr/>
                    <a:lstStyle/>
                    <a:p>
                      <a:r>
                        <a:rPr lang="en-US" sz="1000"/>
                        <a:t>1322074</a:t>
                      </a:r>
                    </a:p>
                  </a:txBody>
                  <a:tcPr/>
                </a:tc>
                <a:tc>
                  <a:txBody>
                    <a:bodyPr/>
                    <a:lstStyle/>
                    <a:p>
                      <a:r>
                        <a:rPr lang="en-US" sz="1000"/>
                        <a:t>17695860</a:t>
                      </a:r>
                    </a:p>
                  </a:txBody>
                  <a:tcPr/>
                </a:tc>
                <a:tc>
                  <a:txBody>
                    <a:bodyPr/>
                    <a:lstStyle/>
                    <a:p>
                      <a:r>
                        <a:rPr lang="en-US" sz="1000"/>
                        <a:t>26.00 %</a:t>
                      </a:r>
                    </a:p>
                  </a:txBody>
                  <a:tcPr/>
                </a:tc>
                <a:tc>
                  <a:txBody>
                    <a:bodyPr/>
                    <a:lstStyle/>
                    <a:p>
                      <a:r>
                        <a:rPr lang="en-US" sz="1000"/>
                        <a:t>4836047</a:t>
                      </a:r>
                    </a:p>
                  </a:txBody>
                  <a:tcPr/>
                </a:tc>
                <a:tc>
                  <a:txBody>
                    <a:bodyPr/>
                    <a:lstStyle/>
                    <a:p>
                      <a:r>
                        <a:rPr lang="en-US" sz="1000"/>
                        <a:t>3671899</a:t>
                      </a:r>
                    </a:p>
                  </a:txBody>
                  <a:tcPr/>
                </a:tc>
                <a:tc>
                  <a:txBody>
                    <a:bodyPr/>
                    <a:lstStyle/>
                    <a:p>
                      <a:r>
                        <a:rPr lang="en-US" sz="1000"/>
                        <a:t>18</a:t>
                      </a:r>
                    </a:p>
                  </a:txBody>
                  <a:tcPr/>
                </a:tc>
                <a:tc>
                  <a:txBody>
                    <a:bodyPr/>
                    <a:lstStyle/>
                    <a:p>
                      <a:r>
                        <a:rPr lang="en-US" sz="1000"/>
                        <a:t>1045682</a:t>
                      </a:r>
                    </a:p>
                  </a:txBody>
                  <a:tcPr/>
                </a:tc>
                <a:tc>
                  <a:txBody>
                    <a:bodyPr/>
                    <a:lstStyle/>
                    <a:p>
                      <a:r>
                        <a:rPr lang="en-US" sz="1000"/>
                        <a:t>1061</a:t>
                      </a:r>
                    </a:p>
                  </a:txBody>
                  <a:tcPr/>
                </a:tc>
                <a:tc>
                  <a:txBody>
                    <a:bodyPr/>
                    <a:lstStyle/>
                    <a:p>
                      <a:r>
                        <a:rPr lang="en-US" sz="1000"/>
                        <a:t>45289</a:t>
                      </a:r>
                    </a:p>
                  </a:txBody>
                  <a:tcPr/>
                </a:tc>
                <a:tc>
                  <a:txBody>
                    <a:bodyPr/>
                    <a:lstStyle/>
                    <a:p>
                      <a:r>
                        <a:rPr lang="en-US" sz="1000"/>
                        <a:t>152698</a:t>
                      </a:r>
                    </a:p>
                  </a:txBody>
                  <a:tcPr/>
                </a:tc>
                <a:tc>
                  <a:txBody>
                    <a:bodyPr/>
                    <a:lstStyle/>
                    <a:p>
                      <a:r>
                        <a:rPr lang="en-US" sz="1000"/>
                        <a:t>846650</a:t>
                      </a:r>
                    </a:p>
                  </a:txBody>
                  <a:tcPr/>
                </a:tc>
                <a:tc>
                  <a:txBody>
                    <a:bodyPr/>
                    <a:lstStyle/>
                    <a:p>
                      <a:r>
                        <a:rPr lang="en-US" sz="1000"/>
                        <a:t>0</a:t>
                      </a:r>
                    </a:p>
                  </a:txBody>
                  <a:tcPr/>
                </a:tc>
                <a:tc>
                  <a:txBody>
                    <a:bodyPr/>
                    <a:lstStyle/>
                    <a:p>
                      <a:r>
                        <a:rPr lang="en-US" sz="1000"/>
                        <a:t>276392</a:t>
                      </a:r>
                    </a:p>
                  </a:txBody>
                  <a:tcPr/>
                </a:tc>
                <a:tc>
                  <a:txBody>
                    <a:bodyPr/>
                    <a:lstStyle/>
                    <a:p>
                      <a:r>
                        <a:rPr lang="en-US" sz="1000"/>
                        <a:t>101562</a:t>
                      </a:r>
                    </a:p>
                  </a:txBody>
                  <a:tcPr/>
                </a:tc>
                <a:tc>
                  <a:txBody>
                    <a:bodyPr/>
                    <a:lstStyle/>
                    <a:p>
                      <a:r>
                        <a:rPr lang="en-US" sz="1000"/>
                        <a:t>38011</a:t>
                      </a:r>
                    </a:p>
                  </a:txBody>
                  <a:tcPr/>
                </a:tc>
                <a:tc>
                  <a:txBody>
                    <a:bodyPr/>
                    <a:lstStyle/>
                    <a:p>
                      <a:r>
                        <a:rPr lang="en-US" sz="1000"/>
                        <a:t>27583</a:t>
                      </a:r>
                    </a:p>
                  </a:txBody>
                  <a:tcPr/>
                </a:tc>
                <a:tc>
                  <a:txBody>
                    <a:bodyPr/>
                    <a:lstStyle/>
                    <a:p>
                      <a:r>
                        <a:rPr lang="en-US" sz="1000"/>
                        <a:t>3220</a:t>
                      </a:r>
                    </a:p>
                  </a:txBody>
                  <a:tcPr/>
                </a:tc>
                <a:tc>
                  <a:txBody>
                    <a:bodyPr/>
                    <a:lstStyle/>
                    <a:p>
                      <a:r>
                        <a:rPr lang="en-US" sz="1000"/>
                        <a:t>10554</a:t>
                      </a:r>
                    </a:p>
                  </a:txBody>
                  <a:tcPr/>
                </a:tc>
                <a:tc>
                  <a:txBody>
                    <a:bodyPr/>
                    <a:lstStyle/>
                    <a:p>
                      <a:r>
                        <a:rPr lang="en-US" sz="1000"/>
                        <a:t>10815</a:t>
                      </a:r>
                    </a:p>
                  </a:txBody>
                  <a:tcPr/>
                </a:tc>
                <a:tc>
                  <a:txBody>
                    <a:bodyPr/>
                    <a:lstStyle/>
                    <a:p>
                      <a:r>
                        <a:rPr lang="en-US" sz="1000"/>
                        <a:t>191669</a:t>
                      </a:r>
                    </a:p>
                  </a:txBody>
                  <a:tcPr/>
                </a:tc>
                <a:tc>
                  <a:txBody>
                    <a:bodyPr/>
                    <a:lstStyle/>
                    <a:p>
                      <a:r>
                        <a:rPr lang="en-US" sz="1000"/>
                        <a:t>41166</a:t>
                      </a:r>
                    </a:p>
                  </a:txBody>
                  <a:tcPr/>
                </a:tc>
                <a:tc>
                  <a:txBody>
                    <a:bodyPr/>
                    <a:lstStyle/>
                    <a:p>
                      <a:r>
                        <a:rPr lang="en-US" sz="1000"/>
                        <a:t>43557</a:t>
                      </a:r>
                    </a:p>
                  </a:txBody>
                  <a:tcPr/>
                </a:tc>
                <a:tc>
                  <a:txBody>
                    <a:bodyPr/>
                    <a:lstStyle/>
                    <a:p>
                      <a:r>
                        <a:rPr lang="en-US" sz="1000"/>
                        <a:t>0</a:t>
                      </a:r>
                    </a:p>
                  </a:txBody>
                  <a:tcPr/>
                </a:tc>
                <a:tc>
                  <a:txBody>
                    <a:bodyPr/>
                    <a:lstStyle/>
                    <a:p>
                      <a:r>
                        <a:rPr lang="en-US" sz="1000"/>
                        <a:t>0</a:t>
                      </a:r>
                    </a:p>
                  </a:txBody>
                  <a:tcPr/>
                </a:tc>
                <a:tc>
                  <a:txBody>
                    <a:bodyPr/>
                    <a:lstStyle/>
                    <a:p>
                      <a:r>
                        <a:rPr lang="en-US" sz="1000"/>
                        <a:t>6470</a:t>
                      </a:r>
                    </a:p>
                  </a:txBody>
                  <a:tcPr/>
                </a:tc>
                <a:tc>
                  <a:txBody>
                    <a:bodyPr/>
                    <a:lstStyle/>
                    <a:p>
                      <a:r>
                        <a:rPr lang="en-US" sz="1000"/>
                        <a:t>5409</a:t>
                      </a:r>
                    </a:p>
                  </a:txBody>
                  <a:tcPr/>
                </a:tc>
                <a:tc>
                  <a:txBody>
                    <a:bodyPr/>
                    <a:lstStyle/>
                    <a:p>
                      <a:r>
                        <a:rPr lang="en-US" sz="1000"/>
                        <a:t>1053</a:t>
                      </a:r>
                    </a:p>
                  </a:txBody>
                  <a:tcPr/>
                </a:tc>
                <a:tc>
                  <a:txBody>
                    <a:bodyPr/>
                    <a:lstStyle/>
                    <a:p>
                      <a:r>
                        <a:rPr lang="en-US" sz="1000"/>
                        <a:t>6</a:t>
                      </a:r>
                    </a:p>
                  </a:txBody>
                  <a:tcPr/>
                </a:tc>
                <a:tc>
                  <a:txBody>
                    <a:bodyPr/>
                    <a:lstStyle/>
                    <a:p>
                      <a:r>
                        <a:rPr lang="en-US" sz="1000"/>
                        <a:t>2</a:t>
                      </a:r>
                    </a:p>
                  </a:txBody>
                  <a:tcPr/>
                </a:tc>
                <a:tc>
                  <a:txBody>
                    <a:bodyPr/>
                    <a:lstStyle/>
                    <a:p>
                      <a:r>
                        <a:rPr lang="en-US" sz="1000"/>
                        <a:t>7.184573051241 %</a:t>
                      </a:r>
                    </a:p>
                  </a:txBody>
                  <a:tcPr/>
                </a:tc>
                <a:extLst>
                  <a:ext uri="{0D108BD9-81ED-4DB2-BD59-A6C34878D82A}">
                    <a16:rowId xmlns:a16="http://schemas.microsoft.com/office/drawing/2014/main" val="1377085807"/>
                  </a:ext>
                </a:extLst>
              </a:tr>
            </a:tbl>
          </a:graphicData>
        </a:graphic>
      </p:graphicFrame>
      <p:sp>
        <p:nvSpPr>
          <p:cNvPr id="4" name="Text Placeholder 3">
            <a:extLst>
              <a:ext uri="{FF2B5EF4-FFF2-40B4-BE49-F238E27FC236}">
                <a16:creationId xmlns:a16="http://schemas.microsoft.com/office/drawing/2014/main" id="{8550A8C9-C8F0-475B-949C-80B2DA48ED7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73088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14FB1-5702-444C-BC6F-E10E134A8A3E}"/>
              </a:ext>
            </a:extLst>
          </p:cNvPr>
          <p:cNvSpPr>
            <a:spLocks noGrp="1"/>
          </p:cNvSpPr>
          <p:nvPr>
            <p:ph type="title"/>
          </p:nvPr>
        </p:nvSpPr>
        <p:spPr/>
        <p:txBody>
          <a:bodyPr/>
          <a:lstStyle/>
          <a:p>
            <a:r>
              <a:rPr lang="en-US"/>
              <a:t>Facebook Key Metrics by Month | quer</a:t>
            </a:r>
          </a:p>
        </p:txBody>
      </p:sp>
      <p:graphicFrame>
        <p:nvGraphicFramePr>
          <p:cNvPr id="5" name="Table Placeholder 4">
            <a:extLst>
              <a:ext uri="{FF2B5EF4-FFF2-40B4-BE49-F238E27FC236}">
                <a16:creationId xmlns:a16="http://schemas.microsoft.com/office/drawing/2014/main" id="{8235DF24-091B-4FF0-951F-56D9BB13AE6A}"/>
              </a:ext>
            </a:extLst>
          </p:cNvPr>
          <p:cNvGraphicFramePr>
            <a:graphicFrameLocks noGrp="1"/>
          </p:cNvGraphicFramePr>
          <p:nvPr>
            <p:ph type="tbl" sz="quarter" idx="13"/>
            <p:extLst>
              <p:ext uri="{D42A27DB-BD31-4B8C-83A1-F6EECF244321}">
                <p14:modId xmlns:p14="http://schemas.microsoft.com/office/powerpoint/2010/main" val="3396443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32058147"/>
                    </a:ext>
                  </a:extLst>
                </a:gridCol>
                <a:gridCol w="905256">
                  <a:extLst>
                    <a:ext uri="{9D8B030D-6E8A-4147-A177-3AD203B41FA5}">
                      <a16:colId xmlns:a16="http://schemas.microsoft.com/office/drawing/2014/main" val="3326076871"/>
                    </a:ext>
                  </a:extLst>
                </a:gridCol>
                <a:gridCol w="576072">
                  <a:extLst>
                    <a:ext uri="{9D8B030D-6E8A-4147-A177-3AD203B41FA5}">
                      <a16:colId xmlns:a16="http://schemas.microsoft.com/office/drawing/2014/main" val="1884341062"/>
                    </a:ext>
                  </a:extLst>
                </a:gridCol>
                <a:gridCol w="576072">
                  <a:extLst>
                    <a:ext uri="{9D8B030D-6E8A-4147-A177-3AD203B41FA5}">
                      <a16:colId xmlns:a16="http://schemas.microsoft.com/office/drawing/2014/main" val="3086100744"/>
                    </a:ext>
                  </a:extLst>
                </a:gridCol>
                <a:gridCol w="576072">
                  <a:extLst>
                    <a:ext uri="{9D8B030D-6E8A-4147-A177-3AD203B41FA5}">
                      <a16:colId xmlns:a16="http://schemas.microsoft.com/office/drawing/2014/main" val="3859708552"/>
                    </a:ext>
                  </a:extLst>
                </a:gridCol>
                <a:gridCol w="576072">
                  <a:extLst>
                    <a:ext uri="{9D8B030D-6E8A-4147-A177-3AD203B41FA5}">
                      <a16:colId xmlns:a16="http://schemas.microsoft.com/office/drawing/2014/main" val="123061300"/>
                    </a:ext>
                  </a:extLst>
                </a:gridCol>
                <a:gridCol w="576072">
                  <a:extLst>
                    <a:ext uri="{9D8B030D-6E8A-4147-A177-3AD203B41FA5}">
                      <a16:colId xmlns:a16="http://schemas.microsoft.com/office/drawing/2014/main" val="1670135465"/>
                    </a:ext>
                  </a:extLst>
                </a:gridCol>
                <a:gridCol w="576072">
                  <a:extLst>
                    <a:ext uri="{9D8B030D-6E8A-4147-A177-3AD203B41FA5}">
                      <a16:colId xmlns:a16="http://schemas.microsoft.com/office/drawing/2014/main" val="3370506113"/>
                    </a:ext>
                  </a:extLst>
                </a:gridCol>
                <a:gridCol w="576072">
                  <a:extLst>
                    <a:ext uri="{9D8B030D-6E8A-4147-A177-3AD203B41FA5}">
                      <a16:colId xmlns:a16="http://schemas.microsoft.com/office/drawing/2014/main" val="3488977809"/>
                    </a:ext>
                  </a:extLst>
                </a:gridCol>
                <a:gridCol w="576072">
                  <a:extLst>
                    <a:ext uri="{9D8B030D-6E8A-4147-A177-3AD203B41FA5}">
                      <a16:colId xmlns:a16="http://schemas.microsoft.com/office/drawing/2014/main" val="1389224297"/>
                    </a:ext>
                  </a:extLst>
                </a:gridCol>
                <a:gridCol w="576072">
                  <a:extLst>
                    <a:ext uri="{9D8B030D-6E8A-4147-A177-3AD203B41FA5}">
                      <a16:colId xmlns:a16="http://schemas.microsoft.com/office/drawing/2014/main" val="3775631111"/>
                    </a:ext>
                  </a:extLst>
                </a:gridCol>
                <a:gridCol w="576072">
                  <a:extLst>
                    <a:ext uri="{9D8B030D-6E8A-4147-A177-3AD203B41FA5}">
                      <a16:colId xmlns:a16="http://schemas.microsoft.com/office/drawing/2014/main" val="485015920"/>
                    </a:ext>
                  </a:extLst>
                </a:gridCol>
                <a:gridCol w="576072">
                  <a:extLst>
                    <a:ext uri="{9D8B030D-6E8A-4147-A177-3AD203B41FA5}">
                      <a16:colId xmlns:a16="http://schemas.microsoft.com/office/drawing/2014/main" val="370249406"/>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3651403378"/>
                  </a:ext>
                </a:extLst>
              </a:tr>
              <a:tr h="370840">
                <a:tc>
                  <a:txBody>
                    <a:bodyPr/>
                    <a:lstStyle/>
                    <a:p>
                      <a:r>
                        <a:rPr lang="en-US" sz="1000"/>
                        <a:t>quer</a:t>
                      </a:r>
                    </a:p>
                  </a:txBody>
                  <a:tcPr/>
                </a:tc>
                <a:tc>
                  <a:txBody>
                    <a:bodyPr/>
                    <a:lstStyle/>
                    <a:p>
                      <a:r>
                        <a:rPr lang="en-US" sz="1000"/>
                        <a:t>2020 - 04</a:t>
                      </a:r>
                    </a:p>
                  </a:txBody>
                  <a:tcPr/>
                </a:tc>
                <a:tc>
                  <a:txBody>
                    <a:bodyPr/>
                    <a:lstStyle/>
                    <a:p>
                      <a:r>
                        <a:rPr lang="en-US" sz="1000"/>
                        <a:t>4628437</a:t>
                      </a:r>
                    </a:p>
                  </a:txBody>
                  <a:tcPr/>
                </a:tc>
                <a:tc>
                  <a:txBody>
                    <a:bodyPr/>
                    <a:lstStyle/>
                    <a:p>
                      <a:r>
                        <a:rPr lang="en-US" sz="1000"/>
                        <a:t>0</a:t>
                      </a:r>
                    </a:p>
                  </a:txBody>
                  <a:tcPr/>
                </a:tc>
                <a:tc>
                  <a:txBody>
                    <a:bodyPr/>
                    <a:lstStyle/>
                    <a:p>
                      <a:r>
                        <a:rPr lang="en-US" sz="1000"/>
                        <a:t>4628437</a:t>
                      </a:r>
                    </a:p>
                  </a:txBody>
                  <a:tcPr/>
                </a:tc>
                <a:tc>
                  <a:txBody>
                    <a:bodyPr/>
                    <a:lstStyle/>
                    <a:p>
                      <a:r>
                        <a:rPr lang="en-US" sz="1000"/>
                        <a:t>100.0 %</a:t>
                      </a:r>
                    </a:p>
                  </a:txBody>
                  <a:tcPr/>
                </a:tc>
                <a:tc>
                  <a:txBody>
                    <a:bodyPr/>
                    <a:lstStyle/>
                    <a:p>
                      <a:r>
                        <a:rPr lang="en-US" sz="1000"/>
                        <a:t>4628437</a:t>
                      </a:r>
                    </a:p>
                  </a:txBody>
                  <a:tcPr/>
                </a:tc>
                <a:tc>
                  <a:txBody>
                    <a:bodyPr/>
                    <a:lstStyle/>
                    <a:p>
                      <a:r>
                        <a:rPr lang="en-US" sz="1000"/>
                        <a:t>0</a:t>
                      </a:r>
                    </a:p>
                  </a:txBody>
                  <a:tcPr/>
                </a:tc>
                <a:tc>
                  <a:txBody>
                    <a:bodyPr/>
                    <a:lstStyle/>
                    <a:p>
                      <a:r>
                        <a:rPr lang="en-US" sz="1000"/>
                        <a:t>4628437</a:t>
                      </a:r>
                    </a:p>
                  </a:txBody>
                  <a:tcPr/>
                </a:tc>
                <a:tc>
                  <a:txBody>
                    <a:bodyPr/>
                    <a:lstStyle/>
                    <a:p>
                      <a:r>
                        <a:rPr lang="en-US" sz="1000"/>
                        <a:t>100.0 %</a:t>
                      </a:r>
                    </a:p>
                  </a:txBody>
                  <a:tcPr/>
                </a:tc>
                <a:tc>
                  <a:txBody>
                    <a:bodyPr/>
                    <a:lstStyle/>
                    <a:p>
                      <a:r>
                        <a:rPr lang="en-US" sz="1000"/>
                        <a:t>444159</a:t>
                      </a:r>
                    </a:p>
                  </a:txBody>
                  <a:tcPr/>
                </a:tc>
                <a:tc>
                  <a:txBody>
                    <a:bodyPr/>
                    <a:lstStyle/>
                    <a:p>
                      <a:r>
                        <a:rPr lang="en-US" sz="1000"/>
                        <a:t>496112</a:t>
                      </a:r>
                    </a:p>
                  </a:txBody>
                  <a:tcPr/>
                </a:tc>
                <a:tc>
                  <a:txBody>
                    <a:bodyPr/>
                    <a:lstStyle/>
                    <a:p>
                      <a:r>
                        <a:rPr lang="en-US" sz="1000"/>
                        <a:t>10.7188 %</a:t>
                      </a:r>
                    </a:p>
                  </a:txBody>
                  <a:tcPr/>
                </a:tc>
                <a:extLst>
                  <a:ext uri="{0D108BD9-81ED-4DB2-BD59-A6C34878D82A}">
                    <a16:rowId xmlns:a16="http://schemas.microsoft.com/office/drawing/2014/main" val="3979655149"/>
                  </a:ext>
                </a:extLst>
              </a:tr>
            </a:tbl>
          </a:graphicData>
        </a:graphic>
      </p:graphicFrame>
      <p:sp>
        <p:nvSpPr>
          <p:cNvPr id="4" name="Text Placeholder 3">
            <a:extLst>
              <a:ext uri="{FF2B5EF4-FFF2-40B4-BE49-F238E27FC236}">
                <a16:creationId xmlns:a16="http://schemas.microsoft.com/office/drawing/2014/main" id="{9D00514A-E599-4725-96C3-6ED498A7B503}"/>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996876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37FC0-C7FF-4AB9-AE3F-7F8B16CB6A12}"/>
              </a:ext>
            </a:extLst>
          </p:cNvPr>
          <p:cNvSpPr>
            <a:spLocks noGrp="1"/>
          </p:cNvSpPr>
          <p:nvPr>
            <p:ph type="title"/>
          </p:nvPr>
        </p:nvSpPr>
        <p:spPr/>
        <p:txBody>
          <a:bodyPr/>
          <a:lstStyle/>
          <a:p>
            <a:r>
              <a:rPr lang="en-US"/>
              <a:t>Facebook Fans Table | quer</a:t>
            </a:r>
          </a:p>
        </p:txBody>
      </p:sp>
      <p:graphicFrame>
        <p:nvGraphicFramePr>
          <p:cNvPr id="5" name="Table Placeholder 4">
            <a:extLst>
              <a:ext uri="{FF2B5EF4-FFF2-40B4-BE49-F238E27FC236}">
                <a16:creationId xmlns:a16="http://schemas.microsoft.com/office/drawing/2014/main" id="{455826E6-8404-47D3-8C45-8EBAE514657A}"/>
              </a:ext>
            </a:extLst>
          </p:cNvPr>
          <p:cNvGraphicFramePr>
            <a:graphicFrameLocks noGrp="1"/>
          </p:cNvGraphicFramePr>
          <p:nvPr>
            <p:ph type="tbl" sz="quarter" idx="13"/>
            <p:extLst>
              <p:ext uri="{D42A27DB-BD31-4B8C-83A1-F6EECF244321}">
                <p14:modId xmlns:p14="http://schemas.microsoft.com/office/powerpoint/2010/main" val="466095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652173"/>
                    </a:ext>
                  </a:extLst>
                </a:gridCol>
                <a:gridCol w="1234440">
                  <a:extLst>
                    <a:ext uri="{9D8B030D-6E8A-4147-A177-3AD203B41FA5}">
                      <a16:colId xmlns:a16="http://schemas.microsoft.com/office/drawing/2014/main" val="4283491058"/>
                    </a:ext>
                  </a:extLst>
                </a:gridCol>
                <a:gridCol w="822960">
                  <a:extLst>
                    <a:ext uri="{9D8B030D-6E8A-4147-A177-3AD203B41FA5}">
                      <a16:colId xmlns:a16="http://schemas.microsoft.com/office/drawing/2014/main" val="1256548165"/>
                    </a:ext>
                  </a:extLst>
                </a:gridCol>
                <a:gridCol w="822960">
                  <a:extLst>
                    <a:ext uri="{9D8B030D-6E8A-4147-A177-3AD203B41FA5}">
                      <a16:colId xmlns:a16="http://schemas.microsoft.com/office/drawing/2014/main" val="1241074041"/>
                    </a:ext>
                  </a:extLst>
                </a:gridCol>
                <a:gridCol w="822960">
                  <a:extLst>
                    <a:ext uri="{9D8B030D-6E8A-4147-A177-3AD203B41FA5}">
                      <a16:colId xmlns:a16="http://schemas.microsoft.com/office/drawing/2014/main" val="1274336404"/>
                    </a:ext>
                  </a:extLst>
                </a:gridCol>
                <a:gridCol w="822960">
                  <a:extLst>
                    <a:ext uri="{9D8B030D-6E8A-4147-A177-3AD203B41FA5}">
                      <a16:colId xmlns:a16="http://schemas.microsoft.com/office/drawing/2014/main" val="124059733"/>
                    </a:ext>
                  </a:extLst>
                </a:gridCol>
                <a:gridCol w="822960">
                  <a:extLst>
                    <a:ext uri="{9D8B030D-6E8A-4147-A177-3AD203B41FA5}">
                      <a16:colId xmlns:a16="http://schemas.microsoft.com/office/drawing/2014/main" val="2813154061"/>
                    </a:ext>
                  </a:extLst>
                </a:gridCol>
                <a:gridCol w="822960">
                  <a:extLst>
                    <a:ext uri="{9D8B030D-6E8A-4147-A177-3AD203B41FA5}">
                      <a16:colId xmlns:a16="http://schemas.microsoft.com/office/drawing/2014/main" val="16582429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92241346"/>
                  </a:ext>
                </a:extLst>
              </a:tr>
              <a:tr h="370840">
                <a:tc>
                  <a:txBody>
                    <a:bodyPr/>
                    <a:lstStyle/>
                    <a:p>
                      <a:r>
                        <a:rPr lang="en-US" sz="1000"/>
                        <a:t>quer</a:t>
                      </a:r>
                    </a:p>
                  </a:txBody>
                  <a:tcPr/>
                </a:tc>
                <a:tc>
                  <a:txBody>
                    <a:bodyPr/>
                    <a:lstStyle/>
                    <a:p>
                      <a:r>
                        <a:rPr lang="en-US" sz="1000"/>
                        <a:t>315791</a:t>
                      </a:r>
                    </a:p>
                  </a:txBody>
                  <a:tcPr/>
                </a:tc>
                <a:tc>
                  <a:txBody>
                    <a:bodyPr/>
                    <a:lstStyle/>
                    <a:p>
                      <a:r>
                        <a:rPr lang="en-US" sz="1000"/>
                        <a:t>175</a:t>
                      </a:r>
                    </a:p>
                  </a:txBody>
                  <a:tcPr/>
                </a:tc>
                <a:tc>
                  <a:txBody>
                    <a:bodyPr/>
                    <a:lstStyle/>
                    <a:p>
                      <a:r>
                        <a:rPr lang="en-US" sz="1000"/>
                        <a:t>0.1 %</a:t>
                      </a:r>
                    </a:p>
                  </a:txBody>
                  <a:tcPr/>
                </a:tc>
                <a:tc>
                  <a:txBody>
                    <a:bodyPr/>
                    <a:lstStyle/>
                    <a:p>
                      <a:r>
                        <a:rPr lang="en-US" sz="1000"/>
                        <a:t>320</a:t>
                      </a:r>
                    </a:p>
                  </a:txBody>
                  <a:tcPr/>
                </a:tc>
                <a:tc>
                  <a:txBody>
                    <a:bodyPr/>
                    <a:lstStyle/>
                    <a:p>
                      <a:r>
                        <a:rPr lang="en-US" sz="1000"/>
                        <a:t>0.1 %</a:t>
                      </a:r>
                    </a:p>
                  </a:txBody>
                  <a:tcPr/>
                </a:tc>
                <a:tc>
                  <a:txBody>
                    <a:bodyPr/>
                    <a:lstStyle/>
                    <a:p>
                      <a:r>
                        <a:rPr lang="en-US" sz="1000"/>
                        <a:t>792</a:t>
                      </a:r>
                    </a:p>
                  </a:txBody>
                  <a:tcPr/>
                </a:tc>
                <a:tc>
                  <a:txBody>
                    <a:bodyPr/>
                    <a:lstStyle/>
                    <a:p>
                      <a:r>
                        <a:rPr lang="en-US" sz="1000"/>
                        <a:t>0.3 %</a:t>
                      </a:r>
                    </a:p>
                  </a:txBody>
                  <a:tcPr/>
                </a:tc>
                <a:extLst>
                  <a:ext uri="{0D108BD9-81ED-4DB2-BD59-A6C34878D82A}">
                    <a16:rowId xmlns:a16="http://schemas.microsoft.com/office/drawing/2014/main" val="2544334031"/>
                  </a:ext>
                </a:extLst>
              </a:tr>
            </a:tbl>
          </a:graphicData>
        </a:graphic>
      </p:graphicFrame>
      <p:sp>
        <p:nvSpPr>
          <p:cNvPr id="4" name="Text Placeholder 3">
            <a:extLst>
              <a:ext uri="{FF2B5EF4-FFF2-40B4-BE49-F238E27FC236}">
                <a16:creationId xmlns:a16="http://schemas.microsoft.com/office/drawing/2014/main" id="{46BA83FD-D248-4630-947C-9B2C0CBC0659}"/>
              </a:ext>
            </a:extLst>
          </p:cNvPr>
          <p:cNvSpPr>
            <a:spLocks noGrp="1"/>
          </p:cNvSpPr>
          <p:nvPr>
            <p:ph type="body" sz="quarter" idx="14"/>
          </p:nvPr>
        </p:nvSpPr>
        <p:spPr/>
        <p:txBody>
          <a:bodyPr/>
          <a:lstStyle/>
          <a:p>
            <a:r>
              <a:rPr lang="en-US"/>
              <a:t>31.03.2020 - 30.04.2020</a:t>
            </a:r>
          </a:p>
        </p:txBody>
      </p:sp>
    </p:spTree>
    <p:extLst>
      <p:ext uri="{BB962C8B-B14F-4D97-AF65-F5344CB8AC3E}">
        <p14:creationId xmlns:p14="http://schemas.microsoft.com/office/powerpoint/2010/main" val="1127653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404D3-12B8-4960-9808-703166F75D0B}"/>
              </a:ext>
            </a:extLst>
          </p:cNvPr>
          <p:cNvSpPr>
            <a:spLocks noGrp="1"/>
          </p:cNvSpPr>
          <p:nvPr>
            <p:ph type="title"/>
          </p:nvPr>
        </p:nvSpPr>
        <p:spPr/>
        <p:txBody>
          <a:bodyPr/>
          <a:lstStyle/>
          <a:p>
            <a:r>
              <a:rPr lang="de-DE"/>
              <a:t>Facebook Entwicklung potenzielle Reichweite | quer</a:t>
            </a:r>
            <a:endParaRPr lang="en-US"/>
          </a:p>
        </p:txBody>
      </p:sp>
      <p:graphicFrame>
        <p:nvGraphicFramePr>
          <p:cNvPr id="6" name="Chart Placeholder 5">
            <a:extLst>
              <a:ext uri="{FF2B5EF4-FFF2-40B4-BE49-F238E27FC236}">
                <a16:creationId xmlns:a16="http://schemas.microsoft.com/office/drawing/2014/main" id="{49180C55-2F5E-42EE-BD68-AD078842F6ED}"/>
              </a:ext>
            </a:extLst>
          </p:cNvPr>
          <p:cNvGraphicFramePr>
            <a:graphicFrameLocks noGrp="1"/>
          </p:cNvGraphicFramePr>
          <p:nvPr>
            <p:ph type="chart" sz="quarter" idx="13"/>
            <p:extLst>
              <p:ext uri="{D42A27DB-BD31-4B8C-83A1-F6EECF244321}">
                <p14:modId xmlns:p14="http://schemas.microsoft.com/office/powerpoint/2010/main" val="9548793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EF134E-D777-4F84-9897-B45F26FC3ADD}"/>
              </a:ext>
            </a:extLst>
          </p:cNvPr>
          <p:cNvSpPr>
            <a:spLocks noGrp="1"/>
          </p:cNvSpPr>
          <p:nvPr>
            <p:ph type="body" sz="quarter" idx="14"/>
          </p:nvPr>
        </p:nvSpPr>
        <p:spPr/>
        <p:txBody>
          <a:bodyPr/>
          <a:lstStyle/>
          <a:p>
            <a:r>
              <a:rPr lang="en-US"/>
              <a:t>01.04.2020 - 30.04.2020</a:t>
            </a:r>
          </a:p>
        </p:txBody>
      </p:sp>
      <p:sp>
        <p:nvSpPr>
          <p:cNvPr id="5" name="Footer Placeholder 4">
            <a:extLst>
              <a:ext uri="{FF2B5EF4-FFF2-40B4-BE49-F238E27FC236}">
                <a16:creationId xmlns:a16="http://schemas.microsoft.com/office/drawing/2014/main" id="{756FA273-77BD-4979-BBF9-7401CCECB0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4398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DE5BA-A93F-4155-A018-CE4539BE9932}"/>
              </a:ext>
            </a:extLst>
          </p:cNvPr>
          <p:cNvSpPr>
            <a:spLocks noGrp="1"/>
          </p:cNvSpPr>
          <p:nvPr>
            <p:ph type="title"/>
          </p:nvPr>
        </p:nvSpPr>
        <p:spPr/>
        <p:txBody>
          <a:bodyPr/>
          <a:lstStyle/>
          <a:p>
            <a:r>
              <a:rPr lang="de-DE"/>
              <a:t>Facebook Hitliste Posts nach Interaktionen | quer - 1 of 26</a:t>
            </a:r>
            <a:endParaRPr lang="en-US"/>
          </a:p>
        </p:txBody>
      </p:sp>
      <p:graphicFrame>
        <p:nvGraphicFramePr>
          <p:cNvPr id="5" name="Table Placeholder 4">
            <a:extLst>
              <a:ext uri="{FF2B5EF4-FFF2-40B4-BE49-F238E27FC236}">
                <a16:creationId xmlns:a16="http://schemas.microsoft.com/office/drawing/2014/main" id="{09650CC9-8FE8-4E21-B882-C65DA45FC903}"/>
              </a:ext>
            </a:extLst>
          </p:cNvPr>
          <p:cNvGraphicFramePr>
            <a:graphicFrameLocks noGrp="1"/>
          </p:cNvGraphicFramePr>
          <p:nvPr>
            <p:ph type="tbl" sz="quarter" idx="13"/>
            <p:extLst>
              <p:ext uri="{D42A27DB-BD31-4B8C-83A1-F6EECF244321}">
                <p14:modId xmlns:p14="http://schemas.microsoft.com/office/powerpoint/2010/main" val="1244195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45551927"/>
                    </a:ext>
                  </a:extLst>
                </a:gridCol>
                <a:gridCol w="987552">
                  <a:extLst>
                    <a:ext uri="{9D8B030D-6E8A-4147-A177-3AD203B41FA5}">
                      <a16:colId xmlns:a16="http://schemas.microsoft.com/office/drawing/2014/main" val="1315702244"/>
                    </a:ext>
                  </a:extLst>
                </a:gridCol>
                <a:gridCol w="658368">
                  <a:extLst>
                    <a:ext uri="{9D8B030D-6E8A-4147-A177-3AD203B41FA5}">
                      <a16:colId xmlns:a16="http://schemas.microsoft.com/office/drawing/2014/main" val="3923247080"/>
                    </a:ext>
                  </a:extLst>
                </a:gridCol>
                <a:gridCol w="329184">
                  <a:extLst>
                    <a:ext uri="{9D8B030D-6E8A-4147-A177-3AD203B41FA5}">
                      <a16:colId xmlns:a16="http://schemas.microsoft.com/office/drawing/2014/main" val="3338426318"/>
                    </a:ext>
                  </a:extLst>
                </a:gridCol>
                <a:gridCol w="329184">
                  <a:extLst>
                    <a:ext uri="{9D8B030D-6E8A-4147-A177-3AD203B41FA5}">
                      <a16:colId xmlns:a16="http://schemas.microsoft.com/office/drawing/2014/main" val="3526111406"/>
                    </a:ext>
                  </a:extLst>
                </a:gridCol>
                <a:gridCol w="329184">
                  <a:extLst>
                    <a:ext uri="{9D8B030D-6E8A-4147-A177-3AD203B41FA5}">
                      <a16:colId xmlns:a16="http://schemas.microsoft.com/office/drawing/2014/main" val="2630187576"/>
                    </a:ext>
                  </a:extLst>
                </a:gridCol>
                <a:gridCol w="329184">
                  <a:extLst>
                    <a:ext uri="{9D8B030D-6E8A-4147-A177-3AD203B41FA5}">
                      <a16:colId xmlns:a16="http://schemas.microsoft.com/office/drawing/2014/main" val="4230311169"/>
                    </a:ext>
                  </a:extLst>
                </a:gridCol>
                <a:gridCol w="329184">
                  <a:extLst>
                    <a:ext uri="{9D8B030D-6E8A-4147-A177-3AD203B41FA5}">
                      <a16:colId xmlns:a16="http://schemas.microsoft.com/office/drawing/2014/main" val="1390805154"/>
                    </a:ext>
                  </a:extLst>
                </a:gridCol>
                <a:gridCol w="329184">
                  <a:extLst>
                    <a:ext uri="{9D8B030D-6E8A-4147-A177-3AD203B41FA5}">
                      <a16:colId xmlns:a16="http://schemas.microsoft.com/office/drawing/2014/main" val="2825923147"/>
                    </a:ext>
                  </a:extLst>
                </a:gridCol>
                <a:gridCol w="329184">
                  <a:extLst>
                    <a:ext uri="{9D8B030D-6E8A-4147-A177-3AD203B41FA5}">
                      <a16:colId xmlns:a16="http://schemas.microsoft.com/office/drawing/2014/main" val="239088169"/>
                    </a:ext>
                  </a:extLst>
                </a:gridCol>
                <a:gridCol w="329184">
                  <a:extLst>
                    <a:ext uri="{9D8B030D-6E8A-4147-A177-3AD203B41FA5}">
                      <a16:colId xmlns:a16="http://schemas.microsoft.com/office/drawing/2014/main" val="1881947697"/>
                    </a:ext>
                  </a:extLst>
                </a:gridCol>
                <a:gridCol w="329184">
                  <a:extLst>
                    <a:ext uri="{9D8B030D-6E8A-4147-A177-3AD203B41FA5}">
                      <a16:colId xmlns:a16="http://schemas.microsoft.com/office/drawing/2014/main" val="1138236972"/>
                    </a:ext>
                  </a:extLst>
                </a:gridCol>
                <a:gridCol w="329184">
                  <a:extLst>
                    <a:ext uri="{9D8B030D-6E8A-4147-A177-3AD203B41FA5}">
                      <a16:colId xmlns:a16="http://schemas.microsoft.com/office/drawing/2014/main" val="1408518097"/>
                    </a:ext>
                  </a:extLst>
                </a:gridCol>
                <a:gridCol w="329184">
                  <a:extLst>
                    <a:ext uri="{9D8B030D-6E8A-4147-A177-3AD203B41FA5}">
                      <a16:colId xmlns:a16="http://schemas.microsoft.com/office/drawing/2014/main" val="1909014040"/>
                    </a:ext>
                  </a:extLst>
                </a:gridCol>
                <a:gridCol w="329184">
                  <a:extLst>
                    <a:ext uri="{9D8B030D-6E8A-4147-A177-3AD203B41FA5}">
                      <a16:colId xmlns:a16="http://schemas.microsoft.com/office/drawing/2014/main" val="4015348463"/>
                    </a:ext>
                  </a:extLst>
                </a:gridCol>
                <a:gridCol w="329184">
                  <a:extLst>
                    <a:ext uri="{9D8B030D-6E8A-4147-A177-3AD203B41FA5}">
                      <a16:colId xmlns:a16="http://schemas.microsoft.com/office/drawing/2014/main" val="1689020319"/>
                    </a:ext>
                  </a:extLst>
                </a:gridCol>
                <a:gridCol w="329184">
                  <a:extLst>
                    <a:ext uri="{9D8B030D-6E8A-4147-A177-3AD203B41FA5}">
                      <a16:colId xmlns:a16="http://schemas.microsoft.com/office/drawing/2014/main" val="428834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6290242"/>
                  </a:ext>
                </a:extLst>
              </a:tr>
            </a:tbl>
          </a:graphicData>
        </a:graphic>
      </p:graphicFrame>
      <p:sp>
        <p:nvSpPr>
          <p:cNvPr id="4" name="Text Placeholder 3">
            <a:extLst>
              <a:ext uri="{FF2B5EF4-FFF2-40B4-BE49-F238E27FC236}">
                <a16:creationId xmlns:a16="http://schemas.microsoft.com/office/drawing/2014/main" id="{E9E80CDD-1576-49D6-AA6C-63CC122E2FBB}"/>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354120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A3E61-A73F-4E99-BDEE-EDFE6C4069AE}"/>
              </a:ext>
            </a:extLst>
          </p:cNvPr>
          <p:cNvSpPr>
            <a:spLocks noGrp="1"/>
          </p:cNvSpPr>
          <p:nvPr>
            <p:ph type="title"/>
          </p:nvPr>
        </p:nvSpPr>
        <p:spPr/>
        <p:txBody>
          <a:bodyPr/>
          <a:lstStyle/>
          <a:p>
            <a:r>
              <a:rPr lang="de-DE"/>
              <a:t>Facebook Hitliste Posts nach Interaktionen | quer - 2 of 26</a:t>
            </a:r>
            <a:endParaRPr lang="en-US"/>
          </a:p>
        </p:txBody>
      </p:sp>
      <p:graphicFrame>
        <p:nvGraphicFramePr>
          <p:cNvPr id="5" name="Table Placeholder 4">
            <a:extLst>
              <a:ext uri="{FF2B5EF4-FFF2-40B4-BE49-F238E27FC236}">
                <a16:creationId xmlns:a16="http://schemas.microsoft.com/office/drawing/2014/main" id="{0E53C0CB-5CEC-47C0-B994-911F1E2425FC}"/>
              </a:ext>
            </a:extLst>
          </p:cNvPr>
          <p:cNvGraphicFramePr>
            <a:graphicFrameLocks noGrp="1"/>
          </p:cNvGraphicFramePr>
          <p:nvPr>
            <p:ph type="tbl" sz="quarter" idx="13"/>
            <p:extLst>
              <p:ext uri="{D42A27DB-BD31-4B8C-83A1-F6EECF244321}">
                <p14:modId xmlns:p14="http://schemas.microsoft.com/office/powerpoint/2010/main" val="3405193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40683909"/>
                    </a:ext>
                  </a:extLst>
                </a:gridCol>
                <a:gridCol w="987552">
                  <a:extLst>
                    <a:ext uri="{9D8B030D-6E8A-4147-A177-3AD203B41FA5}">
                      <a16:colId xmlns:a16="http://schemas.microsoft.com/office/drawing/2014/main" val="4059906737"/>
                    </a:ext>
                  </a:extLst>
                </a:gridCol>
                <a:gridCol w="658368">
                  <a:extLst>
                    <a:ext uri="{9D8B030D-6E8A-4147-A177-3AD203B41FA5}">
                      <a16:colId xmlns:a16="http://schemas.microsoft.com/office/drawing/2014/main" val="2125013619"/>
                    </a:ext>
                  </a:extLst>
                </a:gridCol>
                <a:gridCol w="329184">
                  <a:extLst>
                    <a:ext uri="{9D8B030D-6E8A-4147-A177-3AD203B41FA5}">
                      <a16:colId xmlns:a16="http://schemas.microsoft.com/office/drawing/2014/main" val="1695656229"/>
                    </a:ext>
                  </a:extLst>
                </a:gridCol>
                <a:gridCol w="329184">
                  <a:extLst>
                    <a:ext uri="{9D8B030D-6E8A-4147-A177-3AD203B41FA5}">
                      <a16:colId xmlns:a16="http://schemas.microsoft.com/office/drawing/2014/main" val="1422870152"/>
                    </a:ext>
                  </a:extLst>
                </a:gridCol>
                <a:gridCol w="329184">
                  <a:extLst>
                    <a:ext uri="{9D8B030D-6E8A-4147-A177-3AD203B41FA5}">
                      <a16:colId xmlns:a16="http://schemas.microsoft.com/office/drawing/2014/main" val="1568492029"/>
                    </a:ext>
                  </a:extLst>
                </a:gridCol>
                <a:gridCol w="329184">
                  <a:extLst>
                    <a:ext uri="{9D8B030D-6E8A-4147-A177-3AD203B41FA5}">
                      <a16:colId xmlns:a16="http://schemas.microsoft.com/office/drawing/2014/main" val="2395203090"/>
                    </a:ext>
                  </a:extLst>
                </a:gridCol>
                <a:gridCol w="329184">
                  <a:extLst>
                    <a:ext uri="{9D8B030D-6E8A-4147-A177-3AD203B41FA5}">
                      <a16:colId xmlns:a16="http://schemas.microsoft.com/office/drawing/2014/main" val="1436646219"/>
                    </a:ext>
                  </a:extLst>
                </a:gridCol>
                <a:gridCol w="329184">
                  <a:extLst>
                    <a:ext uri="{9D8B030D-6E8A-4147-A177-3AD203B41FA5}">
                      <a16:colId xmlns:a16="http://schemas.microsoft.com/office/drawing/2014/main" val="1751819232"/>
                    </a:ext>
                  </a:extLst>
                </a:gridCol>
                <a:gridCol w="329184">
                  <a:extLst>
                    <a:ext uri="{9D8B030D-6E8A-4147-A177-3AD203B41FA5}">
                      <a16:colId xmlns:a16="http://schemas.microsoft.com/office/drawing/2014/main" val="362042025"/>
                    </a:ext>
                  </a:extLst>
                </a:gridCol>
                <a:gridCol w="329184">
                  <a:extLst>
                    <a:ext uri="{9D8B030D-6E8A-4147-A177-3AD203B41FA5}">
                      <a16:colId xmlns:a16="http://schemas.microsoft.com/office/drawing/2014/main" val="2829055028"/>
                    </a:ext>
                  </a:extLst>
                </a:gridCol>
                <a:gridCol w="329184">
                  <a:extLst>
                    <a:ext uri="{9D8B030D-6E8A-4147-A177-3AD203B41FA5}">
                      <a16:colId xmlns:a16="http://schemas.microsoft.com/office/drawing/2014/main" val="2321312659"/>
                    </a:ext>
                  </a:extLst>
                </a:gridCol>
                <a:gridCol w="329184">
                  <a:extLst>
                    <a:ext uri="{9D8B030D-6E8A-4147-A177-3AD203B41FA5}">
                      <a16:colId xmlns:a16="http://schemas.microsoft.com/office/drawing/2014/main" val="950388761"/>
                    </a:ext>
                  </a:extLst>
                </a:gridCol>
                <a:gridCol w="329184">
                  <a:extLst>
                    <a:ext uri="{9D8B030D-6E8A-4147-A177-3AD203B41FA5}">
                      <a16:colId xmlns:a16="http://schemas.microsoft.com/office/drawing/2014/main" val="981159417"/>
                    </a:ext>
                  </a:extLst>
                </a:gridCol>
                <a:gridCol w="329184">
                  <a:extLst>
                    <a:ext uri="{9D8B030D-6E8A-4147-A177-3AD203B41FA5}">
                      <a16:colId xmlns:a16="http://schemas.microsoft.com/office/drawing/2014/main" val="1110697355"/>
                    </a:ext>
                  </a:extLst>
                </a:gridCol>
                <a:gridCol w="329184">
                  <a:extLst>
                    <a:ext uri="{9D8B030D-6E8A-4147-A177-3AD203B41FA5}">
                      <a16:colId xmlns:a16="http://schemas.microsoft.com/office/drawing/2014/main" val="2959736464"/>
                    </a:ext>
                  </a:extLst>
                </a:gridCol>
                <a:gridCol w="329184">
                  <a:extLst>
                    <a:ext uri="{9D8B030D-6E8A-4147-A177-3AD203B41FA5}">
                      <a16:colId xmlns:a16="http://schemas.microsoft.com/office/drawing/2014/main" val="1237636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9086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- 2020-04-17 09:40:39</a:t>
                      </a:r>
                      <a:r>
                        <a:rPr kumimoji="0" lang="de-DE" sz="1000" b="0" i="0" u="none" strike="noStrike" kern="1200" cap="none" spc="0" normalizeH="0" baseline="0" noProof="0">
                          <a:ln>
                            <a:noFill/>
                          </a:ln>
                          <a:solidFill>
                            <a:prstClr val="black"/>
                          </a:solidFill>
                          <a:effectLst/>
                          <a:uLnTx/>
                          <a:uFillTx/>
                          <a:latin typeface="+mn-lt"/>
                          <a:ea typeface="+mn-ea"/>
                          <a:cs typeface="+mn-cs"/>
                        </a:rPr>
                        <a:t>
 Pläne fürs Zeitalter des Post Coronikums! 
Wer übrigens die gestrige Quer-Ausgabe verpasst hat: Die Sendung gibt's in voller Länge in der BR Mediathek. Hier geht's lang: https://www.br.de/mediathek/sendung/quer-mit-christoph-suess-av:584f4c353b467900117c00fb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https://scontent-lga3-1.xx.fbcdn.net/v/t1.0-9/p720x720/93775976_10156704706095728_1218852967747158016_o.jpg?_nc_cat=106&amp;_nc_sid=8024bb&amp;_nc_ohc=Ar6kZ6IStaAAX9QD8Ta&amp;_nc_ht=scontent-lga3-1.xx&amp;_nc_tp=6&amp;oh=cc73f42e65a7a6ba66a5b43862e04f99&amp;oe=5EE72979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19.05.2020 03:06:36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81891037"/>
                  </a:ext>
                </a:extLst>
              </a:tr>
            </a:tbl>
          </a:graphicData>
        </a:graphic>
      </p:graphicFrame>
      <p:sp>
        <p:nvSpPr>
          <p:cNvPr id="4" name="Text Placeholder 3">
            <a:extLst>
              <a:ext uri="{FF2B5EF4-FFF2-40B4-BE49-F238E27FC236}">
                <a16:creationId xmlns:a16="http://schemas.microsoft.com/office/drawing/2014/main" id="{B425B5D4-4F12-4685-9E72-730E8665AB86}"/>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6021744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F3DC9-72EE-4F13-B93C-A72058CBD8EA}"/>
              </a:ext>
            </a:extLst>
          </p:cNvPr>
          <p:cNvSpPr>
            <a:spLocks noGrp="1"/>
          </p:cNvSpPr>
          <p:nvPr>
            <p:ph type="title"/>
          </p:nvPr>
        </p:nvSpPr>
        <p:spPr/>
        <p:txBody>
          <a:bodyPr/>
          <a:lstStyle/>
          <a:p>
            <a:r>
              <a:rPr lang="de-DE"/>
              <a:t>Facebook Hitliste Posts nach Interaktionen | quer - 3 of 26</a:t>
            </a:r>
            <a:endParaRPr lang="en-US"/>
          </a:p>
        </p:txBody>
      </p:sp>
      <p:graphicFrame>
        <p:nvGraphicFramePr>
          <p:cNvPr id="5" name="Table Placeholder 4">
            <a:extLst>
              <a:ext uri="{FF2B5EF4-FFF2-40B4-BE49-F238E27FC236}">
                <a16:creationId xmlns:a16="http://schemas.microsoft.com/office/drawing/2014/main" id="{E50CB82D-B313-49DD-B6BF-0CFD308EF436}"/>
              </a:ext>
            </a:extLst>
          </p:cNvPr>
          <p:cNvGraphicFramePr>
            <a:graphicFrameLocks noGrp="1"/>
          </p:cNvGraphicFramePr>
          <p:nvPr>
            <p:ph type="tbl" sz="quarter" idx="13"/>
            <p:extLst>
              <p:ext uri="{D42A27DB-BD31-4B8C-83A1-F6EECF244321}">
                <p14:modId xmlns:p14="http://schemas.microsoft.com/office/powerpoint/2010/main" val="3825259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32211643"/>
                    </a:ext>
                  </a:extLst>
                </a:gridCol>
                <a:gridCol w="987552">
                  <a:extLst>
                    <a:ext uri="{9D8B030D-6E8A-4147-A177-3AD203B41FA5}">
                      <a16:colId xmlns:a16="http://schemas.microsoft.com/office/drawing/2014/main" val="490400675"/>
                    </a:ext>
                  </a:extLst>
                </a:gridCol>
                <a:gridCol w="658368">
                  <a:extLst>
                    <a:ext uri="{9D8B030D-6E8A-4147-A177-3AD203B41FA5}">
                      <a16:colId xmlns:a16="http://schemas.microsoft.com/office/drawing/2014/main" val="4052065496"/>
                    </a:ext>
                  </a:extLst>
                </a:gridCol>
                <a:gridCol w="329184">
                  <a:extLst>
                    <a:ext uri="{9D8B030D-6E8A-4147-A177-3AD203B41FA5}">
                      <a16:colId xmlns:a16="http://schemas.microsoft.com/office/drawing/2014/main" val="939968404"/>
                    </a:ext>
                  </a:extLst>
                </a:gridCol>
                <a:gridCol w="329184">
                  <a:extLst>
                    <a:ext uri="{9D8B030D-6E8A-4147-A177-3AD203B41FA5}">
                      <a16:colId xmlns:a16="http://schemas.microsoft.com/office/drawing/2014/main" val="1343068395"/>
                    </a:ext>
                  </a:extLst>
                </a:gridCol>
                <a:gridCol w="329184">
                  <a:extLst>
                    <a:ext uri="{9D8B030D-6E8A-4147-A177-3AD203B41FA5}">
                      <a16:colId xmlns:a16="http://schemas.microsoft.com/office/drawing/2014/main" val="2986663933"/>
                    </a:ext>
                  </a:extLst>
                </a:gridCol>
                <a:gridCol w="329184">
                  <a:extLst>
                    <a:ext uri="{9D8B030D-6E8A-4147-A177-3AD203B41FA5}">
                      <a16:colId xmlns:a16="http://schemas.microsoft.com/office/drawing/2014/main" val="427870960"/>
                    </a:ext>
                  </a:extLst>
                </a:gridCol>
                <a:gridCol w="329184">
                  <a:extLst>
                    <a:ext uri="{9D8B030D-6E8A-4147-A177-3AD203B41FA5}">
                      <a16:colId xmlns:a16="http://schemas.microsoft.com/office/drawing/2014/main" val="1066075686"/>
                    </a:ext>
                  </a:extLst>
                </a:gridCol>
                <a:gridCol w="329184">
                  <a:extLst>
                    <a:ext uri="{9D8B030D-6E8A-4147-A177-3AD203B41FA5}">
                      <a16:colId xmlns:a16="http://schemas.microsoft.com/office/drawing/2014/main" val="818986564"/>
                    </a:ext>
                  </a:extLst>
                </a:gridCol>
                <a:gridCol w="329184">
                  <a:extLst>
                    <a:ext uri="{9D8B030D-6E8A-4147-A177-3AD203B41FA5}">
                      <a16:colId xmlns:a16="http://schemas.microsoft.com/office/drawing/2014/main" val="1941869570"/>
                    </a:ext>
                  </a:extLst>
                </a:gridCol>
                <a:gridCol w="329184">
                  <a:extLst>
                    <a:ext uri="{9D8B030D-6E8A-4147-A177-3AD203B41FA5}">
                      <a16:colId xmlns:a16="http://schemas.microsoft.com/office/drawing/2014/main" val="3965398973"/>
                    </a:ext>
                  </a:extLst>
                </a:gridCol>
                <a:gridCol w="329184">
                  <a:extLst>
                    <a:ext uri="{9D8B030D-6E8A-4147-A177-3AD203B41FA5}">
                      <a16:colId xmlns:a16="http://schemas.microsoft.com/office/drawing/2014/main" val="98265487"/>
                    </a:ext>
                  </a:extLst>
                </a:gridCol>
                <a:gridCol w="329184">
                  <a:extLst>
                    <a:ext uri="{9D8B030D-6E8A-4147-A177-3AD203B41FA5}">
                      <a16:colId xmlns:a16="http://schemas.microsoft.com/office/drawing/2014/main" val="3080085378"/>
                    </a:ext>
                  </a:extLst>
                </a:gridCol>
                <a:gridCol w="329184">
                  <a:extLst>
                    <a:ext uri="{9D8B030D-6E8A-4147-A177-3AD203B41FA5}">
                      <a16:colId xmlns:a16="http://schemas.microsoft.com/office/drawing/2014/main" val="2528861767"/>
                    </a:ext>
                  </a:extLst>
                </a:gridCol>
                <a:gridCol w="329184">
                  <a:extLst>
                    <a:ext uri="{9D8B030D-6E8A-4147-A177-3AD203B41FA5}">
                      <a16:colId xmlns:a16="http://schemas.microsoft.com/office/drawing/2014/main" val="3843198940"/>
                    </a:ext>
                  </a:extLst>
                </a:gridCol>
                <a:gridCol w="329184">
                  <a:extLst>
                    <a:ext uri="{9D8B030D-6E8A-4147-A177-3AD203B41FA5}">
                      <a16:colId xmlns:a16="http://schemas.microsoft.com/office/drawing/2014/main" val="1102873286"/>
                    </a:ext>
                  </a:extLst>
                </a:gridCol>
                <a:gridCol w="329184">
                  <a:extLst>
                    <a:ext uri="{9D8B030D-6E8A-4147-A177-3AD203B41FA5}">
                      <a16:colId xmlns:a16="http://schemas.microsoft.com/office/drawing/2014/main" val="2589229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8217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- 2020-04-21 09:07:50</a:t>
                      </a:r>
                      <a:r>
                        <a:rPr kumimoji="0" lang="de-DE" sz="1000" b="0" i="0" u="none" strike="noStrike" kern="1200" cap="none" spc="0" normalizeH="0" baseline="0" noProof="0">
                          <a:ln>
                            <a:noFill/>
                          </a:ln>
                          <a:solidFill>
                            <a:prstClr val="black"/>
                          </a:solidFill>
                          <a:effectLst/>
                          <a:uLnTx/>
                          <a:uFillTx/>
                          <a:latin typeface="+mn-lt"/>
                          <a:ea typeface="+mn-ea"/>
                          <a:cs typeface="+mn-cs"/>
                        </a:rPr>
                        <a:t>
 KEINE WIESN. Soeben von Münchens Oberbürgermeister Dieter Reiter und Bayerns Ministerpräsident Markus Söder bestätigt.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94077551_10156719935000728_4096623700520992768_o.jpg?_nc_cat=109&amp;_nc_sid=2d5d41&amp;_nc_aid=0&amp;_nc_ohc=j-PmdmCrIOoAX8b4ZCB&amp;_nc_ht=scontent-iad3-1.xx&amp;_nc_tp=6&amp;oh=1f6a5e89c8b540b25bc627d07160827f&amp;oe=5EEB793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21:02:02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94890550"/>
                  </a:ext>
                </a:extLst>
              </a:tr>
            </a:tbl>
          </a:graphicData>
        </a:graphic>
      </p:graphicFrame>
      <p:sp>
        <p:nvSpPr>
          <p:cNvPr id="4" name="Text Placeholder 3">
            <a:extLst>
              <a:ext uri="{FF2B5EF4-FFF2-40B4-BE49-F238E27FC236}">
                <a16:creationId xmlns:a16="http://schemas.microsoft.com/office/drawing/2014/main" id="{0D0DF3E7-8A0B-4BF4-8CD4-6EC82759704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330905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C83A-6EE5-4609-BC0F-AA818E27AB23}"/>
              </a:ext>
            </a:extLst>
          </p:cNvPr>
          <p:cNvSpPr>
            <a:spLocks noGrp="1"/>
          </p:cNvSpPr>
          <p:nvPr>
            <p:ph type="title"/>
          </p:nvPr>
        </p:nvSpPr>
        <p:spPr/>
        <p:txBody>
          <a:bodyPr/>
          <a:lstStyle/>
          <a:p>
            <a:r>
              <a:rPr lang="de-DE"/>
              <a:t>Facebook Hitliste Posts nach Interaktionen | quer - 4 of 26</a:t>
            </a:r>
            <a:endParaRPr lang="en-US"/>
          </a:p>
        </p:txBody>
      </p:sp>
      <p:graphicFrame>
        <p:nvGraphicFramePr>
          <p:cNvPr id="5" name="Table Placeholder 4">
            <a:extLst>
              <a:ext uri="{FF2B5EF4-FFF2-40B4-BE49-F238E27FC236}">
                <a16:creationId xmlns:a16="http://schemas.microsoft.com/office/drawing/2014/main" id="{DD4271F7-4373-4728-9362-7FEE01217145}"/>
              </a:ext>
            </a:extLst>
          </p:cNvPr>
          <p:cNvGraphicFramePr>
            <a:graphicFrameLocks noGrp="1"/>
          </p:cNvGraphicFramePr>
          <p:nvPr>
            <p:ph type="tbl" sz="quarter" idx="13"/>
            <p:extLst>
              <p:ext uri="{D42A27DB-BD31-4B8C-83A1-F6EECF244321}">
                <p14:modId xmlns:p14="http://schemas.microsoft.com/office/powerpoint/2010/main" val="4041648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68377352"/>
                    </a:ext>
                  </a:extLst>
                </a:gridCol>
                <a:gridCol w="987552">
                  <a:extLst>
                    <a:ext uri="{9D8B030D-6E8A-4147-A177-3AD203B41FA5}">
                      <a16:colId xmlns:a16="http://schemas.microsoft.com/office/drawing/2014/main" val="2907871544"/>
                    </a:ext>
                  </a:extLst>
                </a:gridCol>
                <a:gridCol w="658368">
                  <a:extLst>
                    <a:ext uri="{9D8B030D-6E8A-4147-A177-3AD203B41FA5}">
                      <a16:colId xmlns:a16="http://schemas.microsoft.com/office/drawing/2014/main" val="1075721396"/>
                    </a:ext>
                  </a:extLst>
                </a:gridCol>
                <a:gridCol w="329184">
                  <a:extLst>
                    <a:ext uri="{9D8B030D-6E8A-4147-A177-3AD203B41FA5}">
                      <a16:colId xmlns:a16="http://schemas.microsoft.com/office/drawing/2014/main" val="226011017"/>
                    </a:ext>
                  </a:extLst>
                </a:gridCol>
                <a:gridCol w="329184">
                  <a:extLst>
                    <a:ext uri="{9D8B030D-6E8A-4147-A177-3AD203B41FA5}">
                      <a16:colId xmlns:a16="http://schemas.microsoft.com/office/drawing/2014/main" val="860561576"/>
                    </a:ext>
                  </a:extLst>
                </a:gridCol>
                <a:gridCol w="329184">
                  <a:extLst>
                    <a:ext uri="{9D8B030D-6E8A-4147-A177-3AD203B41FA5}">
                      <a16:colId xmlns:a16="http://schemas.microsoft.com/office/drawing/2014/main" val="2881872337"/>
                    </a:ext>
                  </a:extLst>
                </a:gridCol>
                <a:gridCol w="329184">
                  <a:extLst>
                    <a:ext uri="{9D8B030D-6E8A-4147-A177-3AD203B41FA5}">
                      <a16:colId xmlns:a16="http://schemas.microsoft.com/office/drawing/2014/main" val="3856573442"/>
                    </a:ext>
                  </a:extLst>
                </a:gridCol>
                <a:gridCol w="329184">
                  <a:extLst>
                    <a:ext uri="{9D8B030D-6E8A-4147-A177-3AD203B41FA5}">
                      <a16:colId xmlns:a16="http://schemas.microsoft.com/office/drawing/2014/main" val="2047064268"/>
                    </a:ext>
                  </a:extLst>
                </a:gridCol>
                <a:gridCol w="329184">
                  <a:extLst>
                    <a:ext uri="{9D8B030D-6E8A-4147-A177-3AD203B41FA5}">
                      <a16:colId xmlns:a16="http://schemas.microsoft.com/office/drawing/2014/main" val="1109179473"/>
                    </a:ext>
                  </a:extLst>
                </a:gridCol>
                <a:gridCol w="329184">
                  <a:extLst>
                    <a:ext uri="{9D8B030D-6E8A-4147-A177-3AD203B41FA5}">
                      <a16:colId xmlns:a16="http://schemas.microsoft.com/office/drawing/2014/main" val="78220331"/>
                    </a:ext>
                  </a:extLst>
                </a:gridCol>
                <a:gridCol w="329184">
                  <a:extLst>
                    <a:ext uri="{9D8B030D-6E8A-4147-A177-3AD203B41FA5}">
                      <a16:colId xmlns:a16="http://schemas.microsoft.com/office/drawing/2014/main" val="3664375421"/>
                    </a:ext>
                  </a:extLst>
                </a:gridCol>
                <a:gridCol w="329184">
                  <a:extLst>
                    <a:ext uri="{9D8B030D-6E8A-4147-A177-3AD203B41FA5}">
                      <a16:colId xmlns:a16="http://schemas.microsoft.com/office/drawing/2014/main" val="680403273"/>
                    </a:ext>
                  </a:extLst>
                </a:gridCol>
                <a:gridCol w="329184">
                  <a:extLst>
                    <a:ext uri="{9D8B030D-6E8A-4147-A177-3AD203B41FA5}">
                      <a16:colId xmlns:a16="http://schemas.microsoft.com/office/drawing/2014/main" val="2867438536"/>
                    </a:ext>
                  </a:extLst>
                </a:gridCol>
                <a:gridCol w="329184">
                  <a:extLst>
                    <a:ext uri="{9D8B030D-6E8A-4147-A177-3AD203B41FA5}">
                      <a16:colId xmlns:a16="http://schemas.microsoft.com/office/drawing/2014/main" val="4091149128"/>
                    </a:ext>
                  </a:extLst>
                </a:gridCol>
                <a:gridCol w="329184">
                  <a:extLst>
                    <a:ext uri="{9D8B030D-6E8A-4147-A177-3AD203B41FA5}">
                      <a16:colId xmlns:a16="http://schemas.microsoft.com/office/drawing/2014/main" val="2424974626"/>
                    </a:ext>
                  </a:extLst>
                </a:gridCol>
                <a:gridCol w="329184">
                  <a:extLst>
                    <a:ext uri="{9D8B030D-6E8A-4147-A177-3AD203B41FA5}">
                      <a16:colId xmlns:a16="http://schemas.microsoft.com/office/drawing/2014/main" val="3760479235"/>
                    </a:ext>
                  </a:extLst>
                </a:gridCol>
                <a:gridCol w="329184">
                  <a:extLst>
                    <a:ext uri="{9D8B030D-6E8A-4147-A177-3AD203B41FA5}">
                      <a16:colId xmlns:a16="http://schemas.microsoft.com/office/drawing/2014/main" val="326421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96178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- 2020-04-29 09:32:00</a:t>
                      </a:r>
                      <a:r>
                        <a:rPr kumimoji="0" lang="de-DE" sz="1000" b="0" i="0" u="none" strike="noStrike" kern="1200" cap="none" spc="0" normalizeH="0" baseline="0" noProof="0">
                          <a:ln>
                            <a:noFill/>
                          </a:ln>
                          <a:solidFill>
                            <a:prstClr val="black"/>
                          </a:solidFill>
                          <a:effectLst/>
                          <a:uLnTx/>
                          <a:uFillTx/>
                          <a:latin typeface="+mn-lt"/>
                          <a:ea typeface="+mn-ea"/>
                          <a:cs typeface="+mn-cs"/>
                        </a:rPr>
                        <a:t>
 Zwei Sommer hintereinander gab es extreme Trockenheit und Rekordtemperaturen. Droht auch dieses Jahr ein Dürresommer?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https://scontent-iad3-1.xx.fbcdn.net/v/t1.0-9/p720x720/95023825_10156745177160728_9066081860504780800_o.jpg?_nc_cat=111&amp;_nc_sid=8024bb&amp;_nc_ohc=FtvN2rSuH-kAX8_KIoY&amp;_nc_ht=scontent-iad3-1.xx&amp;_nc_tp=6&amp;oh=252e78cffb2dd467525cb80deee17fee&amp;oe=5EE88231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19.05.2020 21:01:18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93570273"/>
                  </a:ext>
                </a:extLst>
              </a:tr>
            </a:tbl>
          </a:graphicData>
        </a:graphic>
      </p:graphicFrame>
      <p:sp>
        <p:nvSpPr>
          <p:cNvPr id="4" name="Text Placeholder 3">
            <a:extLst>
              <a:ext uri="{FF2B5EF4-FFF2-40B4-BE49-F238E27FC236}">
                <a16:creationId xmlns:a16="http://schemas.microsoft.com/office/drawing/2014/main" id="{E73EFC95-C6DC-4659-B509-204AD6D9CB7F}"/>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052997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FA9AE-3BD3-41EA-909F-82645DEB5BE3}"/>
              </a:ext>
            </a:extLst>
          </p:cNvPr>
          <p:cNvSpPr>
            <a:spLocks noGrp="1"/>
          </p:cNvSpPr>
          <p:nvPr>
            <p:ph type="title"/>
          </p:nvPr>
        </p:nvSpPr>
        <p:spPr/>
        <p:txBody>
          <a:bodyPr/>
          <a:lstStyle/>
          <a:p>
            <a:r>
              <a:rPr lang="de-DE"/>
              <a:t>Facebook Hitliste Posts nach Interaktionen | quer - 5 of 26</a:t>
            </a:r>
            <a:endParaRPr lang="en-US"/>
          </a:p>
        </p:txBody>
      </p:sp>
      <p:graphicFrame>
        <p:nvGraphicFramePr>
          <p:cNvPr id="5" name="Table Placeholder 4">
            <a:extLst>
              <a:ext uri="{FF2B5EF4-FFF2-40B4-BE49-F238E27FC236}">
                <a16:creationId xmlns:a16="http://schemas.microsoft.com/office/drawing/2014/main" id="{2838BB8E-9546-49E2-BFA9-C591D549C6D0}"/>
              </a:ext>
            </a:extLst>
          </p:cNvPr>
          <p:cNvGraphicFramePr>
            <a:graphicFrameLocks noGrp="1"/>
          </p:cNvGraphicFramePr>
          <p:nvPr>
            <p:ph type="tbl" sz="quarter" idx="13"/>
            <p:extLst>
              <p:ext uri="{D42A27DB-BD31-4B8C-83A1-F6EECF244321}">
                <p14:modId xmlns:p14="http://schemas.microsoft.com/office/powerpoint/2010/main" val="2993878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76241720"/>
                    </a:ext>
                  </a:extLst>
                </a:gridCol>
                <a:gridCol w="987552">
                  <a:extLst>
                    <a:ext uri="{9D8B030D-6E8A-4147-A177-3AD203B41FA5}">
                      <a16:colId xmlns:a16="http://schemas.microsoft.com/office/drawing/2014/main" val="3484833031"/>
                    </a:ext>
                  </a:extLst>
                </a:gridCol>
                <a:gridCol w="658368">
                  <a:extLst>
                    <a:ext uri="{9D8B030D-6E8A-4147-A177-3AD203B41FA5}">
                      <a16:colId xmlns:a16="http://schemas.microsoft.com/office/drawing/2014/main" val="208800815"/>
                    </a:ext>
                  </a:extLst>
                </a:gridCol>
                <a:gridCol w="329184">
                  <a:extLst>
                    <a:ext uri="{9D8B030D-6E8A-4147-A177-3AD203B41FA5}">
                      <a16:colId xmlns:a16="http://schemas.microsoft.com/office/drawing/2014/main" val="3633075567"/>
                    </a:ext>
                  </a:extLst>
                </a:gridCol>
                <a:gridCol w="329184">
                  <a:extLst>
                    <a:ext uri="{9D8B030D-6E8A-4147-A177-3AD203B41FA5}">
                      <a16:colId xmlns:a16="http://schemas.microsoft.com/office/drawing/2014/main" val="495193600"/>
                    </a:ext>
                  </a:extLst>
                </a:gridCol>
                <a:gridCol w="329184">
                  <a:extLst>
                    <a:ext uri="{9D8B030D-6E8A-4147-A177-3AD203B41FA5}">
                      <a16:colId xmlns:a16="http://schemas.microsoft.com/office/drawing/2014/main" val="52674325"/>
                    </a:ext>
                  </a:extLst>
                </a:gridCol>
                <a:gridCol w="329184">
                  <a:extLst>
                    <a:ext uri="{9D8B030D-6E8A-4147-A177-3AD203B41FA5}">
                      <a16:colId xmlns:a16="http://schemas.microsoft.com/office/drawing/2014/main" val="2187945495"/>
                    </a:ext>
                  </a:extLst>
                </a:gridCol>
                <a:gridCol w="329184">
                  <a:extLst>
                    <a:ext uri="{9D8B030D-6E8A-4147-A177-3AD203B41FA5}">
                      <a16:colId xmlns:a16="http://schemas.microsoft.com/office/drawing/2014/main" val="47943863"/>
                    </a:ext>
                  </a:extLst>
                </a:gridCol>
                <a:gridCol w="329184">
                  <a:extLst>
                    <a:ext uri="{9D8B030D-6E8A-4147-A177-3AD203B41FA5}">
                      <a16:colId xmlns:a16="http://schemas.microsoft.com/office/drawing/2014/main" val="376119860"/>
                    </a:ext>
                  </a:extLst>
                </a:gridCol>
                <a:gridCol w="329184">
                  <a:extLst>
                    <a:ext uri="{9D8B030D-6E8A-4147-A177-3AD203B41FA5}">
                      <a16:colId xmlns:a16="http://schemas.microsoft.com/office/drawing/2014/main" val="591400046"/>
                    </a:ext>
                  </a:extLst>
                </a:gridCol>
                <a:gridCol w="329184">
                  <a:extLst>
                    <a:ext uri="{9D8B030D-6E8A-4147-A177-3AD203B41FA5}">
                      <a16:colId xmlns:a16="http://schemas.microsoft.com/office/drawing/2014/main" val="2413468981"/>
                    </a:ext>
                  </a:extLst>
                </a:gridCol>
                <a:gridCol w="329184">
                  <a:extLst>
                    <a:ext uri="{9D8B030D-6E8A-4147-A177-3AD203B41FA5}">
                      <a16:colId xmlns:a16="http://schemas.microsoft.com/office/drawing/2014/main" val="4287169982"/>
                    </a:ext>
                  </a:extLst>
                </a:gridCol>
                <a:gridCol w="329184">
                  <a:extLst>
                    <a:ext uri="{9D8B030D-6E8A-4147-A177-3AD203B41FA5}">
                      <a16:colId xmlns:a16="http://schemas.microsoft.com/office/drawing/2014/main" val="3503373761"/>
                    </a:ext>
                  </a:extLst>
                </a:gridCol>
                <a:gridCol w="329184">
                  <a:extLst>
                    <a:ext uri="{9D8B030D-6E8A-4147-A177-3AD203B41FA5}">
                      <a16:colId xmlns:a16="http://schemas.microsoft.com/office/drawing/2014/main" val="3698992007"/>
                    </a:ext>
                  </a:extLst>
                </a:gridCol>
                <a:gridCol w="329184">
                  <a:extLst>
                    <a:ext uri="{9D8B030D-6E8A-4147-A177-3AD203B41FA5}">
                      <a16:colId xmlns:a16="http://schemas.microsoft.com/office/drawing/2014/main" val="2962424227"/>
                    </a:ext>
                  </a:extLst>
                </a:gridCol>
                <a:gridCol w="329184">
                  <a:extLst>
                    <a:ext uri="{9D8B030D-6E8A-4147-A177-3AD203B41FA5}">
                      <a16:colId xmlns:a16="http://schemas.microsoft.com/office/drawing/2014/main" val="3548984360"/>
                    </a:ext>
                  </a:extLst>
                </a:gridCol>
                <a:gridCol w="329184">
                  <a:extLst>
                    <a:ext uri="{9D8B030D-6E8A-4147-A177-3AD203B41FA5}">
                      <a16:colId xmlns:a16="http://schemas.microsoft.com/office/drawing/2014/main" val="883025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63548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- 2020-04-12 09:03:00</a:t>
                      </a:r>
                      <a:r>
                        <a:rPr kumimoji="0" lang="de-DE" sz="1000" b="0" i="0" u="none" strike="noStrike" kern="1200" cap="none" spc="0" normalizeH="0" baseline="0" noProof="0">
                          <a:ln>
                            <a:noFill/>
                          </a:ln>
                          <a:solidFill>
                            <a:prstClr val="black"/>
                          </a:solidFill>
                          <a:effectLst/>
                          <a:uLnTx/>
                          <a:uFillTx/>
                          <a:latin typeface="+mn-lt"/>
                          <a:ea typeface="+mn-ea"/>
                          <a:cs typeface="+mn-cs"/>
                        </a:rPr>
                        <a:t>
 Trotz allem: Frohe Ostern, allen Querulantinnen und Querulanten da draußen!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https://scontent-ort2-2.xx.fbcdn.net/v/t1.0-9/p720x720/92557644_10156687882740728_1836287639334944768_n.jpg?_nc_cat=101&amp;_nc_sid=8024bb&amp;_nc_ohc=LBWk2T0V8T0AX-5ZVCH&amp;_nc_ht=scontent-ort2-2.xx&amp;_nc_tp=6&amp;oh=06554c68b905adf89503bf18a2b85eae&amp;oe=5ED68002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03:10:18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74436417"/>
                  </a:ext>
                </a:extLst>
              </a:tr>
            </a:tbl>
          </a:graphicData>
        </a:graphic>
      </p:graphicFrame>
      <p:sp>
        <p:nvSpPr>
          <p:cNvPr id="4" name="Text Placeholder 3">
            <a:extLst>
              <a:ext uri="{FF2B5EF4-FFF2-40B4-BE49-F238E27FC236}">
                <a16:creationId xmlns:a16="http://schemas.microsoft.com/office/drawing/2014/main" id="{A416666D-8732-4BDB-B9B6-3D015A1CAC50}"/>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4057353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6D9D3-FC02-4B99-9FE6-07572899ABAC}"/>
              </a:ext>
            </a:extLst>
          </p:cNvPr>
          <p:cNvSpPr>
            <a:spLocks noGrp="1"/>
          </p:cNvSpPr>
          <p:nvPr>
            <p:ph type="title"/>
          </p:nvPr>
        </p:nvSpPr>
        <p:spPr/>
        <p:txBody>
          <a:bodyPr/>
          <a:lstStyle/>
          <a:p>
            <a:r>
              <a:rPr lang="de-DE"/>
              <a:t>Facebook Hitliste Posts nach Interaktionen | quer - 6 of 26</a:t>
            </a:r>
            <a:endParaRPr lang="en-US"/>
          </a:p>
        </p:txBody>
      </p:sp>
      <p:graphicFrame>
        <p:nvGraphicFramePr>
          <p:cNvPr id="5" name="Table Placeholder 4">
            <a:extLst>
              <a:ext uri="{FF2B5EF4-FFF2-40B4-BE49-F238E27FC236}">
                <a16:creationId xmlns:a16="http://schemas.microsoft.com/office/drawing/2014/main" id="{9437468C-512D-4F07-942E-C921747ECAED}"/>
              </a:ext>
            </a:extLst>
          </p:cNvPr>
          <p:cNvGraphicFramePr>
            <a:graphicFrameLocks noGrp="1"/>
          </p:cNvGraphicFramePr>
          <p:nvPr>
            <p:ph type="tbl" sz="quarter" idx="13"/>
            <p:extLst>
              <p:ext uri="{D42A27DB-BD31-4B8C-83A1-F6EECF244321}">
                <p14:modId xmlns:p14="http://schemas.microsoft.com/office/powerpoint/2010/main" val="1770541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8375941"/>
                    </a:ext>
                  </a:extLst>
                </a:gridCol>
                <a:gridCol w="987552">
                  <a:extLst>
                    <a:ext uri="{9D8B030D-6E8A-4147-A177-3AD203B41FA5}">
                      <a16:colId xmlns:a16="http://schemas.microsoft.com/office/drawing/2014/main" val="785307105"/>
                    </a:ext>
                  </a:extLst>
                </a:gridCol>
                <a:gridCol w="658368">
                  <a:extLst>
                    <a:ext uri="{9D8B030D-6E8A-4147-A177-3AD203B41FA5}">
                      <a16:colId xmlns:a16="http://schemas.microsoft.com/office/drawing/2014/main" val="2957407335"/>
                    </a:ext>
                  </a:extLst>
                </a:gridCol>
                <a:gridCol w="329184">
                  <a:extLst>
                    <a:ext uri="{9D8B030D-6E8A-4147-A177-3AD203B41FA5}">
                      <a16:colId xmlns:a16="http://schemas.microsoft.com/office/drawing/2014/main" val="1617592867"/>
                    </a:ext>
                  </a:extLst>
                </a:gridCol>
                <a:gridCol w="329184">
                  <a:extLst>
                    <a:ext uri="{9D8B030D-6E8A-4147-A177-3AD203B41FA5}">
                      <a16:colId xmlns:a16="http://schemas.microsoft.com/office/drawing/2014/main" val="2757532567"/>
                    </a:ext>
                  </a:extLst>
                </a:gridCol>
                <a:gridCol w="329184">
                  <a:extLst>
                    <a:ext uri="{9D8B030D-6E8A-4147-A177-3AD203B41FA5}">
                      <a16:colId xmlns:a16="http://schemas.microsoft.com/office/drawing/2014/main" val="141689631"/>
                    </a:ext>
                  </a:extLst>
                </a:gridCol>
                <a:gridCol w="329184">
                  <a:extLst>
                    <a:ext uri="{9D8B030D-6E8A-4147-A177-3AD203B41FA5}">
                      <a16:colId xmlns:a16="http://schemas.microsoft.com/office/drawing/2014/main" val="2858315206"/>
                    </a:ext>
                  </a:extLst>
                </a:gridCol>
                <a:gridCol w="329184">
                  <a:extLst>
                    <a:ext uri="{9D8B030D-6E8A-4147-A177-3AD203B41FA5}">
                      <a16:colId xmlns:a16="http://schemas.microsoft.com/office/drawing/2014/main" val="1044954507"/>
                    </a:ext>
                  </a:extLst>
                </a:gridCol>
                <a:gridCol w="329184">
                  <a:extLst>
                    <a:ext uri="{9D8B030D-6E8A-4147-A177-3AD203B41FA5}">
                      <a16:colId xmlns:a16="http://schemas.microsoft.com/office/drawing/2014/main" val="2983007083"/>
                    </a:ext>
                  </a:extLst>
                </a:gridCol>
                <a:gridCol w="329184">
                  <a:extLst>
                    <a:ext uri="{9D8B030D-6E8A-4147-A177-3AD203B41FA5}">
                      <a16:colId xmlns:a16="http://schemas.microsoft.com/office/drawing/2014/main" val="1091975402"/>
                    </a:ext>
                  </a:extLst>
                </a:gridCol>
                <a:gridCol w="329184">
                  <a:extLst>
                    <a:ext uri="{9D8B030D-6E8A-4147-A177-3AD203B41FA5}">
                      <a16:colId xmlns:a16="http://schemas.microsoft.com/office/drawing/2014/main" val="3876882414"/>
                    </a:ext>
                  </a:extLst>
                </a:gridCol>
                <a:gridCol w="329184">
                  <a:extLst>
                    <a:ext uri="{9D8B030D-6E8A-4147-A177-3AD203B41FA5}">
                      <a16:colId xmlns:a16="http://schemas.microsoft.com/office/drawing/2014/main" val="2177036176"/>
                    </a:ext>
                  </a:extLst>
                </a:gridCol>
                <a:gridCol w="329184">
                  <a:extLst>
                    <a:ext uri="{9D8B030D-6E8A-4147-A177-3AD203B41FA5}">
                      <a16:colId xmlns:a16="http://schemas.microsoft.com/office/drawing/2014/main" val="3574277402"/>
                    </a:ext>
                  </a:extLst>
                </a:gridCol>
                <a:gridCol w="329184">
                  <a:extLst>
                    <a:ext uri="{9D8B030D-6E8A-4147-A177-3AD203B41FA5}">
                      <a16:colId xmlns:a16="http://schemas.microsoft.com/office/drawing/2014/main" val="2978379407"/>
                    </a:ext>
                  </a:extLst>
                </a:gridCol>
                <a:gridCol w="329184">
                  <a:extLst>
                    <a:ext uri="{9D8B030D-6E8A-4147-A177-3AD203B41FA5}">
                      <a16:colId xmlns:a16="http://schemas.microsoft.com/office/drawing/2014/main" val="1163081244"/>
                    </a:ext>
                  </a:extLst>
                </a:gridCol>
                <a:gridCol w="329184">
                  <a:extLst>
                    <a:ext uri="{9D8B030D-6E8A-4147-A177-3AD203B41FA5}">
                      <a16:colId xmlns:a16="http://schemas.microsoft.com/office/drawing/2014/main" val="613837971"/>
                    </a:ext>
                  </a:extLst>
                </a:gridCol>
                <a:gridCol w="329184">
                  <a:extLst>
                    <a:ext uri="{9D8B030D-6E8A-4147-A177-3AD203B41FA5}">
                      <a16:colId xmlns:a16="http://schemas.microsoft.com/office/drawing/2014/main" val="2124004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45042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- 2020-04-27 08:52:09</a:t>
                      </a:r>
                      <a:r>
                        <a:rPr kumimoji="0" lang="de-DE" sz="1000" b="0" i="0" u="none" strike="noStrike" kern="1200" cap="none" spc="0" normalizeH="0" baseline="0" noProof="0">
                          <a:ln>
                            <a:noFill/>
                          </a:ln>
                          <a:solidFill>
                            <a:prstClr val="black"/>
                          </a:solidFill>
                          <a:effectLst/>
                          <a:uLnTx/>
                          <a:uFillTx/>
                          <a:latin typeface="+mn-lt"/>
                          <a:ea typeface="+mn-ea"/>
                          <a:cs typeface="+mn-cs"/>
                        </a:rPr>
                        <a:t>
 Deutschland importiert zwei Drittel des Gemüses und sogar drei Viertel des Obstes. Sollte frisches Obst und Gemüse aus Spanien oder den Niederlanden knapp werden, bleiben uns Dosen. Deren Inhalt kommt bei vielen Produkten allerdings Großteils aus China.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https://scontent-iad3-1.xx.fbcdn.net/v/t15.5256-10/s720x720/94379435_597139364343607_2202907490830516224_n.jpg?_nc_cat=106&amp;_nc_sid=ad6a45&amp;_nc_ohc=Liq2sKpFQL4AX8sqhJn&amp;_nc_ht=scontent-iad3-1.xx&amp;_nc_tp=7&amp;oh=5caaf768d9548f7310e2a004544072e1&amp;oe=5EECC50C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15:02:24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95125582"/>
                  </a:ext>
                </a:extLst>
              </a:tr>
            </a:tbl>
          </a:graphicData>
        </a:graphic>
      </p:graphicFrame>
      <p:sp>
        <p:nvSpPr>
          <p:cNvPr id="4" name="Text Placeholder 3">
            <a:extLst>
              <a:ext uri="{FF2B5EF4-FFF2-40B4-BE49-F238E27FC236}">
                <a16:creationId xmlns:a16="http://schemas.microsoft.com/office/drawing/2014/main" id="{7C964CCA-2870-41BC-95AE-221020138800}"/>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007179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B5800-92A6-48CD-AA93-46796252FD46}"/>
              </a:ext>
            </a:extLst>
          </p:cNvPr>
          <p:cNvSpPr>
            <a:spLocks noGrp="1"/>
          </p:cNvSpPr>
          <p:nvPr>
            <p:ph type="title"/>
          </p:nvPr>
        </p:nvSpPr>
        <p:spPr/>
        <p:txBody>
          <a:bodyPr/>
          <a:lstStyle/>
          <a:p>
            <a:r>
              <a:rPr lang="de-DE"/>
              <a:t>Facebook Hitliste Posts nach Interaktionen | quer - 7 of 26</a:t>
            </a:r>
            <a:endParaRPr lang="en-US"/>
          </a:p>
        </p:txBody>
      </p:sp>
      <p:graphicFrame>
        <p:nvGraphicFramePr>
          <p:cNvPr id="5" name="Table Placeholder 4">
            <a:extLst>
              <a:ext uri="{FF2B5EF4-FFF2-40B4-BE49-F238E27FC236}">
                <a16:creationId xmlns:a16="http://schemas.microsoft.com/office/drawing/2014/main" id="{B89159A5-D504-4FDF-A072-1FEFDF2F2829}"/>
              </a:ext>
            </a:extLst>
          </p:cNvPr>
          <p:cNvGraphicFramePr>
            <a:graphicFrameLocks noGrp="1"/>
          </p:cNvGraphicFramePr>
          <p:nvPr>
            <p:ph type="tbl" sz="quarter" idx="13"/>
            <p:extLst>
              <p:ext uri="{D42A27DB-BD31-4B8C-83A1-F6EECF244321}">
                <p14:modId xmlns:p14="http://schemas.microsoft.com/office/powerpoint/2010/main" val="1466909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6985778"/>
                    </a:ext>
                  </a:extLst>
                </a:gridCol>
                <a:gridCol w="987552">
                  <a:extLst>
                    <a:ext uri="{9D8B030D-6E8A-4147-A177-3AD203B41FA5}">
                      <a16:colId xmlns:a16="http://schemas.microsoft.com/office/drawing/2014/main" val="2762341363"/>
                    </a:ext>
                  </a:extLst>
                </a:gridCol>
                <a:gridCol w="658368">
                  <a:extLst>
                    <a:ext uri="{9D8B030D-6E8A-4147-A177-3AD203B41FA5}">
                      <a16:colId xmlns:a16="http://schemas.microsoft.com/office/drawing/2014/main" val="4221093073"/>
                    </a:ext>
                  </a:extLst>
                </a:gridCol>
                <a:gridCol w="329184">
                  <a:extLst>
                    <a:ext uri="{9D8B030D-6E8A-4147-A177-3AD203B41FA5}">
                      <a16:colId xmlns:a16="http://schemas.microsoft.com/office/drawing/2014/main" val="713737538"/>
                    </a:ext>
                  </a:extLst>
                </a:gridCol>
                <a:gridCol w="329184">
                  <a:extLst>
                    <a:ext uri="{9D8B030D-6E8A-4147-A177-3AD203B41FA5}">
                      <a16:colId xmlns:a16="http://schemas.microsoft.com/office/drawing/2014/main" val="4134585907"/>
                    </a:ext>
                  </a:extLst>
                </a:gridCol>
                <a:gridCol w="329184">
                  <a:extLst>
                    <a:ext uri="{9D8B030D-6E8A-4147-A177-3AD203B41FA5}">
                      <a16:colId xmlns:a16="http://schemas.microsoft.com/office/drawing/2014/main" val="780199938"/>
                    </a:ext>
                  </a:extLst>
                </a:gridCol>
                <a:gridCol w="329184">
                  <a:extLst>
                    <a:ext uri="{9D8B030D-6E8A-4147-A177-3AD203B41FA5}">
                      <a16:colId xmlns:a16="http://schemas.microsoft.com/office/drawing/2014/main" val="1161934934"/>
                    </a:ext>
                  </a:extLst>
                </a:gridCol>
                <a:gridCol w="329184">
                  <a:extLst>
                    <a:ext uri="{9D8B030D-6E8A-4147-A177-3AD203B41FA5}">
                      <a16:colId xmlns:a16="http://schemas.microsoft.com/office/drawing/2014/main" val="1399432976"/>
                    </a:ext>
                  </a:extLst>
                </a:gridCol>
                <a:gridCol w="329184">
                  <a:extLst>
                    <a:ext uri="{9D8B030D-6E8A-4147-A177-3AD203B41FA5}">
                      <a16:colId xmlns:a16="http://schemas.microsoft.com/office/drawing/2014/main" val="156020137"/>
                    </a:ext>
                  </a:extLst>
                </a:gridCol>
                <a:gridCol w="329184">
                  <a:extLst>
                    <a:ext uri="{9D8B030D-6E8A-4147-A177-3AD203B41FA5}">
                      <a16:colId xmlns:a16="http://schemas.microsoft.com/office/drawing/2014/main" val="3427969078"/>
                    </a:ext>
                  </a:extLst>
                </a:gridCol>
                <a:gridCol w="329184">
                  <a:extLst>
                    <a:ext uri="{9D8B030D-6E8A-4147-A177-3AD203B41FA5}">
                      <a16:colId xmlns:a16="http://schemas.microsoft.com/office/drawing/2014/main" val="865341848"/>
                    </a:ext>
                  </a:extLst>
                </a:gridCol>
                <a:gridCol w="329184">
                  <a:extLst>
                    <a:ext uri="{9D8B030D-6E8A-4147-A177-3AD203B41FA5}">
                      <a16:colId xmlns:a16="http://schemas.microsoft.com/office/drawing/2014/main" val="2520700878"/>
                    </a:ext>
                  </a:extLst>
                </a:gridCol>
                <a:gridCol w="329184">
                  <a:extLst>
                    <a:ext uri="{9D8B030D-6E8A-4147-A177-3AD203B41FA5}">
                      <a16:colId xmlns:a16="http://schemas.microsoft.com/office/drawing/2014/main" val="3082302666"/>
                    </a:ext>
                  </a:extLst>
                </a:gridCol>
                <a:gridCol w="329184">
                  <a:extLst>
                    <a:ext uri="{9D8B030D-6E8A-4147-A177-3AD203B41FA5}">
                      <a16:colId xmlns:a16="http://schemas.microsoft.com/office/drawing/2014/main" val="3199210365"/>
                    </a:ext>
                  </a:extLst>
                </a:gridCol>
                <a:gridCol w="329184">
                  <a:extLst>
                    <a:ext uri="{9D8B030D-6E8A-4147-A177-3AD203B41FA5}">
                      <a16:colId xmlns:a16="http://schemas.microsoft.com/office/drawing/2014/main" val="2688055426"/>
                    </a:ext>
                  </a:extLst>
                </a:gridCol>
                <a:gridCol w="329184">
                  <a:extLst>
                    <a:ext uri="{9D8B030D-6E8A-4147-A177-3AD203B41FA5}">
                      <a16:colId xmlns:a16="http://schemas.microsoft.com/office/drawing/2014/main" val="1867175364"/>
                    </a:ext>
                  </a:extLst>
                </a:gridCol>
                <a:gridCol w="329184">
                  <a:extLst>
                    <a:ext uri="{9D8B030D-6E8A-4147-A177-3AD203B41FA5}">
                      <a16:colId xmlns:a16="http://schemas.microsoft.com/office/drawing/2014/main" val="3217559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8111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- 2020-04-27 10:50:31</a:t>
                      </a:r>
                      <a:r>
                        <a:rPr kumimoji="0" lang="de-DE" sz="1000" b="0" i="0" u="none" strike="noStrike" kern="1200" cap="none" spc="0" normalizeH="0" baseline="0" noProof="0">
                          <a:ln>
                            <a:noFill/>
                          </a:ln>
                          <a:solidFill>
                            <a:prstClr val="black"/>
                          </a:solidFill>
                          <a:effectLst/>
                          <a:uLnTx/>
                          <a:uFillTx/>
                          <a:latin typeface="+mn-lt"/>
                          <a:ea typeface="+mn-ea"/>
                          <a:cs typeface="+mn-cs"/>
                        </a:rPr>
                        <a:t>
 Armin Laschet hat genug von Experten.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https://scontent-atl3-1.xx.fbcdn.net/v/t1.0-9/p720x720/94560600_10156741325275728_5392212203245928448_o.jpg?_nc_cat=105&amp;_nc_sid=8024bb&amp;_nc_ohc=KRCoLzVeNrQAX-PdN-4&amp;_nc_ht=scontent-atl3-1.xx&amp;_nc_tp=6&amp;oh=bfb1ec014c279222b1cac1c4ff2c58dc&amp;oe=5EEC2841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20.05.2020 15:04:02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5007850"/>
                  </a:ext>
                </a:extLst>
              </a:tr>
            </a:tbl>
          </a:graphicData>
        </a:graphic>
      </p:graphicFrame>
      <p:sp>
        <p:nvSpPr>
          <p:cNvPr id="4" name="Text Placeholder 3">
            <a:extLst>
              <a:ext uri="{FF2B5EF4-FFF2-40B4-BE49-F238E27FC236}">
                <a16:creationId xmlns:a16="http://schemas.microsoft.com/office/drawing/2014/main" id="{FE87391C-5EE3-47B9-875A-70F1D1087F0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921644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A9C27-5FFC-4939-B50A-C15B88D72801}"/>
              </a:ext>
            </a:extLst>
          </p:cNvPr>
          <p:cNvSpPr>
            <a:spLocks noGrp="1"/>
          </p:cNvSpPr>
          <p:nvPr>
            <p:ph type="title"/>
          </p:nvPr>
        </p:nvSpPr>
        <p:spPr/>
        <p:txBody>
          <a:bodyPr/>
          <a:lstStyle/>
          <a:p>
            <a:r>
              <a:rPr lang="de-DE"/>
              <a:t>Facebook Hitliste Posts nach Interaktionen | quer - 8 of 26</a:t>
            </a:r>
            <a:endParaRPr lang="en-US"/>
          </a:p>
        </p:txBody>
      </p:sp>
      <p:graphicFrame>
        <p:nvGraphicFramePr>
          <p:cNvPr id="5" name="Table Placeholder 4">
            <a:extLst>
              <a:ext uri="{FF2B5EF4-FFF2-40B4-BE49-F238E27FC236}">
                <a16:creationId xmlns:a16="http://schemas.microsoft.com/office/drawing/2014/main" id="{B8BD0BE3-28C4-43A8-85BE-D9C2CF82E6D4}"/>
              </a:ext>
            </a:extLst>
          </p:cNvPr>
          <p:cNvGraphicFramePr>
            <a:graphicFrameLocks noGrp="1"/>
          </p:cNvGraphicFramePr>
          <p:nvPr>
            <p:ph type="tbl" sz="quarter" idx="13"/>
            <p:extLst>
              <p:ext uri="{D42A27DB-BD31-4B8C-83A1-F6EECF244321}">
                <p14:modId xmlns:p14="http://schemas.microsoft.com/office/powerpoint/2010/main" val="124297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09089459"/>
                    </a:ext>
                  </a:extLst>
                </a:gridCol>
                <a:gridCol w="987552">
                  <a:extLst>
                    <a:ext uri="{9D8B030D-6E8A-4147-A177-3AD203B41FA5}">
                      <a16:colId xmlns:a16="http://schemas.microsoft.com/office/drawing/2014/main" val="774233946"/>
                    </a:ext>
                  </a:extLst>
                </a:gridCol>
                <a:gridCol w="658368">
                  <a:extLst>
                    <a:ext uri="{9D8B030D-6E8A-4147-A177-3AD203B41FA5}">
                      <a16:colId xmlns:a16="http://schemas.microsoft.com/office/drawing/2014/main" val="2180109384"/>
                    </a:ext>
                  </a:extLst>
                </a:gridCol>
                <a:gridCol w="329184">
                  <a:extLst>
                    <a:ext uri="{9D8B030D-6E8A-4147-A177-3AD203B41FA5}">
                      <a16:colId xmlns:a16="http://schemas.microsoft.com/office/drawing/2014/main" val="1341175427"/>
                    </a:ext>
                  </a:extLst>
                </a:gridCol>
                <a:gridCol w="329184">
                  <a:extLst>
                    <a:ext uri="{9D8B030D-6E8A-4147-A177-3AD203B41FA5}">
                      <a16:colId xmlns:a16="http://schemas.microsoft.com/office/drawing/2014/main" val="3871885282"/>
                    </a:ext>
                  </a:extLst>
                </a:gridCol>
                <a:gridCol w="329184">
                  <a:extLst>
                    <a:ext uri="{9D8B030D-6E8A-4147-A177-3AD203B41FA5}">
                      <a16:colId xmlns:a16="http://schemas.microsoft.com/office/drawing/2014/main" val="680168776"/>
                    </a:ext>
                  </a:extLst>
                </a:gridCol>
                <a:gridCol w="329184">
                  <a:extLst>
                    <a:ext uri="{9D8B030D-6E8A-4147-A177-3AD203B41FA5}">
                      <a16:colId xmlns:a16="http://schemas.microsoft.com/office/drawing/2014/main" val="1552208583"/>
                    </a:ext>
                  </a:extLst>
                </a:gridCol>
                <a:gridCol w="329184">
                  <a:extLst>
                    <a:ext uri="{9D8B030D-6E8A-4147-A177-3AD203B41FA5}">
                      <a16:colId xmlns:a16="http://schemas.microsoft.com/office/drawing/2014/main" val="604804376"/>
                    </a:ext>
                  </a:extLst>
                </a:gridCol>
                <a:gridCol w="329184">
                  <a:extLst>
                    <a:ext uri="{9D8B030D-6E8A-4147-A177-3AD203B41FA5}">
                      <a16:colId xmlns:a16="http://schemas.microsoft.com/office/drawing/2014/main" val="1932547547"/>
                    </a:ext>
                  </a:extLst>
                </a:gridCol>
                <a:gridCol w="329184">
                  <a:extLst>
                    <a:ext uri="{9D8B030D-6E8A-4147-A177-3AD203B41FA5}">
                      <a16:colId xmlns:a16="http://schemas.microsoft.com/office/drawing/2014/main" val="2413951882"/>
                    </a:ext>
                  </a:extLst>
                </a:gridCol>
                <a:gridCol w="329184">
                  <a:extLst>
                    <a:ext uri="{9D8B030D-6E8A-4147-A177-3AD203B41FA5}">
                      <a16:colId xmlns:a16="http://schemas.microsoft.com/office/drawing/2014/main" val="2144575252"/>
                    </a:ext>
                  </a:extLst>
                </a:gridCol>
                <a:gridCol w="329184">
                  <a:extLst>
                    <a:ext uri="{9D8B030D-6E8A-4147-A177-3AD203B41FA5}">
                      <a16:colId xmlns:a16="http://schemas.microsoft.com/office/drawing/2014/main" val="532761927"/>
                    </a:ext>
                  </a:extLst>
                </a:gridCol>
                <a:gridCol w="329184">
                  <a:extLst>
                    <a:ext uri="{9D8B030D-6E8A-4147-A177-3AD203B41FA5}">
                      <a16:colId xmlns:a16="http://schemas.microsoft.com/office/drawing/2014/main" val="2330008335"/>
                    </a:ext>
                  </a:extLst>
                </a:gridCol>
                <a:gridCol w="329184">
                  <a:extLst>
                    <a:ext uri="{9D8B030D-6E8A-4147-A177-3AD203B41FA5}">
                      <a16:colId xmlns:a16="http://schemas.microsoft.com/office/drawing/2014/main" val="800762818"/>
                    </a:ext>
                  </a:extLst>
                </a:gridCol>
                <a:gridCol w="329184">
                  <a:extLst>
                    <a:ext uri="{9D8B030D-6E8A-4147-A177-3AD203B41FA5}">
                      <a16:colId xmlns:a16="http://schemas.microsoft.com/office/drawing/2014/main" val="2054084706"/>
                    </a:ext>
                  </a:extLst>
                </a:gridCol>
                <a:gridCol w="329184">
                  <a:extLst>
                    <a:ext uri="{9D8B030D-6E8A-4147-A177-3AD203B41FA5}">
                      <a16:colId xmlns:a16="http://schemas.microsoft.com/office/drawing/2014/main" val="3586660864"/>
                    </a:ext>
                  </a:extLst>
                </a:gridCol>
                <a:gridCol w="329184">
                  <a:extLst>
                    <a:ext uri="{9D8B030D-6E8A-4147-A177-3AD203B41FA5}">
                      <a16:colId xmlns:a16="http://schemas.microsoft.com/office/drawing/2014/main" val="59944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29699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- 2020-04-08 11:04:00</a:t>
                      </a:r>
                      <a:r>
                        <a:rPr kumimoji="0" lang="de-DE" sz="1000" b="0" i="0" u="none" strike="noStrike" kern="1200" cap="none" spc="0" normalizeH="0" baseline="0" noProof="0">
                          <a:ln>
                            <a:noFill/>
                          </a:ln>
                          <a:solidFill>
                            <a:prstClr val="black"/>
                          </a:solidFill>
                          <a:effectLst/>
                          <a:uLnTx/>
                          <a:uFillTx/>
                          <a:latin typeface="+mn-lt"/>
                          <a:ea typeface="+mn-ea"/>
                          <a:cs typeface="+mn-cs"/>
                        </a:rPr>
                        <a:t>
 Die Stunde der Gscheidhaferl hat geschlagen. In der Corona-Krise fühlen sich immer mehr Menschen dazu berufen, andere auf ihr vermeintliches Fehlverhalten aufmerksam zu machen - und zwar teilweise auf eine sehr unfreundliche Art. Sind Sie auch schon mal zurechtgewiesen worden?
Ein Kommentar.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https://scontent-iad3-1.xx.fbcdn.net/v/t15.5256-10/p720x720/92622640_215498659717263_8552846759125057536_n.jpg?_nc_cat=102&amp;_nc_sid=ad6a45&amp;_nc_ohc=_4-qHE6_FfMAX8kMzHv&amp;_nc_ht=scontent-iad3-1.xx&amp;_nc_tp=6&amp;oh=792532a2a272a12204a6ee0c4d69335f&amp;oe=5EE4E436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14.05.2020 17:29:11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60268075"/>
                  </a:ext>
                </a:extLst>
              </a:tr>
            </a:tbl>
          </a:graphicData>
        </a:graphic>
      </p:graphicFrame>
      <p:sp>
        <p:nvSpPr>
          <p:cNvPr id="4" name="Text Placeholder 3">
            <a:extLst>
              <a:ext uri="{FF2B5EF4-FFF2-40B4-BE49-F238E27FC236}">
                <a16:creationId xmlns:a16="http://schemas.microsoft.com/office/drawing/2014/main" id="{61C3ADEA-1FC6-4F0F-87CC-E2EEAC1E2E4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730144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97095-080F-4DDE-B6E0-C0B53EEF7B77}"/>
              </a:ext>
            </a:extLst>
          </p:cNvPr>
          <p:cNvSpPr>
            <a:spLocks noGrp="1"/>
          </p:cNvSpPr>
          <p:nvPr>
            <p:ph type="title"/>
          </p:nvPr>
        </p:nvSpPr>
        <p:spPr/>
        <p:txBody>
          <a:bodyPr/>
          <a:lstStyle/>
          <a:p>
            <a:r>
              <a:rPr lang="de-DE"/>
              <a:t>Facebook Hitliste Posts nach Interaktionen | quer - 9 of 26</a:t>
            </a:r>
            <a:endParaRPr lang="en-US"/>
          </a:p>
        </p:txBody>
      </p:sp>
      <p:graphicFrame>
        <p:nvGraphicFramePr>
          <p:cNvPr id="5" name="Table Placeholder 4">
            <a:extLst>
              <a:ext uri="{FF2B5EF4-FFF2-40B4-BE49-F238E27FC236}">
                <a16:creationId xmlns:a16="http://schemas.microsoft.com/office/drawing/2014/main" id="{2FEDF0C0-578D-44B7-977F-8E2F82BA7202}"/>
              </a:ext>
            </a:extLst>
          </p:cNvPr>
          <p:cNvGraphicFramePr>
            <a:graphicFrameLocks noGrp="1"/>
          </p:cNvGraphicFramePr>
          <p:nvPr>
            <p:ph type="tbl" sz="quarter" idx="13"/>
            <p:extLst>
              <p:ext uri="{D42A27DB-BD31-4B8C-83A1-F6EECF244321}">
                <p14:modId xmlns:p14="http://schemas.microsoft.com/office/powerpoint/2010/main" val="2946224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09299902"/>
                    </a:ext>
                  </a:extLst>
                </a:gridCol>
                <a:gridCol w="987552">
                  <a:extLst>
                    <a:ext uri="{9D8B030D-6E8A-4147-A177-3AD203B41FA5}">
                      <a16:colId xmlns:a16="http://schemas.microsoft.com/office/drawing/2014/main" val="1630490494"/>
                    </a:ext>
                  </a:extLst>
                </a:gridCol>
                <a:gridCol w="658368">
                  <a:extLst>
                    <a:ext uri="{9D8B030D-6E8A-4147-A177-3AD203B41FA5}">
                      <a16:colId xmlns:a16="http://schemas.microsoft.com/office/drawing/2014/main" val="2344971620"/>
                    </a:ext>
                  </a:extLst>
                </a:gridCol>
                <a:gridCol w="329184">
                  <a:extLst>
                    <a:ext uri="{9D8B030D-6E8A-4147-A177-3AD203B41FA5}">
                      <a16:colId xmlns:a16="http://schemas.microsoft.com/office/drawing/2014/main" val="1028383506"/>
                    </a:ext>
                  </a:extLst>
                </a:gridCol>
                <a:gridCol w="329184">
                  <a:extLst>
                    <a:ext uri="{9D8B030D-6E8A-4147-A177-3AD203B41FA5}">
                      <a16:colId xmlns:a16="http://schemas.microsoft.com/office/drawing/2014/main" val="2549200449"/>
                    </a:ext>
                  </a:extLst>
                </a:gridCol>
                <a:gridCol w="329184">
                  <a:extLst>
                    <a:ext uri="{9D8B030D-6E8A-4147-A177-3AD203B41FA5}">
                      <a16:colId xmlns:a16="http://schemas.microsoft.com/office/drawing/2014/main" val="2594811667"/>
                    </a:ext>
                  </a:extLst>
                </a:gridCol>
                <a:gridCol w="329184">
                  <a:extLst>
                    <a:ext uri="{9D8B030D-6E8A-4147-A177-3AD203B41FA5}">
                      <a16:colId xmlns:a16="http://schemas.microsoft.com/office/drawing/2014/main" val="2834337147"/>
                    </a:ext>
                  </a:extLst>
                </a:gridCol>
                <a:gridCol w="329184">
                  <a:extLst>
                    <a:ext uri="{9D8B030D-6E8A-4147-A177-3AD203B41FA5}">
                      <a16:colId xmlns:a16="http://schemas.microsoft.com/office/drawing/2014/main" val="3989658294"/>
                    </a:ext>
                  </a:extLst>
                </a:gridCol>
                <a:gridCol w="329184">
                  <a:extLst>
                    <a:ext uri="{9D8B030D-6E8A-4147-A177-3AD203B41FA5}">
                      <a16:colId xmlns:a16="http://schemas.microsoft.com/office/drawing/2014/main" val="3225789353"/>
                    </a:ext>
                  </a:extLst>
                </a:gridCol>
                <a:gridCol w="329184">
                  <a:extLst>
                    <a:ext uri="{9D8B030D-6E8A-4147-A177-3AD203B41FA5}">
                      <a16:colId xmlns:a16="http://schemas.microsoft.com/office/drawing/2014/main" val="24133440"/>
                    </a:ext>
                  </a:extLst>
                </a:gridCol>
                <a:gridCol w="329184">
                  <a:extLst>
                    <a:ext uri="{9D8B030D-6E8A-4147-A177-3AD203B41FA5}">
                      <a16:colId xmlns:a16="http://schemas.microsoft.com/office/drawing/2014/main" val="1223031959"/>
                    </a:ext>
                  </a:extLst>
                </a:gridCol>
                <a:gridCol w="329184">
                  <a:extLst>
                    <a:ext uri="{9D8B030D-6E8A-4147-A177-3AD203B41FA5}">
                      <a16:colId xmlns:a16="http://schemas.microsoft.com/office/drawing/2014/main" val="3767732011"/>
                    </a:ext>
                  </a:extLst>
                </a:gridCol>
                <a:gridCol w="329184">
                  <a:extLst>
                    <a:ext uri="{9D8B030D-6E8A-4147-A177-3AD203B41FA5}">
                      <a16:colId xmlns:a16="http://schemas.microsoft.com/office/drawing/2014/main" val="1433913811"/>
                    </a:ext>
                  </a:extLst>
                </a:gridCol>
                <a:gridCol w="329184">
                  <a:extLst>
                    <a:ext uri="{9D8B030D-6E8A-4147-A177-3AD203B41FA5}">
                      <a16:colId xmlns:a16="http://schemas.microsoft.com/office/drawing/2014/main" val="1069560547"/>
                    </a:ext>
                  </a:extLst>
                </a:gridCol>
                <a:gridCol w="329184">
                  <a:extLst>
                    <a:ext uri="{9D8B030D-6E8A-4147-A177-3AD203B41FA5}">
                      <a16:colId xmlns:a16="http://schemas.microsoft.com/office/drawing/2014/main" val="4188951085"/>
                    </a:ext>
                  </a:extLst>
                </a:gridCol>
                <a:gridCol w="329184">
                  <a:extLst>
                    <a:ext uri="{9D8B030D-6E8A-4147-A177-3AD203B41FA5}">
                      <a16:colId xmlns:a16="http://schemas.microsoft.com/office/drawing/2014/main" val="2852754462"/>
                    </a:ext>
                  </a:extLst>
                </a:gridCol>
                <a:gridCol w="329184">
                  <a:extLst>
                    <a:ext uri="{9D8B030D-6E8A-4147-A177-3AD203B41FA5}">
                      <a16:colId xmlns:a16="http://schemas.microsoft.com/office/drawing/2014/main" val="78868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22629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- 2020-04-28 10:50:20</a:t>
                      </a:r>
                      <a:r>
                        <a:rPr kumimoji="0" lang="de-DE" sz="1000" b="0" i="0" u="none" strike="noStrike" kern="1200" cap="none" spc="0" normalizeH="0" baseline="0" noProof="0">
                          <a:ln>
                            <a:noFill/>
                          </a:ln>
                          <a:solidFill>
                            <a:prstClr val="black"/>
                          </a:solidFill>
                          <a:effectLst/>
                          <a:uLnTx/>
                          <a:uFillTx/>
                          <a:latin typeface="+mn-lt"/>
                          <a:ea typeface="+mn-ea"/>
                          <a:cs typeface="+mn-cs"/>
                        </a:rPr>
                        <a:t>
 Das ging ja schnell...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https://scontent-iad3-1.xx.fbcdn.net/v/t1.0-9/s720x720/94658560_10156744572520728_2135884002190426112_o.jpg?_nc_cat=107&amp;_nc_sid=8024bb&amp;_nc_ohc=ul2chvmgTy8AX_owmdW&amp;_nc_ht=scontent-iad3-1.xx&amp;_nc_tp=7&amp;oh=2623d4a418f7eaf80eee62878641d1a5&amp;oe=5EEA8334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20.05.2020 21:05:17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4537606"/>
                  </a:ext>
                </a:extLst>
              </a:tr>
            </a:tbl>
          </a:graphicData>
        </a:graphic>
      </p:graphicFrame>
      <p:sp>
        <p:nvSpPr>
          <p:cNvPr id="4" name="Text Placeholder 3">
            <a:extLst>
              <a:ext uri="{FF2B5EF4-FFF2-40B4-BE49-F238E27FC236}">
                <a16:creationId xmlns:a16="http://schemas.microsoft.com/office/drawing/2014/main" id="{D96F4EC6-2507-4147-9F7F-57C5C3C2F0BE}"/>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41630965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F4FDF-EA66-4621-BBAC-434906982CF3}"/>
              </a:ext>
            </a:extLst>
          </p:cNvPr>
          <p:cNvSpPr>
            <a:spLocks noGrp="1"/>
          </p:cNvSpPr>
          <p:nvPr>
            <p:ph type="title"/>
          </p:nvPr>
        </p:nvSpPr>
        <p:spPr/>
        <p:txBody>
          <a:bodyPr/>
          <a:lstStyle/>
          <a:p>
            <a:r>
              <a:rPr lang="de-DE"/>
              <a:t>Facebook Hitliste Posts nach Interaktionen | quer - 10 of 26</a:t>
            </a:r>
            <a:endParaRPr lang="en-US"/>
          </a:p>
        </p:txBody>
      </p:sp>
      <p:graphicFrame>
        <p:nvGraphicFramePr>
          <p:cNvPr id="5" name="Table Placeholder 4">
            <a:extLst>
              <a:ext uri="{FF2B5EF4-FFF2-40B4-BE49-F238E27FC236}">
                <a16:creationId xmlns:a16="http://schemas.microsoft.com/office/drawing/2014/main" id="{6B87EF9F-C2DC-4B17-8BA2-43FBF923B4C1}"/>
              </a:ext>
            </a:extLst>
          </p:cNvPr>
          <p:cNvGraphicFramePr>
            <a:graphicFrameLocks noGrp="1"/>
          </p:cNvGraphicFramePr>
          <p:nvPr>
            <p:ph type="tbl" sz="quarter" idx="13"/>
            <p:extLst>
              <p:ext uri="{D42A27DB-BD31-4B8C-83A1-F6EECF244321}">
                <p14:modId xmlns:p14="http://schemas.microsoft.com/office/powerpoint/2010/main" val="4169618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09258369"/>
                    </a:ext>
                  </a:extLst>
                </a:gridCol>
                <a:gridCol w="987552">
                  <a:extLst>
                    <a:ext uri="{9D8B030D-6E8A-4147-A177-3AD203B41FA5}">
                      <a16:colId xmlns:a16="http://schemas.microsoft.com/office/drawing/2014/main" val="1207145684"/>
                    </a:ext>
                  </a:extLst>
                </a:gridCol>
                <a:gridCol w="658368">
                  <a:extLst>
                    <a:ext uri="{9D8B030D-6E8A-4147-A177-3AD203B41FA5}">
                      <a16:colId xmlns:a16="http://schemas.microsoft.com/office/drawing/2014/main" val="4099057609"/>
                    </a:ext>
                  </a:extLst>
                </a:gridCol>
                <a:gridCol w="329184">
                  <a:extLst>
                    <a:ext uri="{9D8B030D-6E8A-4147-A177-3AD203B41FA5}">
                      <a16:colId xmlns:a16="http://schemas.microsoft.com/office/drawing/2014/main" val="2568148672"/>
                    </a:ext>
                  </a:extLst>
                </a:gridCol>
                <a:gridCol w="329184">
                  <a:extLst>
                    <a:ext uri="{9D8B030D-6E8A-4147-A177-3AD203B41FA5}">
                      <a16:colId xmlns:a16="http://schemas.microsoft.com/office/drawing/2014/main" val="4024968235"/>
                    </a:ext>
                  </a:extLst>
                </a:gridCol>
                <a:gridCol w="329184">
                  <a:extLst>
                    <a:ext uri="{9D8B030D-6E8A-4147-A177-3AD203B41FA5}">
                      <a16:colId xmlns:a16="http://schemas.microsoft.com/office/drawing/2014/main" val="1778305499"/>
                    </a:ext>
                  </a:extLst>
                </a:gridCol>
                <a:gridCol w="329184">
                  <a:extLst>
                    <a:ext uri="{9D8B030D-6E8A-4147-A177-3AD203B41FA5}">
                      <a16:colId xmlns:a16="http://schemas.microsoft.com/office/drawing/2014/main" val="79997688"/>
                    </a:ext>
                  </a:extLst>
                </a:gridCol>
                <a:gridCol w="329184">
                  <a:extLst>
                    <a:ext uri="{9D8B030D-6E8A-4147-A177-3AD203B41FA5}">
                      <a16:colId xmlns:a16="http://schemas.microsoft.com/office/drawing/2014/main" val="1960553474"/>
                    </a:ext>
                  </a:extLst>
                </a:gridCol>
                <a:gridCol w="329184">
                  <a:extLst>
                    <a:ext uri="{9D8B030D-6E8A-4147-A177-3AD203B41FA5}">
                      <a16:colId xmlns:a16="http://schemas.microsoft.com/office/drawing/2014/main" val="3205693464"/>
                    </a:ext>
                  </a:extLst>
                </a:gridCol>
                <a:gridCol w="329184">
                  <a:extLst>
                    <a:ext uri="{9D8B030D-6E8A-4147-A177-3AD203B41FA5}">
                      <a16:colId xmlns:a16="http://schemas.microsoft.com/office/drawing/2014/main" val="3621279319"/>
                    </a:ext>
                  </a:extLst>
                </a:gridCol>
                <a:gridCol w="329184">
                  <a:extLst>
                    <a:ext uri="{9D8B030D-6E8A-4147-A177-3AD203B41FA5}">
                      <a16:colId xmlns:a16="http://schemas.microsoft.com/office/drawing/2014/main" val="1082107406"/>
                    </a:ext>
                  </a:extLst>
                </a:gridCol>
                <a:gridCol w="329184">
                  <a:extLst>
                    <a:ext uri="{9D8B030D-6E8A-4147-A177-3AD203B41FA5}">
                      <a16:colId xmlns:a16="http://schemas.microsoft.com/office/drawing/2014/main" val="376333816"/>
                    </a:ext>
                  </a:extLst>
                </a:gridCol>
                <a:gridCol w="329184">
                  <a:extLst>
                    <a:ext uri="{9D8B030D-6E8A-4147-A177-3AD203B41FA5}">
                      <a16:colId xmlns:a16="http://schemas.microsoft.com/office/drawing/2014/main" val="1518141176"/>
                    </a:ext>
                  </a:extLst>
                </a:gridCol>
                <a:gridCol w="329184">
                  <a:extLst>
                    <a:ext uri="{9D8B030D-6E8A-4147-A177-3AD203B41FA5}">
                      <a16:colId xmlns:a16="http://schemas.microsoft.com/office/drawing/2014/main" val="4288981757"/>
                    </a:ext>
                  </a:extLst>
                </a:gridCol>
                <a:gridCol w="329184">
                  <a:extLst>
                    <a:ext uri="{9D8B030D-6E8A-4147-A177-3AD203B41FA5}">
                      <a16:colId xmlns:a16="http://schemas.microsoft.com/office/drawing/2014/main" val="2177995159"/>
                    </a:ext>
                  </a:extLst>
                </a:gridCol>
                <a:gridCol w="329184">
                  <a:extLst>
                    <a:ext uri="{9D8B030D-6E8A-4147-A177-3AD203B41FA5}">
                      <a16:colId xmlns:a16="http://schemas.microsoft.com/office/drawing/2014/main" val="2445071689"/>
                    </a:ext>
                  </a:extLst>
                </a:gridCol>
                <a:gridCol w="329184">
                  <a:extLst>
                    <a:ext uri="{9D8B030D-6E8A-4147-A177-3AD203B41FA5}">
                      <a16:colId xmlns:a16="http://schemas.microsoft.com/office/drawing/2014/main" val="2439958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3917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- 2020-04-29 17:02:00</a:t>
                      </a:r>
                      <a:r>
                        <a:rPr kumimoji="0" lang="de-DE" sz="1000" b="0" i="0" u="none" strike="noStrike" kern="1200" cap="none" spc="0" normalizeH="0" baseline="0" noProof="0">
                          <a:ln>
                            <a:noFill/>
                          </a:ln>
                          <a:solidFill>
                            <a:prstClr val="black"/>
                          </a:solidFill>
                          <a:effectLst/>
                          <a:uLnTx/>
                          <a:uFillTx/>
                          <a:latin typeface="+mn-lt"/>
                          <a:ea typeface="+mn-ea"/>
                          <a:cs typeface="+mn-cs"/>
                        </a:rPr>
                        <a:t>
 Viele fordern jetzt, die Corona-Einschränkungen schnell zu lockern. Schweden mache es besser, heißt es oft. Aber ist das wirklich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https://scontent-iad3-1.xx.fbcdn.net/v/t15.5256-10/p720x720/95193617_1596576273841942_7491476828939354112_n.jpg?_nc_cat=105&amp;_nc_sid=ad6a45&amp;_nc_ohc=tHgxZKjGODgAX9rw-y1&amp;_nc_ht=scontent-iad3-1.xx&amp;_nc_tp=6&amp;oh=6fca7f01f0876cf196e6c08d48108b30&amp;oe=5EEEB4C0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15:02:24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2759089"/>
                  </a:ext>
                </a:extLst>
              </a:tr>
            </a:tbl>
          </a:graphicData>
        </a:graphic>
      </p:graphicFrame>
      <p:sp>
        <p:nvSpPr>
          <p:cNvPr id="4" name="Text Placeholder 3">
            <a:extLst>
              <a:ext uri="{FF2B5EF4-FFF2-40B4-BE49-F238E27FC236}">
                <a16:creationId xmlns:a16="http://schemas.microsoft.com/office/drawing/2014/main" id="{C16E6014-5946-4824-BFF6-208CB6791262}"/>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452286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8E822-3A98-48C3-88B5-DDBEFD130E12}"/>
              </a:ext>
            </a:extLst>
          </p:cNvPr>
          <p:cNvSpPr>
            <a:spLocks noGrp="1"/>
          </p:cNvSpPr>
          <p:nvPr>
            <p:ph type="title"/>
          </p:nvPr>
        </p:nvSpPr>
        <p:spPr/>
        <p:txBody>
          <a:bodyPr/>
          <a:lstStyle/>
          <a:p>
            <a:r>
              <a:rPr lang="de-DE"/>
              <a:t>Facebook Hitliste Posts nach Interaktionen | quer - 11 of 26</a:t>
            </a:r>
            <a:endParaRPr lang="en-US"/>
          </a:p>
        </p:txBody>
      </p:sp>
      <p:graphicFrame>
        <p:nvGraphicFramePr>
          <p:cNvPr id="5" name="Table Placeholder 4">
            <a:extLst>
              <a:ext uri="{FF2B5EF4-FFF2-40B4-BE49-F238E27FC236}">
                <a16:creationId xmlns:a16="http://schemas.microsoft.com/office/drawing/2014/main" id="{2C844A9F-BF9A-4236-99A2-35A585398EC1}"/>
              </a:ext>
            </a:extLst>
          </p:cNvPr>
          <p:cNvGraphicFramePr>
            <a:graphicFrameLocks noGrp="1"/>
          </p:cNvGraphicFramePr>
          <p:nvPr>
            <p:ph type="tbl" sz="quarter" idx="13"/>
            <p:extLst>
              <p:ext uri="{D42A27DB-BD31-4B8C-83A1-F6EECF244321}">
                <p14:modId xmlns:p14="http://schemas.microsoft.com/office/powerpoint/2010/main" val="124500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39068817"/>
                    </a:ext>
                  </a:extLst>
                </a:gridCol>
                <a:gridCol w="987552">
                  <a:extLst>
                    <a:ext uri="{9D8B030D-6E8A-4147-A177-3AD203B41FA5}">
                      <a16:colId xmlns:a16="http://schemas.microsoft.com/office/drawing/2014/main" val="472531437"/>
                    </a:ext>
                  </a:extLst>
                </a:gridCol>
                <a:gridCol w="658368">
                  <a:extLst>
                    <a:ext uri="{9D8B030D-6E8A-4147-A177-3AD203B41FA5}">
                      <a16:colId xmlns:a16="http://schemas.microsoft.com/office/drawing/2014/main" val="668009927"/>
                    </a:ext>
                  </a:extLst>
                </a:gridCol>
                <a:gridCol w="329184">
                  <a:extLst>
                    <a:ext uri="{9D8B030D-6E8A-4147-A177-3AD203B41FA5}">
                      <a16:colId xmlns:a16="http://schemas.microsoft.com/office/drawing/2014/main" val="2374265373"/>
                    </a:ext>
                  </a:extLst>
                </a:gridCol>
                <a:gridCol w="329184">
                  <a:extLst>
                    <a:ext uri="{9D8B030D-6E8A-4147-A177-3AD203B41FA5}">
                      <a16:colId xmlns:a16="http://schemas.microsoft.com/office/drawing/2014/main" val="1720054902"/>
                    </a:ext>
                  </a:extLst>
                </a:gridCol>
                <a:gridCol w="329184">
                  <a:extLst>
                    <a:ext uri="{9D8B030D-6E8A-4147-A177-3AD203B41FA5}">
                      <a16:colId xmlns:a16="http://schemas.microsoft.com/office/drawing/2014/main" val="602585650"/>
                    </a:ext>
                  </a:extLst>
                </a:gridCol>
                <a:gridCol w="329184">
                  <a:extLst>
                    <a:ext uri="{9D8B030D-6E8A-4147-A177-3AD203B41FA5}">
                      <a16:colId xmlns:a16="http://schemas.microsoft.com/office/drawing/2014/main" val="606880166"/>
                    </a:ext>
                  </a:extLst>
                </a:gridCol>
                <a:gridCol w="329184">
                  <a:extLst>
                    <a:ext uri="{9D8B030D-6E8A-4147-A177-3AD203B41FA5}">
                      <a16:colId xmlns:a16="http://schemas.microsoft.com/office/drawing/2014/main" val="3602948183"/>
                    </a:ext>
                  </a:extLst>
                </a:gridCol>
                <a:gridCol w="329184">
                  <a:extLst>
                    <a:ext uri="{9D8B030D-6E8A-4147-A177-3AD203B41FA5}">
                      <a16:colId xmlns:a16="http://schemas.microsoft.com/office/drawing/2014/main" val="4054063224"/>
                    </a:ext>
                  </a:extLst>
                </a:gridCol>
                <a:gridCol w="329184">
                  <a:extLst>
                    <a:ext uri="{9D8B030D-6E8A-4147-A177-3AD203B41FA5}">
                      <a16:colId xmlns:a16="http://schemas.microsoft.com/office/drawing/2014/main" val="423437908"/>
                    </a:ext>
                  </a:extLst>
                </a:gridCol>
                <a:gridCol w="329184">
                  <a:extLst>
                    <a:ext uri="{9D8B030D-6E8A-4147-A177-3AD203B41FA5}">
                      <a16:colId xmlns:a16="http://schemas.microsoft.com/office/drawing/2014/main" val="4194668956"/>
                    </a:ext>
                  </a:extLst>
                </a:gridCol>
                <a:gridCol w="329184">
                  <a:extLst>
                    <a:ext uri="{9D8B030D-6E8A-4147-A177-3AD203B41FA5}">
                      <a16:colId xmlns:a16="http://schemas.microsoft.com/office/drawing/2014/main" val="2008318097"/>
                    </a:ext>
                  </a:extLst>
                </a:gridCol>
                <a:gridCol w="329184">
                  <a:extLst>
                    <a:ext uri="{9D8B030D-6E8A-4147-A177-3AD203B41FA5}">
                      <a16:colId xmlns:a16="http://schemas.microsoft.com/office/drawing/2014/main" val="3775117356"/>
                    </a:ext>
                  </a:extLst>
                </a:gridCol>
                <a:gridCol w="329184">
                  <a:extLst>
                    <a:ext uri="{9D8B030D-6E8A-4147-A177-3AD203B41FA5}">
                      <a16:colId xmlns:a16="http://schemas.microsoft.com/office/drawing/2014/main" val="3439169509"/>
                    </a:ext>
                  </a:extLst>
                </a:gridCol>
                <a:gridCol w="329184">
                  <a:extLst>
                    <a:ext uri="{9D8B030D-6E8A-4147-A177-3AD203B41FA5}">
                      <a16:colId xmlns:a16="http://schemas.microsoft.com/office/drawing/2014/main" val="9710130"/>
                    </a:ext>
                  </a:extLst>
                </a:gridCol>
                <a:gridCol w="329184">
                  <a:extLst>
                    <a:ext uri="{9D8B030D-6E8A-4147-A177-3AD203B41FA5}">
                      <a16:colId xmlns:a16="http://schemas.microsoft.com/office/drawing/2014/main" val="1187332309"/>
                    </a:ext>
                  </a:extLst>
                </a:gridCol>
                <a:gridCol w="329184">
                  <a:extLst>
                    <a:ext uri="{9D8B030D-6E8A-4147-A177-3AD203B41FA5}">
                      <a16:colId xmlns:a16="http://schemas.microsoft.com/office/drawing/2014/main" val="4277811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75539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- 2020-04-07 09:05:28</a:t>
                      </a:r>
                      <a:r>
                        <a:rPr kumimoji="0" lang="de-DE" sz="1000" b="0" i="0" u="none" strike="noStrike" kern="1200" cap="none" spc="0" normalizeH="0" baseline="0" noProof="0">
                          <a:ln>
                            <a:noFill/>
                          </a:ln>
                          <a:solidFill>
                            <a:prstClr val="black"/>
                          </a:solidFill>
                          <a:effectLst/>
                          <a:uLnTx/>
                          <a:uFillTx/>
                          <a:latin typeface="+mn-lt"/>
                          <a:ea typeface="+mn-ea"/>
                          <a:cs typeface="+mn-cs"/>
                        </a:rPr>
                        <a:t>
 Ehemalige Covid-19-Patienten könnten bei der Behandlung schwerer Fälle jetzt zu wichtigen Helfern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https://scontent-iad3-1.xx.fbcdn.net/v/t1.0-9/p720x720/92616221_10156673283945728_3893455898990870528_n.jpg?_nc_cat=101&amp;_nc_sid=8024bb&amp;_nc_ohc=vz37XfjFUFgAX9HaK8K&amp;_nc_ht=scontent-iad3-1.xx&amp;_nc_tp=6&amp;oh=4aa06dddced5f586e547fa405ebedf1c&amp;oe=5EE1A3EA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14.05.2020 17:29:11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33065102"/>
                  </a:ext>
                </a:extLst>
              </a:tr>
            </a:tbl>
          </a:graphicData>
        </a:graphic>
      </p:graphicFrame>
      <p:sp>
        <p:nvSpPr>
          <p:cNvPr id="4" name="Text Placeholder 3">
            <a:extLst>
              <a:ext uri="{FF2B5EF4-FFF2-40B4-BE49-F238E27FC236}">
                <a16:creationId xmlns:a16="http://schemas.microsoft.com/office/drawing/2014/main" id="{8C9F1640-A0C2-4185-A2B8-B68D27ADD23F}"/>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40691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A51BB-55F0-4A88-B39B-A24B4BFC5B90}"/>
              </a:ext>
            </a:extLst>
          </p:cNvPr>
          <p:cNvSpPr>
            <a:spLocks noGrp="1"/>
          </p:cNvSpPr>
          <p:nvPr>
            <p:ph type="title"/>
          </p:nvPr>
        </p:nvSpPr>
        <p:spPr/>
        <p:txBody>
          <a:bodyPr/>
          <a:lstStyle/>
          <a:p>
            <a:r>
              <a:rPr lang="de-DE"/>
              <a:t>Facebook Hitliste Posts nach Interaktionen | quer - 12 of 26</a:t>
            </a:r>
            <a:endParaRPr lang="en-US"/>
          </a:p>
        </p:txBody>
      </p:sp>
      <p:graphicFrame>
        <p:nvGraphicFramePr>
          <p:cNvPr id="5" name="Table Placeholder 4">
            <a:extLst>
              <a:ext uri="{FF2B5EF4-FFF2-40B4-BE49-F238E27FC236}">
                <a16:creationId xmlns:a16="http://schemas.microsoft.com/office/drawing/2014/main" id="{2407FEEA-77E4-455C-9C0B-92DA7C37CAA1}"/>
              </a:ext>
            </a:extLst>
          </p:cNvPr>
          <p:cNvGraphicFramePr>
            <a:graphicFrameLocks noGrp="1"/>
          </p:cNvGraphicFramePr>
          <p:nvPr>
            <p:ph type="tbl" sz="quarter" idx="13"/>
            <p:extLst>
              <p:ext uri="{D42A27DB-BD31-4B8C-83A1-F6EECF244321}">
                <p14:modId xmlns:p14="http://schemas.microsoft.com/office/powerpoint/2010/main" val="1287851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24734514"/>
                    </a:ext>
                  </a:extLst>
                </a:gridCol>
                <a:gridCol w="987552">
                  <a:extLst>
                    <a:ext uri="{9D8B030D-6E8A-4147-A177-3AD203B41FA5}">
                      <a16:colId xmlns:a16="http://schemas.microsoft.com/office/drawing/2014/main" val="1057764758"/>
                    </a:ext>
                  </a:extLst>
                </a:gridCol>
                <a:gridCol w="658368">
                  <a:extLst>
                    <a:ext uri="{9D8B030D-6E8A-4147-A177-3AD203B41FA5}">
                      <a16:colId xmlns:a16="http://schemas.microsoft.com/office/drawing/2014/main" val="1467524395"/>
                    </a:ext>
                  </a:extLst>
                </a:gridCol>
                <a:gridCol w="329184">
                  <a:extLst>
                    <a:ext uri="{9D8B030D-6E8A-4147-A177-3AD203B41FA5}">
                      <a16:colId xmlns:a16="http://schemas.microsoft.com/office/drawing/2014/main" val="105080083"/>
                    </a:ext>
                  </a:extLst>
                </a:gridCol>
                <a:gridCol w="329184">
                  <a:extLst>
                    <a:ext uri="{9D8B030D-6E8A-4147-A177-3AD203B41FA5}">
                      <a16:colId xmlns:a16="http://schemas.microsoft.com/office/drawing/2014/main" val="1014461983"/>
                    </a:ext>
                  </a:extLst>
                </a:gridCol>
                <a:gridCol w="329184">
                  <a:extLst>
                    <a:ext uri="{9D8B030D-6E8A-4147-A177-3AD203B41FA5}">
                      <a16:colId xmlns:a16="http://schemas.microsoft.com/office/drawing/2014/main" val="3359565153"/>
                    </a:ext>
                  </a:extLst>
                </a:gridCol>
                <a:gridCol w="329184">
                  <a:extLst>
                    <a:ext uri="{9D8B030D-6E8A-4147-A177-3AD203B41FA5}">
                      <a16:colId xmlns:a16="http://schemas.microsoft.com/office/drawing/2014/main" val="3223272164"/>
                    </a:ext>
                  </a:extLst>
                </a:gridCol>
                <a:gridCol w="329184">
                  <a:extLst>
                    <a:ext uri="{9D8B030D-6E8A-4147-A177-3AD203B41FA5}">
                      <a16:colId xmlns:a16="http://schemas.microsoft.com/office/drawing/2014/main" val="595163398"/>
                    </a:ext>
                  </a:extLst>
                </a:gridCol>
                <a:gridCol w="329184">
                  <a:extLst>
                    <a:ext uri="{9D8B030D-6E8A-4147-A177-3AD203B41FA5}">
                      <a16:colId xmlns:a16="http://schemas.microsoft.com/office/drawing/2014/main" val="519122371"/>
                    </a:ext>
                  </a:extLst>
                </a:gridCol>
                <a:gridCol w="329184">
                  <a:extLst>
                    <a:ext uri="{9D8B030D-6E8A-4147-A177-3AD203B41FA5}">
                      <a16:colId xmlns:a16="http://schemas.microsoft.com/office/drawing/2014/main" val="782493909"/>
                    </a:ext>
                  </a:extLst>
                </a:gridCol>
                <a:gridCol w="329184">
                  <a:extLst>
                    <a:ext uri="{9D8B030D-6E8A-4147-A177-3AD203B41FA5}">
                      <a16:colId xmlns:a16="http://schemas.microsoft.com/office/drawing/2014/main" val="1869793548"/>
                    </a:ext>
                  </a:extLst>
                </a:gridCol>
                <a:gridCol w="329184">
                  <a:extLst>
                    <a:ext uri="{9D8B030D-6E8A-4147-A177-3AD203B41FA5}">
                      <a16:colId xmlns:a16="http://schemas.microsoft.com/office/drawing/2014/main" val="2625009797"/>
                    </a:ext>
                  </a:extLst>
                </a:gridCol>
                <a:gridCol w="329184">
                  <a:extLst>
                    <a:ext uri="{9D8B030D-6E8A-4147-A177-3AD203B41FA5}">
                      <a16:colId xmlns:a16="http://schemas.microsoft.com/office/drawing/2014/main" val="1967889229"/>
                    </a:ext>
                  </a:extLst>
                </a:gridCol>
                <a:gridCol w="329184">
                  <a:extLst>
                    <a:ext uri="{9D8B030D-6E8A-4147-A177-3AD203B41FA5}">
                      <a16:colId xmlns:a16="http://schemas.microsoft.com/office/drawing/2014/main" val="4122366906"/>
                    </a:ext>
                  </a:extLst>
                </a:gridCol>
                <a:gridCol w="329184">
                  <a:extLst>
                    <a:ext uri="{9D8B030D-6E8A-4147-A177-3AD203B41FA5}">
                      <a16:colId xmlns:a16="http://schemas.microsoft.com/office/drawing/2014/main" val="2456049284"/>
                    </a:ext>
                  </a:extLst>
                </a:gridCol>
                <a:gridCol w="329184">
                  <a:extLst>
                    <a:ext uri="{9D8B030D-6E8A-4147-A177-3AD203B41FA5}">
                      <a16:colId xmlns:a16="http://schemas.microsoft.com/office/drawing/2014/main" val="1440121085"/>
                    </a:ext>
                  </a:extLst>
                </a:gridCol>
                <a:gridCol w="329184">
                  <a:extLst>
                    <a:ext uri="{9D8B030D-6E8A-4147-A177-3AD203B41FA5}">
                      <a16:colId xmlns:a16="http://schemas.microsoft.com/office/drawing/2014/main" val="703659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14751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- 2020-04-29 13:11:08</a:t>
                      </a:r>
                      <a:r>
                        <a:rPr kumimoji="0" lang="de-DE" sz="1000" b="0" i="0" u="none" strike="noStrike" kern="1200" cap="none" spc="0" normalizeH="0" baseline="0" noProof="0">
                          <a:ln>
                            <a:noFill/>
                          </a:ln>
                          <a:solidFill>
                            <a:prstClr val="black"/>
                          </a:solidFill>
                          <a:effectLst/>
                          <a:uLnTx/>
                          <a:uFillTx/>
                          <a:latin typeface="+mn-lt"/>
                          <a:ea typeface="+mn-ea"/>
                          <a:cs typeface="+mn-cs"/>
                        </a:rPr>
                        <a:t>
 Und wenn wieder etwas schief geht, fällt es nicht mal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https://scontent-iad3-1.xx.fbcdn.net/v/t1.0-9/p720x720/95224396_10156748079945728_468123475026903040_o.jpg?_nc_cat=103&amp;_nc_sid=8024bb&amp;_nc_ohc=qGQ6txfDFwoAX_ov3SM&amp;_nc_ht=scontent-iad3-1.xx&amp;_nc_tp=6&amp;oh=b56582d144e4c0532a5332f7a476214c&amp;oe=5EEBA5AF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20.05.2020 21:05:17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6446127"/>
                  </a:ext>
                </a:extLst>
              </a:tr>
            </a:tbl>
          </a:graphicData>
        </a:graphic>
      </p:graphicFrame>
      <p:sp>
        <p:nvSpPr>
          <p:cNvPr id="4" name="Text Placeholder 3">
            <a:extLst>
              <a:ext uri="{FF2B5EF4-FFF2-40B4-BE49-F238E27FC236}">
                <a16:creationId xmlns:a16="http://schemas.microsoft.com/office/drawing/2014/main" id="{3A3E6F68-5000-4D28-B09F-FE8FB22245B3}"/>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1211506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ACD86-076E-43C2-96B2-0BFA4128F21B}"/>
              </a:ext>
            </a:extLst>
          </p:cNvPr>
          <p:cNvSpPr>
            <a:spLocks noGrp="1"/>
          </p:cNvSpPr>
          <p:nvPr>
            <p:ph type="title"/>
          </p:nvPr>
        </p:nvSpPr>
        <p:spPr/>
        <p:txBody>
          <a:bodyPr/>
          <a:lstStyle/>
          <a:p>
            <a:r>
              <a:rPr lang="de-DE"/>
              <a:t>Facebook Hitliste Posts nach Interaktionen | quer - 13 of 26</a:t>
            </a:r>
            <a:endParaRPr lang="en-US"/>
          </a:p>
        </p:txBody>
      </p:sp>
      <p:graphicFrame>
        <p:nvGraphicFramePr>
          <p:cNvPr id="5" name="Table Placeholder 4">
            <a:extLst>
              <a:ext uri="{FF2B5EF4-FFF2-40B4-BE49-F238E27FC236}">
                <a16:creationId xmlns:a16="http://schemas.microsoft.com/office/drawing/2014/main" id="{A4FC511A-179C-4FA8-AFB6-757ADD2B0D6C}"/>
              </a:ext>
            </a:extLst>
          </p:cNvPr>
          <p:cNvGraphicFramePr>
            <a:graphicFrameLocks noGrp="1"/>
          </p:cNvGraphicFramePr>
          <p:nvPr>
            <p:ph type="tbl" sz="quarter" idx="13"/>
            <p:extLst>
              <p:ext uri="{D42A27DB-BD31-4B8C-83A1-F6EECF244321}">
                <p14:modId xmlns:p14="http://schemas.microsoft.com/office/powerpoint/2010/main" val="2974479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91728615"/>
                    </a:ext>
                  </a:extLst>
                </a:gridCol>
                <a:gridCol w="987552">
                  <a:extLst>
                    <a:ext uri="{9D8B030D-6E8A-4147-A177-3AD203B41FA5}">
                      <a16:colId xmlns:a16="http://schemas.microsoft.com/office/drawing/2014/main" val="2754006667"/>
                    </a:ext>
                  </a:extLst>
                </a:gridCol>
                <a:gridCol w="658368">
                  <a:extLst>
                    <a:ext uri="{9D8B030D-6E8A-4147-A177-3AD203B41FA5}">
                      <a16:colId xmlns:a16="http://schemas.microsoft.com/office/drawing/2014/main" val="2867234432"/>
                    </a:ext>
                  </a:extLst>
                </a:gridCol>
                <a:gridCol w="329184">
                  <a:extLst>
                    <a:ext uri="{9D8B030D-6E8A-4147-A177-3AD203B41FA5}">
                      <a16:colId xmlns:a16="http://schemas.microsoft.com/office/drawing/2014/main" val="1267911782"/>
                    </a:ext>
                  </a:extLst>
                </a:gridCol>
                <a:gridCol w="329184">
                  <a:extLst>
                    <a:ext uri="{9D8B030D-6E8A-4147-A177-3AD203B41FA5}">
                      <a16:colId xmlns:a16="http://schemas.microsoft.com/office/drawing/2014/main" val="4073943877"/>
                    </a:ext>
                  </a:extLst>
                </a:gridCol>
                <a:gridCol w="329184">
                  <a:extLst>
                    <a:ext uri="{9D8B030D-6E8A-4147-A177-3AD203B41FA5}">
                      <a16:colId xmlns:a16="http://schemas.microsoft.com/office/drawing/2014/main" val="1457202924"/>
                    </a:ext>
                  </a:extLst>
                </a:gridCol>
                <a:gridCol w="329184">
                  <a:extLst>
                    <a:ext uri="{9D8B030D-6E8A-4147-A177-3AD203B41FA5}">
                      <a16:colId xmlns:a16="http://schemas.microsoft.com/office/drawing/2014/main" val="2309156007"/>
                    </a:ext>
                  </a:extLst>
                </a:gridCol>
                <a:gridCol w="329184">
                  <a:extLst>
                    <a:ext uri="{9D8B030D-6E8A-4147-A177-3AD203B41FA5}">
                      <a16:colId xmlns:a16="http://schemas.microsoft.com/office/drawing/2014/main" val="461575458"/>
                    </a:ext>
                  </a:extLst>
                </a:gridCol>
                <a:gridCol w="329184">
                  <a:extLst>
                    <a:ext uri="{9D8B030D-6E8A-4147-A177-3AD203B41FA5}">
                      <a16:colId xmlns:a16="http://schemas.microsoft.com/office/drawing/2014/main" val="4153969188"/>
                    </a:ext>
                  </a:extLst>
                </a:gridCol>
                <a:gridCol w="329184">
                  <a:extLst>
                    <a:ext uri="{9D8B030D-6E8A-4147-A177-3AD203B41FA5}">
                      <a16:colId xmlns:a16="http://schemas.microsoft.com/office/drawing/2014/main" val="1259056142"/>
                    </a:ext>
                  </a:extLst>
                </a:gridCol>
                <a:gridCol w="329184">
                  <a:extLst>
                    <a:ext uri="{9D8B030D-6E8A-4147-A177-3AD203B41FA5}">
                      <a16:colId xmlns:a16="http://schemas.microsoft.com/office/drawing/2014/main" val="1279221753"/>
                    </a:ext>
                  </a:extLst>
                </a:gridCol>
                <a:gridCol w="329184">
                  <a:extLst>
                    <a:ext uri="{9D8B030D-6E8A-4147-A177-3AD203B41FA5}">
                      <a16:colId xmlns:a16="http://schemas.microsoft.com/office/drawing/2014/main" val="3129630417"/>
                    </a:ext>
                  </a:extLst>
                </a:gridCol>
                <a:gridCol w="329184">
                  <a:extLst>
                    <a:ext uri="{9D8B030D-6E8A-4147-A177-3AD203B41FA5}">
                      <a16:colId xmlns:a16="http://schemas.microsoft.com/office/drawing/2014/main" val="2282016631"/>
                    </a:ext>
                  </a:extLst>
                </a:gridCol>
                <a:gridCol w="329184">
                  <a:extLst>
                    <a:ext uri="{9D8B030D-6E8A-4147-A177-3AD203B41FA5}">
                      <a16:colId xmlns:a16="http://schemas.microsoft.com/office/drawing/2014/main" val="3324328128"/>
                    </a:ext>
                  </a:extLst>
                </a:gridCol>
                <a:gridCol w="329184">
                  <a:extLst>
                    <a:ext uri="{9D8B030D-6E8A-4147-A177-3AD203B41FA5}">
                      <a16:colId xmlns:a16="http://schemas.microsoft.com/office/drawing/2014/main" val="810309501"/>
                    </a:ext>
                  </a:extLst>
                </a:gridCol>
                <a:gridCol w="329184">
                  <a:extLst>
                    <a:ext uri="{9D8B030D-6E8A-4147-A177-3AD203B41FA5}">
                      <a16:colId xmlns:a16="http://schemas.microsoft.com/office/drawing/2014/main" val="1767976738"/>
                    </a:ext>
                  </a:extLst>
                </a:gridCol>
                <a:gridCol w="329184">
                  <a:extLst>
                    <a:ext uri="{9D8B030D-6E8A-4147-A177-3AD203B41FA5}">
                      <a16:colId xmlns:a16="http://schemas.microsoft.com/office/drawing/2014/main" val="3567186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5096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- 2020-04-20 11:35:29</a:t>
                      </a:r>
                      <a:r>
                        <a:rPr kumimoji="0" lang="de-DE" sz="1000" b="0" i="0" u="none" strike="noStrike" kern="1200" cap="none" spc="0" normalizeH="0" baseline="0" noProof="0">
                          <a:ln>
                            <a:noFill/>
                          </a:ln>
                          <a:solidFill>
                            <a:prstClr val="black"/>
                          </a:solidFill>
                          <a:effectLst/>
                          <a:uLnTx/>
                          <a:uFillTx/>
                          <a:latin typeface="+mn-lt"/>
                          <a:ea typeface="+mn-ea"/>
                          <a:cs typeface="+mn-cs"/>
                        </a:rPr>
                        <a:t>
 Breaking News aus der Regierungserklärung von Markus Söder, CSU, am heutigen 20. April: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https://scontent-iad3-1.xx.fbcdn.net/v/t1.0-9/p720x720/94138100_10156716686590728_6927293622903635968_o.jpg?_nc_cat=104&amp;_nc_sid=2d5d41&amp;_nc_ohc=is_DhLlvEcgAX9g9FiL&amp;_nc_ht=scontent-iad3-1.xx&amp;_nc_tp=6&amp;oh=44069b6eaab35ee513dbb74cd6e6b6e5&amp;oe=5EE8F469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17.05.2020 21:03:23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22455946"/>
                  </a:ext>
                </a:extLst>
              </a:tr>
            </a:tbl>
          </a:graphicData>
        </a:graphic>
      </p:graphicFrame>
      <p:sp>
        <p:nvSpPr>
          <p:cNvPr id="4" name="Text Placeholder 3">
            <a:extLst>
              <a:ext uri="{FF2B5EF4-FFF2-40B4-BE49-F238E27FC236}">
                <a16:creationId xmlns:a16="http://schemas.microsoft.com/office/drawing/2014/main" id="{94ED3E24-95B5-4FA0-9FB8-3845E706335C}"/>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4797147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DA417-D927-4F64-9E20-4726C63B1B73}"/>
              </a:ext>
            </a:extLst>
          </p:cNvPr>
          <p:cNvSpPr>
            <a:spLocks noGrp="1"/>
          </p:cNvSpPr>
          <p:nvPr>
            <p:ph type="title"/>
          </p:nvPr>
        </p:nvSpPr>
        <p:spPr/>
        <p:txBody>
          <a:bodyPr/>
          <a:lstStyle/>
          <a:p>
            <a:r>
              <a:rPr lang="de-DE"/>
              <a:t>Facebook Hitliste Posts nach Interaktionen | quer - 14 of 26</a:t>
            </a:r>
            <a:endParaRPr lang="en-US"/>
          </a:p>
        </p:txBody>
      </p:sp>
      <p:graphicFrame>
        <p:nvGraphicFramePr>
          <p:cNvPr id="5" name="Table Placeholder 4">
            <a:extLst>
              <a:ext uri="{FF2B5EF4-FFF2-40B4-BE49-F238E27FC236}">
                <a16:creationId xmlns:a16="http://schemas.microsoft.com/office/drawing/2014/main" id="{C087383A-03F7-420E-A602-361E2BAE09BF}"/>
              </a:ext>
            </a:extLst>
          </p:cNvPr>
          <p:cNvGraphicFramePr>
            <a:graphicFrameLocks noGrp="1"/>
          </p:cNvGraphicFramePr>
          <p:nvPr>
            <p:ph type="tbl" sz="quarter" idx="13"/>
            <p:extLst>
              <p:ext uri="{D42A27DB-BD31-4B8C-83A1-F6EECF244321}">
                <p14:modId xmlns:p14="http://schemas.microsoft.com/office/powerpoint/2010/main" val="2333416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46496453"/>
                    </a:ext>
                  </a:extLst>
                </a:gridCol>
                <a:gridCol w="987552">
                  <a:extLst>
                    <a:ext uri="{9D8B030D-6E8A-4147-A177-3AD203B41FA5}">
                      <a16:colId xmlns:a16="http://schemas.microsoft.com/office/drawing/2014/main" val="1921592268"/>
                    </a:ext>
                  </a:extLst>
                </a:gridCol>
                <a:gridCol w="658368">
                  <a:extLst>
                    <a:ext uri="{9D8B030D-6E8A-4147-A177-3AD203B41FA5}">
                      <a16:colId xmlns:a16="http://schemas.microsoft.com/office/drawing/2014/main" val="2536914016"/>
                    </a:ext>
                  </a:extLst>
                </a:gridCol>
                <a:gridCol w="329184">
                  <a:extLst>
                    <a:ext uri="{9D8B030D-6E8A-4147-A177-3AD203B41FA5}">
                      <a16:colId xmlns:a16="http://schemas.microsoft.com/office/drawing/2014/main" val="3789405948"/>
                    </a:ext>
                  </a:extLst>
                </a:gridCol>
                <a:gridCol w="329184">
                  <a:extLst>
                    <a:ext uri="{9D8B030D-6E8A-4147-A177-3AD203B41FA5}">
                      <a16:colId xmlns:a16="http://schemas.microsoft.com/office/drawing/2014/main" val="3000052741"/>
                    </a:ext>
                  </a:extLst>
                </a:gridCol>
                <a:gridCol w="329184">
                  <a:extLst>
                    <a:ext uri="{9D8B030D-6E8A-4147-A177-3AD203B41FA5}">
                      <a16:colId xmlns:a16="http://schemas.microsoft.com/office/drawing/2014/main" val="3905557048"/>
                    </a:ext>
                  </a:extLst>
                </a:gridCol>
                <a:gridCol w="329184">
                  <a:extLst>
                    <a:ext uri="{9D8B030D-6E8A-4147-A177-3AD203B41FA5}">
                      <a16:colId xmlns:a16="http://schemas.microsoft.com/office/drawing/2014/main" val="1716083953"/>
                    </a:ext>
                  </a:extLst>
                </a:gridCol>
                <a:gridCol w="329184">
                  <a:extLst>
                    <a:ext uri="{9D8B030D-6E8A-4147-A177-3AD203B41FA5}">
                      <a16:colId xmlns:a16="http://schemas.microsoft.com/office/drawing/2014/main" val="2218387487"/>
                    </a:ext>
                  </a:extLst>
                </a:gridCol>
                <a:gridCol w="329184">
                  <a:extLst>
                    <a:ext uri="{9D8B030D-6E8A-4147-A177-3AD203B41FA5}">
                      <a16:colId xmlns:a16="http://schemas.microsoft.com/office/drawing/2014/main" val="3948291268"/>
                    </a:ext>
                  </a:extLst>
                </a:gridCol>
                <a:gridCol w="329184">
                  <a:extLst>
                    <a:ext uri="{9D8B030D-6E8A-4147-A177-3AD203B41FA5}">
                      <a16:colId xmlns:a16="http://schemas.microsoft.com/office/drawing/2014/main" val="2576660291"/>
                    </a:ext>
                  </a:extLst>
                </a:gridCol>
                <a:gridCol w="329184">
                  <a:extLst>
                    <a:ext uri="{9D8B030D-6E8A-4147-A177-3AD203B41FA5}">
                      <a16:colId xmlns:a16="http://schemas.microsoft.com/office/drawing/2014/main" val="2960548976"/>
                    </a:ext>
                  </a:extLst>
                </a:gridCol>
                <a:gridCol w="329184">
                  <a:extLst>
                    <a:ext uri="{9D8B030D-6E8A-4147-A177-3AD203B41FA5}">
                      <a16:colId xmlns:a16="http://schemas.microsoft.com/office/drawing/2014/main" val="1142912848"/>
                    </a:ext>
                  </a:extLst>
                </a:gridCol>
                <a:gridCol w="329184">
                  <a:extLst>
                    <a:ext uri="{9D8B030D-6E8A-4147-A177-3AD203B41FA5}">
                      <a16:colId xmlns:a16="http://schemas.microsoft.com/office/drawing/2014/main" val="164231538"/>
                    </a:ext>
                  </a:extLst>
                </a:gridCol>
                <a:gridCol w="329184">
                  <a:extLst>
                    <a:ext uri="{9D8B030D-6E8A-4147-A177-3AD203B41FA5}">
                      <a16:colId xmlns:a16="http://schemas.microsoft.com/office/drawing/2014/main" val="1693980792"/>
                    </a:ext>
                  </a:extLst>
                </a:gridCol>
                <a:gridCol w="329184">
                  <a:extLst>
                    <a:ext uri="{9D8B030D-6E8A-4147-A177-3AD203B41FA5}">
                      <a16:colId xmlns:a16="http://schemas.microsoft.com/office/drawing/2014/main" val="3197420068"/>
                    </a:ext>
                  </a:extLst>
                </a:gridCol>
                <a:gridCol w="329184">
                  <a:extLst>
                    <a:ext uri="{9D8B030D-6E8A-4147-A177-3AD203B41FA5}">
                      <a16:colId xmlns:a16="http://schemas.microsoft.com/office/drawing/2014/main" val="1447201934"/>
                    </a:ext>
                  </a:extLst>
                </a:gridCol>
                <a:gridCol w="329184">
                  <a:extLst>
                    <a:ext uri="{9D8B030D-6E8A-4147-A177-3AD203B41FA5}">
                      <a16:colId xmlns:a16="http://schemas.microsoft.com/office/drawing/2014/main" val="1597023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75583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- 2020-04-15 12:50:24</a:t>
                      </a:r>
                      <a:r>
                        <a:rPr kumimoji="0" lang="de-DE" sz="1000" b="0" i="0" u="none" strike="noStrike" kern="1200" cap="none" spc="0" normalizeH="0" baseline="0" noProof="0">
                          <a:ln>
                            <a:noFill/>
                          </a:ln>
                          <a:solidFill>
                            <a:prstClr val="black"/>
                          </a:solidFill>
                          <a:effectLst/>
                          <a:uLnTx/>
                          <a:uFillTx/>
                          <a:latin typeface="+mn-lt"/>
                          <a:ea typeface="+mn-ea"/>
                          <a:cs typeface="+mn-cs"/>
                        </a:rPr>
                        <a:t>
 Nach wie vor werden millionenfach männliche Küken geschreddert. Dabei sollte sollte diese Praxis laut Koalitionsvertrag bis Ende 2019 beendet werden. Was ist draus geworden?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https://scontent-iad3-1.xx.fbcdn.net/v/t15.5256-10/p720x720/93691228_1345624295633856_1270043385868058624_n.jpg?_nc_cat=100&amp;_nc_sid=ad6a45&amp;_nc_ohc=8TpjCHGSJd4AX9l6y61&amp;_nc_ht=scontent-iad3-1.xx&amp;_nc_tp=6&amp;oh=a6eea21d9d6f25b1c28decfd95689965&amp;oe=5EE17407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13.05.2020 21:45:07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57364567"/>
                  </a:ext>
                </a:extLst>
              </a:tr>
            </a:tbl>
          </a:graphicData>
        </a:graphic>
      </p:graphicFrame>
      <p:sp>
        <p:nvSpPr>
          <p:cNvPr id="4" name="Text Placeholder 3">
            <a:extLst>
              <a:ext uri="{FF2B5EF4-FFF2-40B4-BE49-F238E27FC236}">
                <a16:creationId xmlns:a16="http://schemas.microsoft.com/office/drawing/2014/main" id="{1345EBD0-44A4-44CB-ADFE-75F2B81EB617}"/>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43218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105DA-9E65-497D-B189-682AE751C325}"/>
              </a:ext>
            </a:extLst>
          </p:cNvPr>
          <p:cNvSpPr>
            <a:spLocks noGrp="1"/>
          </p:cNvSpPr>
          <p:nvPr>
            <p:ph type="title"/>
          </p:nvPr>
        </p:nvSpPr>
        <p:spPr/>
        <p:txBody>
          <a:bodyPr/>
          <a:lstStyle/>
          <a:p>
            <a:r>
              <a:rPr lang="de-DE"/>
              <a:t>Facebook Hitliste Posts nach Interaktionen | quer - 15 of 26</a:t>
            </a:r>
            <a:endParaRPr lang="en-US"/>
          </a:p>
        </p:txBody>
      </p:sp>
      <p:graphicFrame>
        <p:nvGraphicFramePr>
          <p:cNvPr id="5" name="Table Placeholder 4">
            <a:extLst>
              <a:ext uri="{FF2B5EF4-FFF2-40B4-BE49-F238E27FC236}">
                <a16:creationId xmlns:a16="http://schemas.microsoft.com/office/drawing/2014/main" id="{3B3578F5-A06C-4140-973E-0633F9AEDA96}"/>
              </a:ext>
            </a:extLst>
          </p:cNvPr>
          <p:cNvGraphicFramePr>
            <a:graphicFrameLocks noGrp="1"/>
          </p:cNvGraphicFramePr>
          <p:nvPr>
            <p:ph type="tbl" sz="quarter" idx="13"/>
            <p:extLst>
              <p:ext uri="{D42A27DB-BD31-4B8C-83A1-F6EECF244321}">
                <p14:modId xmlns:p14="http://schemas.microsoft.com/office/powerpoint/2010/main" val="1525119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84236851"/>
                    </a:ext>
                  </a:extLst>
                </a:gridCol>
                <a:gridCol w="987552">
                  <a:extLst>
                    <a:ext uri="{9D8B030D-6E8A-4147-A177-3AD203B41FA5}">
                      <a16:colId xmlns:a16="http://schemas.microsoft.com/office/drawing/2014/main" val="1770373084"/>
                    </a:ext>
                  </a:extLst>
                </a:gridCol>
                <a:gridCol w="658368">
                  <a:extLst>
                    <a:ext uri="{9D8B030D-6E8A-4147-A177-3AD203B41FA5}">
                      <a16:colId xmlns:a16="http://schemas.microsoft.com/office/drawing/2014/main" val="1503066210"/>
                    </a:ext>
                  </a:extLst>
                </a:gridCol>
                <a:gridCol w="329184">
                  <a:extLst>
                    <a:ext uri="{9D8B030D-6E8A-4147-A177-3AD203B41FA5}">
                      <a16:colId xmlns:a16="http://schemas.microsoft.com/office/drawing/2014/main" val="3931320206"/>
                    </a:ext>
                  </a:extLst>
                </a:gridCol>
                <a:gridCol w="329184">
                  <a:extLst>
                    <a:ext uri="{9D8B030D-6E8A-4147-A177-3AD203B41FA5}">
                      <a16:colId xmlns:a16="http://schemas.microsoft.com/office/drawing/2014/main" val="3895244075"/>
                    </a:ext>
                  </a:extLst>
                </a:gridCol>
                <a:gridCol w="329184">
                  <a:extLst>
                    <a:ext uri="{9D8B030D-6E8A-4147-A177-3AD203B41FA5}">
                      <a16:colId xmlns:a16="http://schemas.microsoft.com/office/drawing/2014/main" val="1056084575"/>
                    </a:ext>
                  </a:extLst>
                </a:gridCol>
                <a:gridCol w="329184">
                  <a:extLst>
                    <a:ext uri="{9D8B030D-6E8A-4147-A177-3AD203B41FA5}">
                      <a16:colId xmlns:a16="http://schemas.microsoft.com/office/drawing/2014/main" val="2162382602"/>
                    </a:ext>
                  </a:extLst>
                </a:gridCol>
                <a:gridCol w="329184">
                  <a:extLst>
                    <a:ext uri="{9D8B030D-6E8A-4147-A177-3AD203B41FA5}">
                      <a16:colId xmlns:a16="http://schemas.microsoft.com/office/drawing/2014/main" val="1906813303"/>
                    </a:ext>
                  </a:extLst>
                </a:gridCol>
                <a:gridCol w="329184">
                  <a:extLst>
                    <a:ext uri="{9D8B030D-6E8A-4147-A177-3AD203B41FA5}">
                      <a16:colId xmlns:a16="http://schemas.microsoft.com/office/drawing/2014/main" val="1511403734"/>
                    </a:ext>
                  </a:extLst>
                </a:gridCol>
                <a:gridCol w="329184">
                  <a:extLst>
                    <a:ext uri="{9D8B030D-6E8A-4147-A177-3AD203B41FA5}">
                      <a16:colId xmlns:a16="http://schemas.microsoft.com/office/drawing/2014/main" val="4131753362"/>
                    </a:ext>
                  </a:extLst>
                </a:gridCol>
                <a:gridCol w="329184">
                  <a:extLst>
                    <a:ext uri="{9D8B030D-6E8A-4147-A177-3AD203B41FA5}">
                      <a16:colId xmlns:a16="http://schemas.microsoft.com/office/drawing/2014/main" val="402263488"/>
                    </a:ext>
                  </a:extLst>
                </a:gridCol>
                <a:gridCol w="329184">
                  <a:extLst>
                    <a:ext uri="{9D8B030D-6E8A-4147-A177-3AD203B41FA5}">
                      <a16:colId xmlns:a16="http://schemas.microsoft.com/office/drawing/2014/main" val="3578273898"/>
                    </a:ext>
                  </a:extLst>
                </a:gridCol>
                <a:gridCol w="329184">
                  <a:extLst>
                    <a:ext uri="{9D8B030D-6E8A-4147-A177-3AD203B41FA5}">
                      <a16:colId xmlns:a16="http://schemas.microsoft.com/office/drawing/2014/main" val="1774825367"/>
                    </a:ext>
                  </a:extLst>
                </a:gridCol>
                <a:gridCol w="329184">
                  <a:extLst>
                    <a:ext uri="{9D8B030D-6E8A-4147-A177-3AD203B41FA5}">
                      <a16:colId xmlns:a16="http://schemas.microsoft.com/office/drawing/2014/main" val="2247616067"/>
                    </a:ext>
                  </a:extLst>
                </a:gridCol>
                <a:gridCol w="329184">
                  <a:extLst>
                    <a:ext uri="{9D8B030D-6E8A-4147-A177-3AD203B41FA5}">
                      <a16:colId xmlns:a16="http://schemas.microsoft.com/office/drawing/2014/main" val="567054513"/>
                    </a:ext>
                  </a:extLst>
                </a:gridCol>
                <a:gridCol w="329184">
                  <a:extLst>
                    <a:ext uri="{9D8B030D-6E8A-4147-A177-3AD203B41FA5}">
                      <a16:colId xmlns:a16="http://schemas.microsoft.com/office/drawing/2014/main" val="2979931880"/>
                    </a:ext>
                  </a:extLst>
                </a:gridCol>
                <a:gridCol w="329184">
                  <a:extLst>
                    <a:ext uri="{9D8B030D-6E8A-4147-A177-3AD203B41FA5}">
                      <a16:colId xmlns:a16="http://schemas.microsoft.com/office/drawing/2014/main" val="821710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44818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- 2020-04-16 09:16:00</a:t>
                      </a:r>
                      <a:r>
                        <a:rPr kumimoji="0" lang="de-DE" sz="1000" b="0" i="0" u="none" strike="noStrike" kern="1200" cap="none" spc="0" normalizeH="0" baseline="0" noProof="0">
                          <a:ln>
                            <a:noFill/>
                          </a:ln>
                          <a:solidFill>
                            <a:prstClr val="black"/>
                          </a:solidFill>
                          <a:effectLst/>
                          <a:uLnTx/>
                          <a:uFillTx/>
                          <a:latin typeface="+mn-lt"/>
                          <a:ea typeface="+mn-ea"/>
                          <a:cs typeface="+mn-cs"/>
                        </a:rPr>
                        <a:t>
 Win-win!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https://scontent-iad3-1.xx.fbcdn.net/v/t1.0-9/p720x720/93547772_10156699524545728_124465532308029440_o.png?_nc_cat=103&amp;_nc_sid=8024bb&amp;_nc_ohc=DTV4O7pNlYoAX8dJVEL&amp;_nc_ht=scontent-iad3-1.xx&amp;oh=956269f747e87ffaeb1ec4b6c3692d72&amp;oe=5EDDD07C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10.05.2020 21:03:51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03816857"/>
                  </a:ext>
                </a:extLst>
              </a:tr>
            </a:tbl>
          </a:graphicData>
        </a:graphic>
      </p:graphicFrame>
      <p:sp>
        <p:nvSpPr>
          <p:cNvPr id="4" name="Text Placeholder 3">
            <a:extLst>
              <a:ext uri="{FF2B5EF4-FFF2-40B4-BE49-F238E27FC236}">
                <a16:creationId xmlns:a16="http://schemas.microsoft.com/office/drawing/2014/main" id="{352B5B93-1B98-4822-96AE-08DCF8CF4AA5}"/>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388258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1E7E9-276C-4C65-B0C3-F3F86EFE7170}"/>
              </a:ext>
            </a:extLst>
          </p:cNvPr>
          <p:cNvSpPr>
            <a:spLocks noGrp="1"/>
          </p:cNvSpPr>
          <p:nvPr>
            <p:ph type="title"/>
          </p:nvPr>
        </p:nvSpPr>
        <p:spPr/>
        <p:txBody>
          <a:bodyPr/>
          <a:lstStyle/>
          <a:p>
            <a:r>
              <a:rPr lang="de-DE"/>
              <a:t>Facebook Hitliste Posts nach Interaktionen | quer - 16 of 26</a:t>
            </a:r>
            <a:endParaRPr lang="en-US"/>
          </a:p>
        </p:txBody>
      </p:sp>
      <p:graphicFrame>
        <p:nvGraphicFramePr>
          <p:cNvPr id="5" name="Table Placeholder 4">
            <a:extLst>
              <a:ext uri="{FF2B5EF4-FFF2-40B4-BE49-F238E27FC236}">
                <a16:creationId xmlns:a16="http://schemas.microsoft.com/office/drawing/2014/main" id="{46E40A71-5559-414E-8045-8A4E1D57F23D}"/>
              </a:ext>
            </a:extLst>
          </p:cNvPr>
          <p:cNvGraphicFramePr>
            <a:graphicFrameLocks noGrp="1"/>
          </p:cNvGraphicFramePr>
          <p:nvPr>
            <p:ph type="tbl" sz="quarter" idx="13"/>
            <p:extLst>
              <p:ext uri="{D42A27DB-BD31-4B8C-83A1-F6EECF244321}">
                <p14:modId xmlns:p14="http://schemas.microsoft.com/office/powerpoint/2010/main" val="123820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54056085"/>
                    </a:ext>
                  </a:extLst>
                </a:gridCol>
                <a:gridCol w="987552">
                  <a:extLst>
                    <a:ext uri="{9D8B030D-6E8A-4147-A177-3AD203B41FA5}">
                      <a16:colId xmlns:a16="http://schemas.microsoft.com/office/drawing/2014/main" val="3690173601"/>
                    </a:ext>
                  </a:extLst>
                </a:gridCol>
                <a:gridCol w="658368">
                  <a:extLst>
                    <a:ext uri="{9D8B030D-6E8A-4147-A177-3AD203B41FA5}">
                      <a16:colId xmlns:a16="http://schemas.microsoft.com/office/drawing/2014/main" val="1820393507"/>
                    </a:ext>
                  </a:extLst>
                </a:gridCol>
                <a:gridCol w="329184">
                  <a:extLst>
                    <a:ext uri="{9D8B030D-6E8A-4147-A177-3AD203B41FA5}">
                      <a16:colId xmlns:a16="http://schemas.microsoft.com/office/drawing/2014/main" val="539593344"/>
                    </a:ext>
                  </a:extLst>
                </a:gridCol>
                <a:gridCol w="329184">
                  <a:extLst>
                    <a:ext uri="{9D8B030D-6E8A-4147-A177-3AD203B41FA5}">
                      <a16:colId xmlns:a16="http://schemas.microsoft.com/office/drawing/2014/main" val="1285884183"/>
                    </a:ext>
                  </a:extLst>
                </a:gridCol>
                <a:gridCol w="329184">
                  <a:extLst>
                    <a:ext uri="{9D8B030D-6E8A-4147-A177-3AD203B41FA5}">
                      <a16:colId xmlns:a16="http://schemas.microsoft.com/office/drawing/2014/main" val="4228820921"/>
                    </a:ext>
                  </a:extLst>
                </a:gridCol>
                <a:gridCol w="329184">
                  <a:extLst>
                    <a:ext uri="{9D8B030D-6E8A-4147-A177-3AD203B41FA5}">
                      <a16:colId xmlns:a16="http://schemas.microsoft.com/office/drawing/2014/main" val="3652406356"/>
                    </a:ext>
                  </a:extLst>
                </a:gridCol>
                <a:gridCol w="329184">
                  <a:extLst>
                    <a:ext uri="{9D8B030D-6E8A-4147-A177-3AD203B41FA5}">
                      <a16:colId xmlns:a16="http://schemas.microsoft.com/office/drawing/2014/main" val="2665829087"/>
                    </a:ext>
                  </a:extLst>
                </a:gridCol>
                <a:gridCol w="329184">
                  <a:extLst>
                    <a:ext uri="{9D8B030D-6E8A-4147-A177-3AD203B41FA5}">
                      <a16:colId xmlns:a16="http://schemas.microsoft.com/office/drawing/2014/main" val="4060517361"/>
                    </a:ext>
                  </a:extLst>
                </a:gridCol>
                <a:gridCol w="329184">
                  <a:extLst>
                    <a:ext uri="{9D8B030D-6E8A-4147-A177-3AD203B41FA5}">
                      <a16:colId xmlns:a16="http://schemas.microsoft.com/office/drawing/2014/main" val="875605335"/>
                    </a:ext>
                  </a:extLst>
                </a:gridCol>
                <a:gridCol w="329184">
                  <a:extLst>
                    <a:ext uri="{9D8B030D-6E8A-4147-A177-3AD203B41FA5}">
                      <a16:colId xmlns:a16="http://schemas.microsoft.com/office/drawing/2014/main" val="2098100366"/>
                    </a:ext>
                  </a:extLst>
                </a:gridCol>
                <a:gridCol w="329184">
                  <a:extLst>
                    <a:ext uri="{9D8B030D-6E8A-4147-A177-3AD203B41FA5}">
                      <a16:colId xmlns:a16="http://schemas.microsoft.com/office/drawing/2014/main" val="2764845236"/>
                    </a:ext>
                  </a:extLst>
                </a:gridCol>
                <a:gridCol w="329184">
                  <a:extLst>
                    <a:ext uri="{9D8B030D-6E8A-4147-A177-3AD203B41FA5}">
                      <a16:colId xmlns:a16="http://schemas.microsoft.com/office/drawing/2014/main" val="4012489221"/>
                    </a:ext>
                  </a:extLst>
                </a:gridCol>
                <a:gridCol w="329184">
                  <a:extLst>
                    <a:ext uri="{9D8B030D-6E8A-4147-A177-3AD203B41FA5}">
                      <a16:colId xmlns:a16="http://schemas.microsoft.com/office/drawing/2014/main" val="626150984"/>
                    </a:ext>
                  </a:extLst>
                </a:gridCol>
                <a:gridCol w="329184">
                  <a:extLst>
                    <a:ext uri="{9D8B030D-6E8A-4147-A177-3AD203B41FA5}">
                      <a16:colId xmlns:a16="http://schemas.microsoft.com/office/drawing/2014/main" val="2050450351"/>
                    </a:ext>
                  </a:extLst>
                </a:gridCol>
                <a:gridCol w="329184">
                  <a:extLst>
                    <a:ext uri="{9D8B030D-6E8A-4147-A177-3AD203B41FA5}">
                      <a16:colId xmlns:a16="http://schemas.microsoft.com/office/drawing/2014/main" val="3365096980"/>
                    </a:ext>
                  </a:extLst>
                </a:gridCol>
                <a:gridCol w="329184">
                  <a:extLst>
                    <a:ext uri="{9D8B030D-6E8A-4147-A177-3AD203B41FA5}">
                      <a16:colId xmlns:a16="http://schemas.microsoft.com/office/drawing/2014/main" val="192152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70607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- 2020-04-15 09:21:32</a:t>
                      </a:r>
                      <a:r>
                        <a:rPr kumimoji="0" lang="de-DE" sz="1000" b="0" i="0" u="none" strike="noStrike" kern="1200" cap="none" spc="0" normalizeH="0" baseline="0" noProof="0">
                          <a:ln>
                            <a:noFill/>
                          </a:ln>
                          <a:solidFill>
                            <a:prstClr val="black"/>
                          </a:solidFill>
                          <a:effectLst/>
                          <a:uLnTx/>
                          <a:uFillTx/>
                          <a:latin typeface="+mn-lt"/>
                          <a:ea typeface="+mn-ea"/>
                          <a:cs typeface="+mn-cs"/>
                        </a:rPr>
                        <a:t>
 Für heute wäre die Frage entschieden - die WHO. Trump stoppt die Zahlungen der USA an die WHO, weil die die Ausbreitung von Corona "vertuscht" habe.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https://scontent-iad3-1.xx.fbcdn.net/v/t1.0-9/p720x720/92988887_10156698339945728_3772878415892316160_n.jpg?_nc_cat=108&amp;_nc_sid=8024bb&amp;_nc_ohc=zltxhfJOAwAAX9aj3jL&amp;_nc_ht=scontent-iad3-1.xx&amp;_nc_tp=6&amp;oh=04e0d1d7deb1b4edc49ac6512b4ac6b6&amp;oe=5EE551CD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15.05.2020 21:04:33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62812211"/>
                  </a:ext>
                </a:extLst>
              </a:tr>
            </a:tbl>
          </a:graphicData>
        </a:graphic>
      </p:graphicFrame>
      <p:sp>
        <p:nvSpPr>
          <p:cNvPr id="4" name="Text Placeholder 3">
            <a:extLst>
              <a:ext uri="{FF2B5EF4-FFF2-40B4-BE49-F238E27FC236}">
                <a16:creationId xmlns:a16="http://schemas.microsoft.com/office/drawing/2014/main" id="{9704BEEE-0737-444E-8B59-46B521B0F373}"/>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4835109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1417C-8599-4184-A58C-A2875DAB192C}"/>
              </a:ext>
            </a:extLst>
          </p:cNvPr>
          <p:cNvSpPr>
            <a:spLocks noGrp="1"/>
          </p:cNvSpPr>
          <p:nvPr>
            <p:ph type="title"/>
          </p:nvPr>
        </p:nvSpPr>
        <p:spPr/>
        <p:txBody>
          <a:bodyPr/>
          <a:lstStyle/>
          <a:p>
            <a:r>
              <a:rPr lang="de-DE"/>
              <a:t>Facebook Hitliste Posts nach Interaktionen | quer - 17 of 26</a:t>
            </a:r>
            <a:endParaRPr lang="en-US"/>
          </a:p>
        </p:txBody>
      </p:sp>
      <p:graphicFrame>
        <p:nvGraphicFramePr>
          <p:cNvPr id="5" name="Table Placeholder 4">
            <a:extLst>
              <a:ext uri="{FF2B5EF4-FFF2-40B4-BE49-F238E27FC236}">
                <a16:creationId xmlns:a16="http://schemas.microsoft.com/office/drawing/2014/main" id="{8923D0E4-57C9-4B7B-A141-0CB626D4352E}"/>
              </a:ext>
            </a:extLst>
          </p:cNvPr>
          <p:cNvGraphicFramePr>
            <a:graphicFrameLocks noGrp="1"/>
          </p:cNvGraphicFramePr>
          <p:nvPr>
            <p:ph type="tbl" sz="quarter" idx="13"/>
            <p:extLst>
              <p:ext uri="{D42A27DB-BD31-4B8C-83A1-F6EECF244321}">
                <p14:modId xmlns:p14="http://schemas.microsoft.com/office/powerpoint/2010/main" val="3217063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32925705"/>
                    </a:ext>
                  </a:extLst>
                </a:gridCol>
                <a:gridCol w="987552">
                  <a:extLst>
                    <a:ext uri="{9D8B030D-6E8A-4147-A177-3AD203B41FA5}">
                      <a16:colId xmlns:a16="http://schemas.microsoft.com/office/drawing/2014/main" val="1579635674"/>
                    </a:ext>
                  </a:extLst>
                </a:gridCol>
                <a:gridCol w="658368">
                  <a:extLst>
                    <a:ext uri="{9D8B030D-6E8A-4147-A177-3AD203B41FA5}">
                      <a16:colId xmlns:a16="http://schemas.microsoft.com/office/drawing/2014/main" val="975863913"/>
                    </a:ext>
                  </a:extLst>
                </a:gridCol>
                <a:gridCol w="329184">
                  <a:extLst>
                    <a:ext uri="{9D8B030D-6E8A-4147-A177-3AD203B41FA5}">
                      <a16:colId xmlns:a16="http://schemas.microsoft.com/office/drawing/2014/main" val="3740981039"/>
                    </a:ext>
                  </a:extLst>
                </a:gridCol>
                <a:gridCol w="329184">
                  <a:extLst>
                    <a:ext uri="{9D8B030D-6E8A-4147-A177-3AD203B41FA5}">
                      <a16:colId xmlns:a16="http://schemas.microsoft.com/office/drawing/2014/main" val="2863639903"/>
                    </a:ext>
                  </a:extLst>
                </a:gridCol>
                <a:gridCol w="329184">
                  <a:extLst>
                    <a:ext uri="{9D8B030D-6E8A-4147-A177-3AD203B41FA5}">
                      <a16:colId xmlns:a16="http://schemas.microsoft.com/office/drawing/2014/main" val="3311672476"/>
                    </a:ext>
                  </a:extLst>
                </a:gridCol>
                <a:gridCol w="329184">
                  <a:extLst>
                    <a:ext uri="{9D8B030D-6E8A-4147-A177-3AD203B41FA5}">
                      <a16:colId xmlns:a16="http://schemas.microsoft.com/office/drawing/2014/main" val="2531493820"/>
                    </a:ext>
                  </a:extLst>
                </a:gridCol>
                <a:gridCol w="329184">
                  <a:extLst>
                    <a:ext uri="{9D8B030D-6E8A-4147-A177-3AD203B41FA5}">
                      <a16:colId xmlns:a16="http://schemas.microsoft.com/office/drawing/2014/main" val="2063701387"/>
                    </a:ext>
                  </a:extLst>
                </a:gridCol>
                <a:gridCol w="329184">
                  <a:extLst>
                    <a:ext uri="{9D8B030D-6E8A-4147-A177-3AD203B41FA5}">
                      <a16:colId xmlns:a16="http://schemas.microsoft.com/office/drawing/2014/main" val="508115458"/>
                    </a:ext>
                  </a:extLst>
                </a:gridCol>
                <a:gridCol w="329184">
                  <a:extLst>
                    <a:ext uri="{9D8B030D-6E8A-4147-A177-3AD203B41FA5}">
                      <a16:colId xmlns:a16="http://schemas.microsoft.com/office/drawing/2014/main" val="865700128"/>
                    </a:ext>
                  </a:extLst>
                </a:gridCol>
                <a:gridCol w="329184">
                  <a:extLst>
                    <a:ext uri="{9D8B030D-6E8A-4147-A177-3AD203B41FA5}">
                      <a16:colId xmlns:a16="http://schemas.microsoft.com/office/drawing/2014/main" val="941034268"/>
                    </a:ext>
                  </a:extLst>
                </a:gridCol>
                <a:gridCol w="329184">
                  <a:extLst>
                    <a:ext uri="{9D8B030D-6E8A-4147-A177-3AD203B41FA5}">
                      <a16:colId xmlns:a16="http://schemas.microsoft.com/office/drawing/2014/main" val="795722497"/>
                    </a:ext>
                  </a:extLst>
                </a:gridCol>
                <a:gridCol w="329184">
                  <a:extLst>
                    <a:ext uri="{9D8B030D-6E8A-4147-A177-3AD203B41FA5}">
                      <a16:colId xmlns:a16="http://schemas.microsoft.com/office/drawing/2014/main" val="2885432081"/>
                    </a:ext>
                  </a:extLst>
                </a:gridCol>
                <a:gridCol w="329184">
                  <a:extLst>
                    <a:ext uri="{9D8B030D-6E8A-4147-A177-3AD203B41FA5}">
                      <a16:colId xmlns:a16="http://schemas.microsoft.com/office/drawing/2014/main" val="4092985152"/>
                    </a:ext>
                  </a:extLst>
                </a:gridCol>
                <a:gridCol w="329184">
                  <a:extLst>
                    <a:ext uri="{9D8B030D-6E8A-4147-A177-3AD203B41FA5}">
                      <a16:colId xmlns:a16="http://schemas.microsoft.com/office/drawing/2014/main" val="4151891127"/>
                    </a:ext>
                  </a:extLst>
                </a:gridCol>
                <a:gridCol w="329184">
                  <a:extLst>
                    <a:ext uri="{9D8B030D-6E8A-4147-A177-3AD203B41FA5}">
                      <a16:colId xmlns:a16="http://schemas.microsoft.com/office/drawing/2014/main" val="1723545280"/>
                    </a:ext>
                  </a:extLst>
                </a:gridCol>
                <a:gridCol w="329184">
                  <a:extLst>
                    <a:ext uri="{9D8B030D-6E8A-4147-A177-3AD203B41FA5}">
                      <a16:colId xmlns:a16="http://schemas.microsoft.com/office/drawing/2014/main" val="3029057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6112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- 2020-04-21 16:06:00</a:t>
                      </a:r>
                      <a:r>
                        <a:rPr kumimoji="0" lang="de-DE" sz="1000" b="0" i="0" u="none" strike="noStrike" kern="1200" cap="none" spc="0" normalizeH="0" baseline="0" noProof="0">
                          <a:ln>
                            <a:noFill/>
                          </a:ln>
                          <a:solidFill>
                            <a:prstClr val="black"/>
                          </a:solidFill>
                          <a:effectLst/>
                          <a:uLnTx/>
                          <a:uFillTx/>
                          <a:latin typeface="+mn-lt"/>
                          <a:ea typeface="+mn-ea"/>
                          <a:cs typeface="+mn-cs"/>
                        </a:rPr>
                        <a:t>
 In jeder Krise gibt es sie, die Krisengewinner. Einer der größten bei der Corona-Krise: Ungarn.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https://scontent-iad3-1.xx.fbcdn.net/v/t15.5256-10/p720x720/93819204_527763204579216_1229669404795469824_n.jpg?_nc_cat=105&amp;_nc_sid=ad6a45&amp;_nc_ohc=rGadRMliUm0AX-3KwkT&amp;_nc_ht=scontent-iad3-1.xx&amp;_nc_tp=6&amp;oh=e03c65ef553f534668f50da23f695533&amp;oe=5EED3B1A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21:02:02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54855901"/>
                  </a:ext>
                </a:extLst>
              </a:tr>
            </a:tbl>
          </a:graphicData>
        </a:graphic>
      </p:graphicFrame>
      <p:sp>
        <p:nvSpPr>
          <p:cNvPr id="4" name="Text Placeholder 3">
            <a:extLst>
              <a:ext uri="{FF2B5EF4-FFF2-40B4-BE49-F238E27FC236}">
                <a16:creationId xmlns:a16="http://schemas.microsoft.com/office/drawing/2014/main" id="{626C9B2D-3F78-483A-8644-079EB102D595}"/>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633297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86692-9437-4D7C-B028-A57392781619}"/>
              </a:ext>
            </a:extLst>
          </p:cNvPr>
          <p:cNvSpPr>
            <a:spLocks noGrp="1"/>
          </p:cNvSpPr>
          <p:nvPr>
            <p:ph type="title"/>
          </p:nvPr>
        </p:nvSpPr>
        <p:spPr/>
        <p:txBody>
          <a:bodyPr/>
          <a:lstStyle/>
          <a:p>
            <a:r>
              <a:rPr lang="de-DE"/>
              <a:t>Facebook Hitliste Posts nach Interaktionen | quer - 18 of 26</a:t>
            </a:r>
            <a:endParaRPr lang="en-US"/>
          </a:p>
        </p:txBody>
      </p:sp>
      <p:graphicFrame>
        <p:nvGraphicFramePr>
          <p:cNvPr id="5" name="Table Placeholder 4">
            <a:extLst>
              <a:ext uri="{FF2B5EF4-FFF2-40B4-BE49-F238E27FC236}">
                <a16:creationId xmlns:a16="http://schemas.microsoft.com/office/drawing/2014/main" id="{326F626E-D66F-4BD0-A2B1-8E0B9C94440A}"/>
              </a:ext>
            </a:extLst>
          </p:cNvPr>
          <p:cNvGraphicFramePr>
            <a:graphicFrameLocks noGrp="1"/>
          </p:cNvGraphicFramePr>
          <p:nvPr>
            <p:ph type="tbl" sz="quarter" idx="13"/>
            <p:extLst>
              <p:ext uri="{D42A27DB-BD31-4B8C-83A1-F6EECF244321}">
                <p14:modId xmlns:p14="http://schemas.microsoft.com/office/powerpoint/2010/main" val="1603940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11221488"/>
                    </a:ext>
                  </a:extLst>
                </a:gridCol>
                <a:gridCol w="987552">
                  <a:extLst>
                    <a:ext uri="{9D8B030D-6E8A-4147-A177-3AD203B41FA5}">
                      <a16:colId xmlns:a16="http://schemas.microsoft.com/office/drawing/2014/main" val="3439557064"/>
                    </a:ext>
                  </a:extLst>
                </a:gridCol>
                <a:gridCol w="658368">
                  <a:extLst>
                    <a:ext uri="{9D8B030D-6E8A-4147-A177-3AD203B41FA5}">
                      <a16:colId xmlns:a16="http://schemas.microsoft.com/office/drawing/2014/main" val="1827311947"/>
                    </a:ext>
                  </a:extLst>
                </a:gridCol>
                <a:gridCol w="329184">
                  <a:extLst>
                    <a:ext uri="{9D8B030D-6E8A-4147-A177-3AD203B41FA5}">
                      <a16:colId xmlns:a16="http://schemas.microsoft.com/office/drawing/2014/main" val="4213286690"/>
                    </a:ext>
                  </a:extLst>
                </a:gridCol>
                <a:gridCol w="329184">
                  <a:extLst>
                    <a:ext uri="{9D8B030D-6E8A-4147-A177-3AD203B41FA5}">
                      <a16:colId xmlns:a16="http://schemas.microsoft.com/office/drawing/2014/main" val="3662406662"/>
                    </a:ext>
                  </a:extLst>
                </a:gridCol>
                <a:gridCol w="329184">
                  <a:extLst>
                    <a:ext uri="{9D8B030D-6E8A-4147-A177-3AD203B41FA5}">
                      <a16:colId xmlns:a16="http://schemas.microsoft.com/office/drawing/2014/main" val="4139423953"/>
                    </a:ext>
                  </a:extLst>
                </a:gridCol>
                <a:gridCol w="329184">
                  <a:extLst>
                    <a:ext uri="{9D8B030D-6E8A-4147-A177-3AD203B41FA5}">
                      <a16:colId xmlns:a16="http://schemas.microsoft.com/office/drawing/2014/main" val="165192228"/>
                    </a:ext>
                  </a:extLst>
                </a:gridCol>
                <a:gridCol w="329184">
                  <a:extLst>
                    <a:ext uri="{9D8B030D-6E8A-4147-A177-3AD203B41FA5}">
                      <a16:colId xmlns:a16="http://schemas.microsoft.com/office/drawing/2014/main" val="2436773308"/>
                    </a:ext>
                  </a:extLst>
                </a:gridCol>
                <a:gridCol w="329184">
                  <a:extLst>
                    <a:ext uri="{9D8B030D-6E8A-4147-A177-3AD203B41FA5}">
                      <a16:colId xmlns:a16="http://schemas.microsoft.com/office/drawing/2014/main" val="1762048617"/>
                    </a:ext>
                  </a:extLst>
                </a:gridCol>
                <a:gridCol w="329184">
                  <a:extLst>
                    <a:ext uri="{9D8B030D-6E8A-4147-A177-3AD203B41FA5}">
                      <a16:colId xmlns:a16="http://schemas.microsoft.com/office/drawing/2014/main" val="1335052414"/>
                    </a:ext>
                  </a:extLst>
                </a:gridCol>
                <a:gridCol w="329184">
                  <a:extLst>
                    <a:ext uri="{9D8B030D-6E8A-4147-A177-3AD203B41FA5}">
                      <a16:colId xmlns:a16="http://schemas.microsoft.com/office/drawing/2014/main" val="1182364324"/>
                    </a:ext>
                  </a:extLst>
                </a:gridCol>
                <a:gridCol w="329184">
                  <a:extLst>
                    <a:ext uri="{9D8B030D-6E8A-4147-A177-3AD203B41FA5}">
                      <a16:colId xmlns:a16="http://schemas.microsoft.com/office/drawing/2014/main" val="2513457321"/>
                    </a:ext>
                  </a:extLst>
                </a:gridCol>
                <a:gridCol w="329184">
                  <a:extLst>
                    <a:ext uri="{9D8B030D-6E8A-4147-A177-3AD203B41FA5}">
                      <a16:colId xmlns:a16="http://schemas.microsoft.com/office/drawing/2014/main" val="2017048486"/>
                    </a:ext>
                  </a:extLst>
                </a:gridCol>
                <a:gridCol w="329184">
                  <a:extLst>
                    <a:ext uri="{9D8B030D-6E8A-4147-A177-3AD203B41FA5}">
                      <a16:colId xmlns:a16="http://schemas.microsoft.com/office/drawing/2014/main" val="2641136659"/>
                    </a:ext>
                  </a:extLst>
                </a:gridCol>
                <a:gridCol w="329184">
                  <a:extLst>
                    <a:ext uri="{9D8B030D-6E8A-4147-A177-3AD203B41FA5}">
                      <a16:colId xmlns:a16="http://schemas.microsoft.com/office/drawing/2014/main" val="2700781841"/>
                    </a:ext>
                  </a:extLst>
                </a:gridCol>
                <a:gridCol w="329184">
                  <a:extLst>
                    <a:ext uri="{9D8B030D-6E8A-4147-A177-3AD203B41FA5}">
                      <a16:colId xmlns:a16="http://schemas.microsoft.com/office/drawing/2014/main" val="2069832699"/>
                    </a:ext>
                  </a:extLst>
                </a:gridCol>
                <a:gridCol w="329184">
                  <a:extLst>
                    <a:ext uri="{9D8B030D-6E8A-4147-A177-3AD203B41FA5}">
                      <a16:colId xmlns:a16="http://schemas.microsoft.com/office/drawing/2014/main" val="1193170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55919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- 2020-04-08 15:30:39</a:t>
                      </a:r>
                      <a:r>
                        <a:rPr kumimoji="0" lang="de-DE" sz="1000" b="0" i="0" u="none" strike="noStrike" kern="1200" cap="none" spc="0" normalizeH="0" baseline="0" noProof="0">
                          <a:ln>
                            <a:noFill/>
                          </a:ln>
                          <a:solidFill>
                            <a:prstClr val="black"/>
                          </a:solidFill>
                          <a:effectLst/>
                          <a:uLnTx/>
                          <a:uFillTx/>
                          <a:latin typeface="+mn-lt"/>
                          <a:ea typeface="+mn-ea"/>
                          <a:cs typeface="+mn-cs"/>
                        </a:rPr>
                        <a:t>
 Jetzt ist klar: Die Passagiere sind das Problem!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92158618_10156676985295728_6056452831425069056_o.png?_nc_cat=102&amp;_nc_sid=8024bb&amp;_nc_oc=AQlfdKp4NarPl8mjRo85GxAELqHYMUc-9UgrLWaLRlQhuw1mox8z-8EP3rQSavG81Hc&amp;_nc_ht=scontent-iad3-1.xx&amp;oh=6dd583559420f355b250d38c769fe2a1&amp;oe=5ED58726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05.05.2020 03:02:00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37760766"/>
                  </a:ext>
                </a:extLst>
              </a:tr>
            </a:tbl>
          </a:graphicData>
        </a:graphic>
      </p:graphicFrame>
      <p:sp>
        <p:nvSpPr>
          <p:cNvPr id="4" name="Text Placeholder 3">
            <a:extLst>
              <a:ext uri="{FF2B5EF4-FFF2-40B4-BE49-F238E27FC236}">
                <a16:creationId xmlns:a16="http://schemas.microsoft.com/office/drawing/2014/main" id="{EDBF1AD0-0384-4DA0-83E2-BE511F944B07}"/>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8307589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B1A03-378C-4BCA-ADF6-A09E45189881}"/>
              </a:ext>
            </a:extLst>
          </p:cNvPr>
          <p:cNvSpPr>
            <a:spLocks noGrp="1"/>
          </p:cNvSpPr>
          <p:nvPr>
            <p:ph type="title"/>
          </p:nvPr>
        </p:nvSpPr>
        <p:spPr/>
        <p:txBody>
          <a:bodyPr/>
          <a:lstStyle/>
          <a:p>
            <a:r>
              <a:rPr lang="de-DE"/>
              <a:t>Facebook Hitliste Posts nach Interaktionen | quer - 19 of 26</a:t>
            </a:r>
            <a:endParaRPr lang="en-US"/>
          </a:p>
        </p:txBody>
      </p:sp>
      <p:graphicFrame>
        <p:nvGraphicFramePr>
          <p:cNvPr id="5" name="Table Placeholder 4">
            <a:extLst>
              <a:ext uri="{FF2B5EF4-FFF2-40B4-BE49-F238E27FC236}">
                <a16:creationId xmlns:a16="http://schemas.microsoft.com/office/drawing/2014/main" id="{344F9E5C-75A8-4C32-A182-EB43415848F0}"/>
              </a:ext>
            </a:extLst>
          </p:cNvPr>
          <p:cNvGraphicFramePr>
            <a:graphicFrameLocks noGrp="1"/>
          </p:cNvGraphicFramePr>
          <p:nvPr>
            <p:ph type="tbl" sz="quarter" idx="13"/>
            <p:extLst>
              <p:ext uri="{D42A27DB-BD31-4B8C-83A1-F6EECF244321}">
                <p14:modId xmlns:p14="http://schemas.microsoft.com/office/powerpoint/2010/main" val="3830223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07499966"/>
                    </a:ext>
                  </a:extLst>
                </a:gridCol>
                <a:gridCol w="987552">
                  <a:extLst>
                    <a:ext uri="{9D8B030D-6E8A-4147-A177-3AD203B41FA5}">
                      <a16:colId xmlns:a16="http://schemas.microsoft.com/office/drawing/2014/main" val="2245336668"/>
                    </a:ext>
                  </a:extLst>
                </a:gridCol>
                <a:gridCol w="658368">
                  <a:extLst>
                    <a:ext uri="{9D8B030D-6E8A-4147-A177-3AD203B41FA5}">
                      <a16:colId xmlns:a16="http://schemas.microsoft.com/office/drawing/2014/main" val="38063057"/>
                    </a:ext>
                  </a:extLst>
                </a:gridCol>
                <a:gridCol w="329184">
                  <a:extLst>
                    <a:ext uri="{9D8B030D-6E8A-4147-A177-3AD203B41FA5}">
                      <a16:colId xmlns:a16="http://schemas.microsoft.com/office/drawing/2014/main" val="4095074262"/>
                    </a:ext>
                  </a:extLst>
                </a:gridCol>
                <a:gridCol w="329184">
                  <a:extLst>
                    <a:ext uri="{9D8B030D-6E8A-4147-A177-3AD203B41FA5}">
                      <a16:colId xmlns:a16="http://schemas.microsoft.com/office/drawing/2014/main" val="385197421"/>
                    </a:ext>
                  </a:extLst>
                </a:gridCol>
                <a:gridCol w="329184">
                  <a:extLst>
                    <a:ext uri="{9D8B030D-6E8A-4147-A177-3AD203B41FA5}">
                      <a16:colId xmlns:a16="http://schemas.microsoft.com/office/drawing/2014/main" val="3996601885"/>
                    </a:ext>
                  </a:extLst>
                </a:gridCol>
                <a:gridCol w="329184">
                  <a:extLst>
                    <a:ext uri="{9D8B030D-6E8A-4147-A177-3AD203B41FA5}">
                      <a16:colId xmlns:a16="http://schemas.microsoft.com/office/drawing/2014/main" val="3295429069"/>
                    </a:ext>
                  </a:extLst>
                </a:gridCol>
                <a:gridCol w="329184">
                  <a:extLst>
                    <a:ext uri="{9D8B030D-6E8A-4147-A177-3AD203B41FA5}">
                      <a16:colId xmlns:a16="http://schemas.microsoft.com/office/drawing/2014/main" val="1823298775"/>
                    </a:ext>
                  </a:extLst>
                </a:gridCol>
                <a:gridCol w="329184">
                  <a:extLst>
                    <a:ext uri="{9D8B030D-6E8A-4147-A177-3AD203B41FA5}">
                      <a16:colId xmlns:a16="http://schemas.microsoft.com/office/drawing/2014/main" val="1646264394"/>
                    </a:ext>
                  </a:extLst>
                </a:gridCol>
                <a:gridCol w="329184">
                  <a:extLst>
                    <a:ext uri="{9D8B030D-6E8A-4147-A177-3AD203B41FA5}">
                      <a16:colId xmlns:a16="http://schemas.microsoft.com/office/drawing/2014/main" val="2681011133"/>
                    </a:ext>
                  </a:extLst>
                </a:gridCol>
                <a:gridCol w="329184">
                  <a:extLst>
                    <a:ext uri="{9D8B030D-6E8A-4147-A177-3AD203B41FA5}">
                      <a16:colId xmlns:a16="http://schemas.microsoft.com/office/drawing/2014/main" val="2133214369"/>
                    </a:ext>
                  </a:extLst>
                </a:gridCol>
                <a:gridCol w="329184">
                  <a:extLst>
                    <a:ext uri="{9D8B030D-6E8A-4147-A177-3AD203B41FA5}">
                      <a16:colId xmlns:a16="http://schemas.microsoft.com/office/drawing/2014/main" val="3376625454"/>
                    </a:ext>
                  </a:extLst>
                </a:gridCol>
                <a:gridCol w="329184">
                  <a:extLst>
                    <a:ext uri="{9D8B030D-6E8A-4147-A177-3AD203B41FA5}">
                      <a16:colId xmlns:a16="http://schemas.microsoft.com/office/drawing/2014/main" val="632055602"/>
                    </a:ext>
                  </a:extLst>
                </a:gridCol>
                <a:gridCol w="329184">
                  <a:extLst>
                    <a:ext uri="{9D8B030D-6E8A-4147-A177-3AD203B41FA5}">
                      <a16:colId xmlns:a16="http://schemas.microsoft.com/office/drawing/2014/main" val="3869815493"/>
                    </a:ext>
                  </a:extLst>
                </a:gridCol>
                <a:gridCol w="329184">
                  <a:extLst>
                    <a:ext uri="{9D8B030D-6E8A-4147-A177-3AD203B41FA5}">
                      <a16:colId xmlns:a16="http://schemas.microsoft.com/office/drawing/2014/main" val="3089381000"/>
                    </a:ext>
                  </a:extLst>
                </a:gridCol>
                <a:gridCol w="329184">
                  <a:extLst>
                    <a:ext uri="{9D8B030D-6E8A-4147-A177-3AD203B41FA5}">
                      <a16:colId xmlns:a16="http://schemas.microsoft.com/office/drawing/2014/main" val="2107835481"/>
                    </a:ext>
                  </a:extLst>
                </a:gridCol>
                <a:gridCol w="329184">
                  <a:extLst>
                    <a:ext uri="{9D8B030D-6E8A-4147-A177-3AD203B41FA5}">
                      <a16:colId xmlns:a16="http://schemas.microsoft.com/office/drawing/2014/main" val="507924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78571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- 2020-04-16 17:08:14</a:t>
                      </a:r>
                      <a:r>
                        <a:rPr kumimoji="0" lang="de-DE" sz="1000" b="0" i="0" u="none" strike="noStrike" kern="1200" cap="none" spc="0" normalizeH="0" baseline="0" noProof="0">
                          <a:ln>
                            <a:noFill/>
                          </a:ln>
                          <a:solidFill>
                            <a:prstClr val="black"/>
                          </a:solidFill>
                          <a:effectLst/>
                          <a:uLnTx/>
                          <a:uFillTx/>
                          <a:latin typeface="+mn-lt"/>
                          <a:ea typeface="+mn-ea"/>
                          <a:cs typeface="+mn-cs"/>
                        </a:rPr>
                        <a:t>
 Klares Wasser in den Kanälen von Venedig, bessere Luft in Europas Großstädten und Delfine in Italiens Häfen. Die Corona-Krise scheint am Ende auch etwas Gutes zu haben. Doch die Corona-Krise bedroht das Klima mehr als sie es schützt. Ein Kommentar.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https://scontent-iad3-1.xx.fbcdn.net/v/t15.5256-10/p720x720/94009319_169815710862621_2289072411758297088_n.jpg?_nc_cat=106&amp;_nc_sid=ad6a45&amp;_nc_ohc=iPzRlTP3WxQAX_IugMZ&amp;_nc_ht=scontent-iad3-1.xx&amp;_nc_tp=6&amp;oh=800c84f6a19b64cb369884141b5d5ff6&amp;oe=5EE628C3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18.05.2020 09:02:00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09633904"/>
                  </a:ext>
                </a:extLst>
              </a:tr>
            </a:tbl>
          </a:graphicData>
        </a:graphic>
      </p:graphicFrame>
      <p:sp>
        <p:nvSpPr>
          <p:cNvPr id="4" name="Text Placeholder 3">
            <a:extLst>
              <a:ext uri="{FF2B5EF4-FFF2-40B4-BE49-F238E27FC236}">
                <a16:creationId xmlns:a16="http://schemas.microsoft.com/office/drawing/2014/main" id="{C640823A-C346-45F6-B0CE-8CA14D3E1BA9}"/>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4966183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E0D9E-5C92-47F0-A19D-BAF6D43EC3C1}"/>
              </a:ext>
            </a:extLst>
          </p:cNvPr>
          <p:cNvSpPr>
            <a:spLocks noGrp="1"/>
          </p:cNvSpPr>
          <p:nvPr>
            <p:ph type="title"/>
          </p:nvPr>
        </p:nvSpPr>
        <p:spPr/>
        <p:txBody>
          <a:bodyPr/>
          <a:lstStyle/>
          <a:p>
            <a:r>
              <a:rPr lang="de-DE"/>
              <a:t>Facebook Hitliste Posts nach Interaktionen | quer - 20 of 26</a:t>
            </a:r>
            <a:endParaRPr lang="en-US"/>
          </a:p>
        </p:txBody>
      </p:sp>
      <p:graphicFrame>
        <p:nvGraphicFramePr>
          <p:cNvPr id="5" name="Table Placeholder 4">
            <a:extLst>
              <a:ext uri="{FF2B5EF4-FFF2-40B4-BE49-F238E27FC236}">
                <a16:creationId xmlns:a16="http://schemas.microsoft.com/office/drawing/2014/main" id="{9EA62994-40B8-4B5D-A191-5BD8F1EA9D53}"/>
              </a:ext>
            </a:extLst>
          </p:cNvPr>
          <p:cNvGraphicFramePr>
            <a:graphicFrameLocks noGrp="1"/>
          </p:cNvGraphicFramePr>
          <p:nvPr>
            <p:ph type="tbl" sz="quarter" idx="13"/>
            <p:extLst>
              <p:ext uri="{D42A27DB-BD31-4B8C-83A1-F6EECF244321}">
                <p14:modId xmlns:p14="http://schemas.microsoft.com/office/powerpoint/2010/main" val="2210223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1548327"/>
                    </a:ext>
                  </a:extLst>
                </a:gridCol>
                <a:gridCol w="987552">
                  <a:extLst>
                    <a:ext uri="{9D8B030D-6E8A-4147-A177-3AD203B41FA5}">
                      <a16:colId xmlns:a16="http://schemas.microsoft.com/office/drawing/2014/main" val="2991846328"/>
                    </a:ext>
                  </a:extLst>
                </a:gridCol>
                <a:gridCol w="658368">
                  <a:extLst>
                    <a:ext uri="{9D8B030D-6E8A-4147-A177-3AD203B41FA5}">
                      <a16:colId xmlns:a16="http://schemas.microsoft.com/office/drawing/2014/main" val="1784451452"/>
                    </a:ext>
                  </a:extLst>
                </a:gridCol>
                <a:gridCol w="329184">
                  <a:extLst>
                    <a:ext uri="{9D8B030D-6E8A-4147-A177-3AD203B41FA5}">
                      <a16:colId xmlns:a16="http://schemas.microsoft.com/office/drawing/2014/main" val="2658708853"/>
                    </a:ext>
                  </a:extLst>
                </a:gridCol>
                <a:gridCol w="329184">
                  <a:extLst>
                    <a:ext uri="{9D8B030D-6E8A-4147-A177-3AD203B41FA5}">
                      <a16:colId xmlns:a16="http://schemas.microsoft.com/office/drawing/2014/main" val="1769288716"/>
                    </a:ext>
                  </a:extLst>
                </a:gridCol>
                <a:gridCol w="329184">
                  <a:extLst>
                    <a:ext uri="{9D8B030D-6E8A-4147-A177-3AD203B41FA5}">
                      <a16:colId xmlns:a16="http://schemas.microsoft.com/office/drawing/2014/main" val="1514070091"/>
                    </a:ext>
                  </a:extLst>
                </a:gridCol>
                <a:gridCol w="329184">
                  <a:extLst>
                    <a:ext uri="{9D8B030D-6E8A-4147-A177-3AD203B41FA5}">
                      <a16:colId xmlns:a16="http://schemas.microsoft.com/office/drawing/2014/main" val="1505532868"/>
                    </a:ext>
                  </a:extLst>
                </a:gridCol>
                <a:gridCol w="329184">
                  <a:extLst>
                    <a:ext uri="{9D8B030D-6E8A-4147-A177-3AD203B41FA5}">
                      <a16:colId xmlns:a16="http://schemas.microsoft.com/office/drawing/2014/main" val="3950957096"/>
                    </a:ext>
                  </a:extLst>
                </a:gridCol>
                <a:gridCol w="329184">
                  <a:extLst>
                    <a:ext uri="{9D8B030D-6E8A-4147-A177-3AD203B41FA5}">
                      <a16:colId xmlns:a16="http://schemas.microsoft.com/office/drawing/2014/main" val="486371483"/>
                    </a:ext>
                  </a:extLst>
                </a:gridCol>
                <a:gridCol w="329184">
                  <a:extLst>
                    <a:ext uri="{9D8B030D-6E8A-4147-A177-3AD203B41FA5}">
                      <a16:colId xmlns:a16="http://schemas.microsoft.com/office/drawing/2014/main" val="4162818813"/>
                    </a:ext>
                  </a:extLst>
                </a:gridCol>
                <a:gridCol w="329184">
                  <a:extLst>
                    <a:ext uri="{9D8B030D-6E8A-4147-A177-3AD203B41FA5}">
                      <a16:colId xmlns:a16="http://schemas.microsoft.com/office/drawing/2014/main" val="3577609633"/>
                    </a:ext>
                  </a:extLst>
                </a:gridCol>
                <a:gridCol w="329184">
                  <a:extLst>
                    <a:ext uri="{9D8B030D-6E8A-4147-A177-3AD203B41FA5}">
                      <a16:colId xmlns:a16="http://schemas.microsoft.com/office/drawing/2014/main" val="321182505"/>
                    </a:ext>
                  </a:extLst>
                </a:gridCol>
                <a:gridCol w="329184">
                  <a:extLst>
                    <a:ext uri="{9D8B030D-6E8A-4147-A177-3AD203B41FA5}">
                      <a16:colId xmlns:a16="http://schemas.microsoft.com/office/drawing/2014/main" val="3358582630"/>
                    </a:ext>
                  </a:extLst>
                </a:gridCol>
                <a:gridCol w="329184">
                  <a:extLst>
                    <a:ext uri="{9D8B030D-6E8A-4147-A177-3AD203B41FA5}">
                      <a16:colId xmlns:a16="http://schemas.microsoft.com/office/drawing/2014/main" val="1679235873"/>
                    </a:ext>
                  </a:extLst>
                </a:gridCol>
                <a:gridCol w="329184">
                  <a:extLst>
                    <a:ext uri="{9D8B030D-6E8A-4147-A177-3AD203B41FA5}">
                      <a16:colId xmlns:a16="http://schemas.microsoft.com/office/drawing/2014/main" val="4280437395"/>
                    </a:ext>
                  </a:extLst>
                </a:gridCol>
                <a:gridCol w="329184">
                  <a:extLst>
                    <a:ext uri="{9D8B030D-6E8A-4147-A177-3AD203B41FA5}">
                      <a16:colId xmlns:a16="http://schemas.microsoft.com/office/drawing/2014/main" val="1009589464"/>
                    </a:ext>
                  </a:extLst>
                </a:gridCol>
                <a:gridCol w="329184">
                  <a:extLst>
                    <a:ext uri="{9D8B030D-6E8A-4147-A177-3AD203B41FA5}">
                      <a16:colId xmlns:a16="http://schemas.microsoft.com/office/drawing/2014/main" val="2955571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612712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- 2020-04-14 12:21:00</a:t>
                      </a:r>
                      <a:r>
                        <a:rPr kumimoji="0" lang="de-DE" sz="1000" b="0" i="0" u="none" strike="noStrike" kern="1200" cap="none" spc="0" normalizeH="0" baseline="0" noProof="0">
                          <a:ln>
                            <a:noFill/>
                          </a:ln>
                          <a:solidFill>
                            <a:prstClr val="black"/>
                          </a:solidFill>
                          <a:effectLst/>
                          <a:uLnTx/>
                          <a:uFillTx/>
                          <a:latin typeface="+mn-lt"/>
                          <a:ea typeface="+mn-ea"/>
                          <a:cs typeface="+mn-cs"/>
                        </a:rPr>
                        <a:t>
 Bis alles vorbei ist, darf die krisenerprobte Kanzlerin die Arbeit schon noch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https://scontent-iad3-1.xx.fbcdn.net/v/t1.0-9/p720x720/93802185_10156695429530728_6567559948308316160_n.jpg?_nc_cat=111&amp;_nc_sid=8024bb&amp;_nc_ohc=fxPV7iAUM58AX-ojxj2&amp;_nc_ht=scontent-iad3-1.xx&amp;_nc_tp=6&amp;oh=5f6f38cc5f63a7357c83289f674d792c&amp;oe=5ED7B4B1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07.05.2020 03:05:31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4627920"/>
                  </a:ext>
                </a:extLst>
              </a:tr>
            </a:tbl>
          </a:graphicData>
        </a:graphic>
      </p:graphicFrame>
      <p:sp>
        <p:nvSpPr>
          <p:cNvPr id="4" name="Text Placeholder 3">
            <a:extLst>
              <a:ext uri="{FF2B5EF4-FFF2-40B4-BE49-F238E27FC236}">
                <a16:creationId xmlns:a16="http://schemas.microsoft.com/office/drawing/2014/main" id="{3BA4AAE2-98DA-41E4-B0F1-0C8E7F6D06BB}"/>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3082965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CF9C4-78FF-41C4-B884-AC429B7B8882}"/>
              </a:ext>
            </a:extLst>
          </p:cNvPr>
          <p:cNvSpPr>
            <a:spLocks noGrp="1"/>
          </p:cNvSpPr>
          <p:nvPr>
            <p:ph type="title"/>
          </p:nvPr>
        </p:nvSpPr>
        <p:spPr/>
        <p:txBody>
          <a:bodyPr/>
          <a:lstStyle/>
          <a:p>
            <a:r>
              <a:rPr lang="de-DE"/>
              <a:t>Facebook Hitliste Posts nach Interaktionen | quer - 21 of 26</a:t>
            </a:r>
            <a:endParaRPr lang="en-US"/>
          </a:p>
        </p:txBody>
      </p:sp>
      <p:graphicFrame>
        <p:nvGraphicFramePr>
          <p:cNvPr id="5" name="Table Placeholder 4">
            <a:extLst>
              <a:ext uri="{FF2B5EF4-FFF2-40B4-BE49-F238E27FC236}">
                <a16:creationId xmlns:a16="http://schemas.microsoft.com/office/drawing/2014/main" id="{23E65DD1-4301-4A46-A285-A6139FF5C6D5}"/>
              </a:ext>
            </a:extLst>
          </p:cNvPr>
          <p:cNvGraphicFramePr>
            <a:graphicFrameLocks noGrp="1"/>
          </p:cNvGraphicFramePr>
          <p:nvPr>
            <p:ph type="tbl" sz="quarter" idx="13"/>
            <p:extLst>
              <p:ext uri="{D42A27DB-BD31-4B8C-83A1-F6EECF244321}">
                <p14:modId xmlns:p14="http://schemas.microsoft.com/office/powerpoint/2010/main" val="683619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69593355"/>
                    </a:ext>
                  </a:extLst>
                </a:gridCol>
                <a:gridCol w="987552">
                  <a:extLst>
                    <a:ext uri="{9D8B030D-6E8A-4147-A177-3AD203B41FA5}">
                      <a16:colId xmlns:a16="http://schemas.microsoft.com/office/drawing/2014/main" val="3466486672"/>
                    </a:ext>
                  </a:extLst>
                </a:gridCol>
                <a:gridCol w="658368">
                  <a:extLst>
                    <a:ext uri="{9D8B030D-6E8A-4147-A177-3AD203B41FA5}">
                      <a16:colId xmlns:a16="http://schemas.microsoft.com/office/drawing/2014/main" val="3049176743"/>
                    </a:ext>
                  </a:extLst>
                </a:gridCol>
                <a:gridCol w="329184">
                  <a:extLst>
                    <a:ext uri="{9D8B030D-6E8A-4147-A177-3AD203B41FA5}">
                      <a16:colId xmlns:a16="http://schemas.microsoft.com/office/drawing/2014/main" val="483236839"/>
                    </a:ext>
                  </a:extLst>
                </a:gridCol>
                <a:gridCol w="329184">
                  <a:extLst>
                    <a:ext uri="{9D8B030D-6E8A-4147-A177-3AD203B41FA5}">
                      <a16:colId xmlns:a16="http://schemas.microsoft.com/office/drawing/2014/main" val="845195048"/>
                    </a:ext>
                  </a:extLst>
                </a:gridCol>
                <a:gridCol w="329184">
                  <a:extLst>
                    <a:ext uri="{9D8B030D-6E8A-4147-A177-3AD203B41FA5}">
                      <a16:colId xmlns:a16="http://schemas.microsoft.com/office/drawing/2014/main" val="2826920010"/>
                    </a:ext>
                  </a:extLst>
                </a:gridCol>
                <a:gridCol w="329184">
                  <a:extLst>
                    <a:ext uri="{9D8B030D-6E8A-4147-A177-3AD203B41FA5}">
                      <a16:colId xmlns:a16="http://schemas.microsoft.com/office/drawing/2014/main" val="1315774311"/>
                    </a:ext>
                  </a:extLst>
                </a:gridCol>
                <a:gridCol w="329184">
                  <a:extLst>
                    <a:ext uri="{9D8B030D-6E8A-4147-A177-3AD203B41FA5}">
                      <a16:colId xmlns:a16="http://schemas.microsoft.com/office/drawing/2014/main" val="2985221694"/>
                    </a:ext>
                  </a:extLst>
                </a:gridCol>
                <a:gridCol w="329184">
                  <a:extLst>
                    <a:ext uri="{9D8B030D-6E8A-4147-A177-3AD203B41FA5}">
                      <a16:colId xmlns:a16="http://schemas.microsoft.com/office/drawing/2014/main" val="546479633"/>
                    </a:ext>
                  </a:extLst>
                </a:gridCol>
                <a:gridCol w="329184">
                  <a:extLst>
                    <a:ext uri="{9D8B030D-6E8A-4147-A177-3AD203B41FA5}">
                      <a16:colId xmlns:a16="http://schemas.microsoft.com/office/drawing/2014/main" val="2385329594"/>
                    </a:ext>
                  </a:extLst>
                </a:gridCol>
                <a:gridCol w="329184">
                  <a:extLst>
                    <a:ext uri="{9D8B030D-6E8A-4147-A177-3AD203B41FA5}">
                      <a16:colId xmlns:a16="http://schemas.microsoft.com/office/drawing/2014/main" val="1689628300"/>
                    </a:ext>
                  </a:extLst>
                </a:gridCol>
                <a:gridCol w="329184">
                  <a:extLst>
                    <a:ext uri="{9D8B030D-6E8A-4147-A177-3AD203B41FA5}">
                      <a16:colId xmlns:a16="http://schemas.microsoft.com/office/drawing/2014/main" val="4096919101"/>
                    </a:ext>
                  </a:extLst>
                </a:gridCol>
                <a:gridCol w="329184">
                  <a:extLst>
                    <a:ext uri="{9D8B030D-6E8A-4147-A177-3AD203B41FA5}">
                      <a16:colId xmlns:a16="http://schemas.microsoft.com/office/drawing/2014/main" val="63409"/>
                    </a:ext>
                  </a:extLst>
                </a:gridCol>
                <a:gridCol w="329184">
                  <a:extLst>
                    <a:ext uri="{9D8B030D-6E8A-4147-A177-3AD203B41FA5}">
                      <a16:colId xmlns:a16="http://schemas.microsoft.com/office/drawing/2014/main" val="368285843"/>
                    </a:ext>
                  </a:extLst>
                </a:gridCol>
                <a:gridCol w="329184">
                  <a:extLst>
                    <a:ext uri="{9D8B030D-6E8A-4147-A177-3AD203B41FA5}">
                      <a16:colId xmlns:a16="http://schemas.microsoft.com/office/drawing/2014/main" val="3810332615"/>
                    </a:ext>
                  </a:extLst>
                </a:gridCol>
                <a:gridCol w="329184">
                  <a:extLst>
                    <a:ext uri="{9D8B030D-6E8A-4147-A177-3AD203B41FA5}">
                      <a16:colId xmlns:a16="http://schemas.microsoft.com/office/drawing/2014/main" val="2269821536"/>
                    </a:ext>
                  </a:extLst>
                </a:gridCol>
                <a:gridCol w="329184">
                  <a:extLst>
                    <a:ext uri="{9D8B030D-6E8A-4147-A177-3AD203B41FA5}">
                      <a16:colId xmlns:a16="http://schemas.microsoft.com/office/drawing/2014/main" val="142478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6101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- 2020-04-23 14:59:33</a:t>
                      </a:r>
                      <a:r>
                        <a:rPr kumimoji="0" lang="de-DE" sz="1000" b="0" i="0" u="none" strike="noStrike" kern="1200" cap="none" spc="0" normalizeH="0" baseline="0" noProof="0">
                          <a:ln>
                            <a:noFill/>
                          </a:ln>
                          <a:solidFill>
                            <a:prstClr val="black"/>
                          </a:solidFill>
                          <a:effectLst/>
                          <a:uLnTx/>
                          <a:uFillTx/>
                          <a:latin typeface="+mn-lt"/>
                          <a:ea typeface="+mn-ea"/>
                          <a:cs typeface="+mn-cs"/>
                        </a:rPr>
                        <a:t>
 Bürokratie in Zeiten von Corona.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https://scontent-atl3-1.xx.fbcdn.net/v/t15.5256-10/p720x720/93691215_703642247113599_8513860898597634048_n.jpg?_nc_cat=102&amp;_nc_sid=ad6a45&amp;_nc_ohc=KMcZr0WWaAEAX8vQ7pK&amp;_nc_ht=scontent-atl3-1.xx&amp;_nc_tp=6&amp;oh=de5fbe370edfa9927a85b7873198d4ce&amp;oe=5EE99E6D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20.05.2020 15:04:02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46798827"/>
                  </a:ext>
                </a:extLst>
              </a:tr>
            </a:tbl>
          </a:graphicData>
        </a:graphic>
      </p:graphicFrame>
      <p:sp>
        <p:nvSpPr>
          <p:cNvPr id="4" name="Text Placeholder 3">
            <a:extLst>
              <a:ext uri="{FF2B5EF4-FFF2-40B4-BE49-F238E27FC236}">
                <a16:creationId xmlns:a16="http://schemas.microsoft.com/office/drawing/2014/main" id="{F2FAB1A5-8C9A-4449-BA62-DBB291CB5CE5}"/>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42073327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7AAD2-4DF8-4891-966F-6F5998104451}"/>
              </a:ext>
            </a:extLst>
          </p:cNvPr>
          <p:cNvSpPr>
            <a:spLocks noGrp="1"/>
          </p:cNvSpPr>
          <p:nvPr>
            <p:ph type="title"/>
          </p:nvPr>
        </p:nvSpPr>
        <p:spPr/>
        <p:txBody>
          <a:bodyPr/>
          <a:lstStyle/>
          <a:p>
            <a:r>
              <a:rPr lang="de-DE"/>
              <a:t>Facebook Hitliste Posts nach Interaktionen | quer - 22 of 26</a:t>
            </a:r>
            <a:endParaRPr lang="en-US"/>
          </a:p>
        </p:txBody>
      </p:sp>
      <p:graphicFrame>
        <p:nvGraphicFramePr>
          <p:cNvPr id="5" name="Table Placeholder 4">
            <a:extLst>
              <a:ext uri="{FF2B5EF4-FFF2-40B4-BE49-F238E27FC236}">
                <a16:creationId xmlns:a16="http://schemas.microsoft.com/office/drawing/2014/main" id="{1DBC2CE0-0DBB-4664-BB99-890EA7546F85}"/>
              </a:ext>
            </a:extLst>
          </p:cNvPr>
          <p:cNvGraphicFramePr>
            <a:graphicFrameLocks noGrp="1"/>
          </p:cNvGraphicFramePr>
          <p:nvPr>
            <p:ph type="tbl" sz="quarter" idx="13"/>
            <p:extLst>
              <p:ext uri="{D42A27DB-BD31-4B8C-83A1-F6EECF244321}">
                <p14:modId xmlns:p14="http://schemas.microsoft.com/office/powerpoint/2010/main" val="2100448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08847777"/>
                    </a:ext>
                  </a:extLst>
                </a:gridCol>
                <a:gridCol w="987552">
                  <a:extLst>
                    <a:ext uri="{9D8B030D-6E8A-4147-A177-3AD203B41FA5}">
                      <a16:colId xmlns:a16="http://schemas.microsoft.com/office/drawing/2014/main" val="4188183221"/>
                    </a:ext>
                  </a:extLst>
                </a:gridCol>
                <a:gridCol w="658368">
                  <a:extLst>
                    <a:ext uri="{9D8B030D-6E8A-4147-A177-3AD203B41FA5}">
                      <a16:colId xmlns:a16="http://schemas.microsoft.com/office/drawing/2014/main" val="3295556988"/>
                    </a:ext>
                  </a:extLst>
                </a:gridCol>
                <a:gridCol w="329184">
                  <a:extLst>
                    <a:ext uri="{9D8B030D-6E8A-4147-A177-3AD203B41FA5}">
                      <a16:colId xmlns:a16="http://schemas.microsoft.com/office/drawing/2014/main" val="1949531908"/>
                    </a:ext>
                  </a:extLst>
                </a:gridCol>
                <a:gridCol w="329184">
                  <a:extLst>
                    <a:ext uri="{9D8B030D-6E8A-4147-A177-3AD203B41FA5}">
                      <a16:colId xmlns:a16="http://schemas.microsoft.com/office/drawing/2014/main" val="845614527"/>
                    </a:ext>
                  </a:extLst>
                </a:gridCol>
                <a:gridCol w="329184">
                  <a:extLst>
                    <a:ext uri="{9D8B030D-6E8A-4147-A177-3AD203B41FA5}">
                      <a16:colId xmlns:a16="http://schemas.microsoft.com/office/drawing/2014/main" val="1607250404"/>
                    </a:ext>
                  </a:extLst>
                </a:gridCol>
                <a:gridCol w="329184">
                  <a:extLst>
                    <a:ext uri="{9D8B030D-6E8A-4147-A177-3AD203B41FA5}">
                      <a16:colId xmlns:a16="http://schemas.microsoft.com/office/drawing/2014/main" val="365882933"/>
                    </a:ext>
                  </a:extLst>
                </a:gridCol>
                <a:gridCol w="329184">
                  <a:extLst>
                    <a:ext uri="{9D8B030D-6E8A-4147-A177-3AD203B41FA5}">
                      <a16:colId xmlns:a16="http://schemas.microsoft.com/office/drawing/2014/main" val="4114864757"/>
                    </a:ext>
                  </a:extLst>
                </a:gridCol>
                <a:gridCol w="329184">
                  <a:extLst>
                    <a:ext uri="{9D8B030D-6E8A-4147-A177-3AD203B41FA5}">
                      <a16:colId xmlns:a16="http://schemas.microsoft.com/office/drawing/2014/main" val="2157170862"/>
                    </a:ext>
                  </a:extLst>
                </a:gridCol>
                <a:gridCol w="329184">
                  <a:extLst>
                    <a:ext uri="{9D8B030D-6E8A-4147-A177-3AD203B41FA5}">
                      <a16:colId xmlns:a16="http://schemas.microsoft.com/office/drawing/2014/main" val="886888059"/>
                    </a:ext>
                  </a:extLst>
                </a:gridCol>
                <a:gridCol w="329184">
                  <a:extLst>
                    <a:ext uri="{9D8B030D-6E8A-4147-A177-3AD203B41FA5}">
                      <a16:colId xmlns:a16="http://schemas.microsoft.com/office/drawing/2014/main" val="3029789554"/>
                    </a:ext>
                  </a:extLst>
                </a:gridCol>
                <a:gridCol w="329184">
                  <a:extLst>
                    <a:ext uri="{9D8B030D-6E8A-4147-A177-3AD203B41FA5}">
                      <a16:colId xmlns:a16="http://schemas.microsoft.com/office/drawing/2014/main" val="4244421689"/>
                    </a:ext>
                  </a:extLst>
                </a:gridCol>
                <a:gridCol w="329184">
                  <a:extLst>
                    <a:ext uri="{9D8B030D-6E8A-4147-A177-3AD203B41FA5}">
                      <a16:colId xmlns:a16="http://schemas.microsoft.com/office/drawing/2014/main" val="2924384683"/>
                    </a:ext>
                  </a:extLst>
                </a:gridCol>
                <a:gridCol w="329184">
                  <a:extLst>
                    <a:ext uri="{9D8B030D-6E8A-4147-A177-3AD203B41FA5}">
                      <a16:colId xmlns:a16="http://schemas.microsoft.com/office/drawing/2014/main" val="793266203"/>
                    </a:ext>
                  </a:extLst>
                </a:gridCol>
                <a:gridCol w="329184">
                  <a:extLst>
                    <a:ext uri="{9D8B030D-6E8A-4147-A177-3AD203B41FA5}">
                      <a16:colId xmlns:a16="http://schemas.microsoft.com/office/drawing/2014/main" val="1690758202"/>
                    </a:ext>
                  </a:extLst>
                </a:gridCol>
                <a:gridCol w="329184">
                  <a:extLst>
                    <a:ext uri="{9D8B030D-6E8A-4147-A177-3AD203B41FA5}">
                      <a16:colId xmlns:a16="http://schemas.microsoft.com/office/drawing/2014/main" val="3300009979"/>
                    </a:ext>
                  </a:extLst>
                </a:gridCol>
                <a:gridCol w="329184">
                  <a:extLst>
                    <a:ext uri="{9D8B030D-6E8A-4147-A177-3AD203B41FA5}">
                      <a16:colId xmlns:a16="http://schemas.microsoft.com/office/drawing/2014/main" val="2455481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6816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- 2020-04-30 12:33:00</a:t>
                      </a:r>
                      <a:r>
                        <a:rPr kumimoji="0" lang="de-DE" sz="1000" b="0" i="0" u="none" strike="noStrike" kern="1200" cap="none" spc="0" normalizeH="0" baseline="0" noProof="0">
                          <a:ln>
                            <a:noFill/>
                          </a:ln>
                          <a:solidFill>
                            <a:prstClr val="black"/>
                          </a:solidFill>
                          <a:effectLst/>
                          <a:uLnTx/>
                          <a:uFillTx/>
                          <a:latin typeface="+mn-lt"/>
                          <a:ea typeface="+mn-ea"/>
                          <a:cs typeface="+mn-cs"/>
                        </a:rPr>
                        <a:t>
 Von Horst Seehofer hört man derzeit nur sehr wenig - aber warum...?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95097724_10156751072685728_141741926587039744_o.jpg?_nc_cat=102&amp;_nc_sid=8024bb&amp;_nc_oc=AQkR-LORM2vYwIqSdVo-1TAvhKD1ro8MhA6LWColiTePGKDM6L81FITm488A7CdGRQQ&amp;_nc_ht=scontent-iad3-1.xx&amp;_nc_tp=6&amp;oh=209062f28ba4c1db0a071f5ef1cc7963&amp;oe=5EE51C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16.05.2020 03:02:12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91854295"/>
                  </a:ext>
                </a:extLst>
              </a:tr>
            </a:tbl>
          </a:graphicData>
        </a:graphic>
      </p:graphicFrame>
      <p:sp>
        <p:nvSpPr>
          <p:cNvPr id="4" name="Text Placeholder 3">
            <a:extLst>
              <a:ext uri="{FF2B5EF4-FFF2-40B4-BE49-F238E27FC236}">
                <a16:creationId xmlns:a16="http://schemas.microsoft.com/office/drawing/2014/main" id="{337B6370-612F-40F9-A556-27329BB90D78}"/>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6920638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992D9-544A-4578-A1BE-E02D61F05A67}"/>
              </a:ext>
            </a:extLst>
          </p:cNvPr>
          <p:cNvSpPr>
            <a:spLocks noGrp="1"/>
          </p:cNvSpPr>
          <p:nvPr>
            <p:ph type="title"/>
          </p:nvPr>
        </p:nvSpPr>
        <p:spPr/>
        <p:txBody>
          <a:bodyPr/>
          <a:lstStyle/>
          <a:p>
            <a:r>
              <a:rPr lang="de-DE"/>
              <a:t>Facebook Hitliste Posts nach Interaktionen | quer - 23 of 26</a:t>
            </a:r>
            <a:endParaRPr lang="en-US"/>
          </a:p>
        </p:txBody>
      </p:sp>
      <p:graphicFrame>
        <p:nvGraphicFramePr>
          <p:cNvPr id="5" name="Table Placeholder 4">
            <a:extLst>
              <a:ext uri="{FF2B5EF4-FFF2-40B4-BE49-F238E27FC236}">
                <a16:creationId xmlns:a16="http://schemas.microsoft.com/office/drawing/2014/main" id="{ADDC8D12-97E0-4981-A4B7-0ADE0EBC16F2}"/>
              </a:ext>
            </a:extLst>
          </p:cNvPr>
          <p:cNvGraphicFramePr>
            <a:graphicFrameLocks noGrp="1"/>
          </p:cNvGraphicFramePr>
          <p:nvPr>
            <p:ph type="tbl" sz="quarter" idx="13"/>
            <p:extLst>
              <p:ext uri="{D42A27DB-BD31-4B8C-83A1-F6EECF244321}">
                <p14:modId xmlns:p14="http://schemas.microsoft.com/office/powerpoint/2010/main" val="3365086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21077417"/>
                    </a:ext>
                  </a:extLst>
                </a:gridCol>
                <a:gridCol w="987552">
                  <a:extLst>
                    <a:ext uri="{9D8B030D-6E8A-4147-A177-3AD203B41FA5}">
                      <a16:colId xmlns:a16="http://schemas.microsoft.com/office/drawing/2014/main" val="1282852025"/>
                    </a:ext>
                  </a:extLst>
                </a:gridCol>
                <a:gridCol w="658368">
                  <a:extLst>
                    <a:ext uri="{9D8B030D-6E8A-4147-A177-3AD203B41FA5}">
                      <a16:colId xmlns:a16="http://schemas.microsoft.com/office/drawing/2014/main" val="76274794"/>
                    </a:ext>
                  </a:extLst>
                </a:gridCol>
                <a:gridCol w="329184">
                  <a:extLst>
                    <a:ext uri="{9D8B030D-6E8A-4147-A177-3AD203B41FA5}">
                      <a16:colId xmlns:a16="http://schemas.microsoft.com/office/drawing/2014/main" val="235603220"/>
                    </a:ext>
                  </a:extLst>
                </a:gridCol>
                <a:gridCol w="329184">
                  <a:extLst>
                    <a:ext uri="{9D8B030D-6E8A-4147-A177-3AD203B41FA5}">
                      <a16:colId xmlns:a16="http://schemas.microsoft.com/office/drawing/2014/main" val="2739468501"/>
                    </a:ext>
                  </a:extLst>
                </a:gridCol>
                <a:gridCol w="329184">
                  <a:extLst>
                    <a:ext uri="{9D8B030D-6E8A-4147-A177-3AD203B41FA5}">
                      <a16:colId xmlns:a16="http://schemas.microsoft.com/office/drawing/2014/main" val="2225337500"/>
                    </a:ext>
                  </a:extLst>
                </a:gridCol>
                <a:gridCol w="329184">
                  <a:extLst>
                    <a:ext uri="{9D8B030D-6E8A-4147-A177-3AD203B41FA5}">
                      <a16:colId xmlns:a16="http://schemas.microsoft.com/office/drawing/2014/main" val="2269261162"/>
                    </a:ext>
                  </a:extLst>
                </a:gridCol>
                <a:gridCol w="329184">
                  <a:extLst>
                    <a:ext uri="{9D8B030D-6E8A-4147-A177-3AD203B41FA5}">
                      <a16:colId xmlns:a16="http://schemas.microsoft.com/office/drawing/2014/main" val="3783071280"/>
                    </a:ext>
                  </a:extLst>
                </a:gridCol>
                <a:gridCol w="329184">
                  <a:extLst>
                    <a:ext uri="{9D8B030D-6E8A-4147-A177-3AD203B41FA5}">
                      <a16:colId xmlns:a16="http://schemas.microsoft.com/office/drawing/2014/main" val="2449410571"/>
                    </a:ext>
                  </a:extLst>
                </a:gridCol>
                <a:gridCol w="329184">
                  <a:extLst>
                    <a:ext uri="{9D8B030D-6E8A-4147-A177-3AD203B41FA5}">
                      <a16:colId xmlns:a16="http://schemas.microsoft.com/office/drawing/2014/main" val="1583319127"/>
                    </a:ext>
                  </a:extLst>
                </a:gridCol>
                <a:gridCol w="329184">
                  <a:extLst>
                    <a:ext uri="{9D8B030D-6E8A-4147-A177-3AD203B41FA5}">
                      <a16:colId xmlns:a16="http://schemas.microsoft.com/office/drawing/2014/main" val="3486083691"/>
                    </a:ext>
                  </a:extLst>
                </a:gridCol>
                <a:gridCol w="329184">
                  <a:extLst>
                    <a:ext uri="{9D8B030D-6E8A-4147-A177-3AD203B41FA5}">
                      <a16:colId xmlns:a16="http://schemas.microsoft.com/office/drawing/2014/main" val="4086476746"/>
                    </a:ext>
                  </a:extLst>
                </a:gridCol>
                <a:gridCol w="329184">
                  <a:extLst>
                    <a:ext uri="{9D8B030D-6E8A-4147-A177-3AD203B41FA5}">
                      <a16:colId xmlns:a16="http://schemas.microsoft.com/office/drawing/2014/main" val="3967384304"/>
                    </a:ext>
                  </a:extLst>
                </a:gridCol>
                <a:gridCol w="329184">
                  <a:extLst>
                    <a:ext uri="{9D8B030D-6E8A-4147-A177-3AD203B41FA5}">
                      <a16:colId xmlns:a16="http://schemas.microsoft.com/office/drawing/2014/main" val="602830637"/>
                    </a:ext>
                  </a:extLst>
                </a:gridCol>
                <a:gridCol w="329184">
                  <a:extLst>
                    <a:ext uri="{9D8B030D-6E8A-4147-A177-3AD203B41FA5}">
                      <a16:colId xmlns:a16="http://schemas.microsoft.com/office/drawing/2014/main" val="2758380344"/>
                    </a:ext>
                  </a:extLst>
                </a:gridCol>
                <a:gridCol w="329184">
                  <a:extLst>
                    <a:ext uri="{9D8B030D-6E8A-4147-A177-3AD203B41FA5}">
                      <a16:colId xmlns:a16="http://schemas.microsoft.com/office/drawing/2014/main" val="3507768078"/>
                    </a:ext>
                  </a:extLst>
                </a:gridCol>
                <a:gridCol w="329184">
                  <a:extLst>
                    <a:ext uri="{9D8B030D-6E8A-4147-A177-3AD203B41FA5}">
                      <a16:colId xmlns:a16="http://schemas.microsoft.com/office/drawing/2014/main" val="2374727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17847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- 2020-04-09 12:13:05</a:t>
                      </a:r>
                      <a:r>
                        <a:rPr kumimoji="0" lang="de-DE" sz="1000" b="0" i="0" u="none" strike="noStrike" kern="1200" cap="none" spc="0" normalizeH="0" baseline="0" noProof="0">
                          <a:ln>
                            <a:noFill/>
                          </a:ln>
                          <a:solidFill>
                            <a:prstClr val="black"/>
                          </a:solidFill>
                          <a:effectLst/>
                          <a:uLnTx/>
                          <a:uFillTx/>
                          <a:latin typeface="+mn-lt"/>
                          <a:ea typeface="+mn-ea"/>
                          <a:cs typeface="+mn-cs"/>
                        </a:rPr>
                        <a:t>
 Kein Wunder, dass die Verschwörungstheoretiker hierzulande uns noch nicht retten konnten...!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https://scontent-iad3-1.xx.fbcdn.net/v/t1.0-9/p720x720/92525775_10156679642920728_6064632545100693504_o.png?_nc_cat=109&amp;_nc_sid=8024bb&amp;_nc_ohc=f5wMRokYUqYAX-gA_6q&amp;_nc_ht=scontent-iad3-1.xx&amp;oh=1b2e886cfd9a779fc5c5fb8664745027&amp;oe=5EDD9D5A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10.05.2020 03:02:00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24987845"/>
                  </a:ext>
                </a:extLst>
              </a:tr>
            </a:tbl>
          </a:graphicData>
        </a:graphic>
      </p:graphicFrame>
      <p:sp>
        <p:nvSpPr>
          <p:cNvPr id="4" name="Text Placeholder 3">
            <a:extLst>
              <a:ext uri="{FF2B5EF4-FFF2-40B4-BE49-F238E27FC236}">
                <a16:creationId xmlns:a16="http://schemas.microsoft.com/office/drawing/2014/main" id="{3414D9B9-8953-46B4-8975-5AD88239B1D3}"/>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4317254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AA9CF-199F-461C-99DD-4C72D6664574}"/>
              </a:ext>
            </a:extLst>
          </p:cNvPr>
          <p:cNvSpPr>
            <a:spLocks noGrp="1"/>
          </p:cNvSpPr>
          <p:nvPr>
            <p:ph type="title"/>
          </p:nvPr>
        </p:nvSpPr>
        <p:spPr/>
        <p:txBody>
          <a:bodyPr/>
          <a:lstStyle/>
          <a:p>
            <a:r>
              <a:rPr lang="de-DE"/>
              <a:t>Facebook Hitliste Posts nach Interaktionen | quer - 24 of 26</a:t>
            </a:r>
            <a:endParaRPr lang="en-US"/>
          </a:p>
        </p:txBody>
      </p:sp>
      <p:graphicFrame>
        <p:nvGraphicFramePr>
          <p:cNvPr id="5" name="Table Placeholder 4">
            <a:extLst>
              <a:ext uri="{FF2B5EF4-FFF2-40B4-BE49-F238E27FC236}">
                <a16:creationId xmlns:a16="http://schemas.microsoft.com/office/drawing/2014/main" id="{DD2B5CA8-734B-4CF5-95AA-BA183261FAA4}"/>
              </a:ext>
            </a:extLst>
          </p:cNvPr>
          <p:cNvGraphicFramePr>
            <a:graphicFrameLocks noGrp="1"/>
          </p:cNvGraphicFramePr>
          <p:nvPr>
            <p:ph type="tbl" sz="quarter" idx="13"/>
            <p:extLst>
              <p:ext uri="{D42A27DB-BD31-4B8C-83A1-F6EECF244321}">
                <p14:modId xmlns:p14="http://schemas.microsoft.com/office/powerpoint/2010/main" val="1564227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89116543"/>
                    </a:ext>
                  </a:extLst>
                </a:gridCol>
                <a:gridCol w="987552">
                  <a:extLst>
                    <a:ext uri="{9D8B030D-6E8A-4147-A177-3AD203B41FA5}">
                      <a16:colId xmlns:a16="http://schemas.microsoft.com/office/drawing/2014/main" val="2329579558"/>
                    </a:ext>
                  </a:extLst>
                </a:gridCol>
                <a:gridCol w="658368">
                  <a:extLst>
                    <a:ext uri="{9D8B030D-6E8A-4147-A177-3AD203B41FA5}">
                      <a16:colId xmlns:a16="http://schemas.microsoft.com/office/drawing/2014/main" val="1185526611"/>
                    </a:ext>
                  </a:extLst>
                </a:gridCol>
                <a:gridCol w="329184">
                  <a:extLst>
                    <a:ext uri="{9D8B030D-6E8A-4147-A177-3AD203B41FA5}">
                      <a16:colId xmlns:a16="http://schemas.microsoft.com/office/drawing/2014/main" val="74731853"/>
                    </a:ext>
                  </a:extLst>
                </a:gridCol>
                <a:gridCol w="329184">
                  <a:extLst>
                    <a:ext uri="{9D8B030D-6E8A-4147-A177-3AD203B41FA5}">
                      <a16:colId xmlns:a16="http://schemas.microsoft.com/office/drawing/2014/main" val="3681993420"/>
                    </a:ext>
                  </a:extLst>
                </a:gridCol>
                <a:gridCol w="329184">
                  <a:extLst>
                    <a:ext uri="{9D8B030D-6E8A-4147-A177-3AD203B41FA5}">
                      <a16:colId xmlns:a16="http://schemas.microsoft.com/office/drawing/2014/main" val="4126234458"/>
                    </a:ext>
                  </a:extLst>
                </a:gridCol>
                <a:gridCol w="329184">
                  <a:extLst>
                    <a:ext uri="{9D8B030D-6E8A-4147-A177-3AD203B41FA5}">
                      <a16:colId xmlns:a16="http://schemas.microsoft.com/office/drawing/2014/main" val="3938026906"/>
                    </a:ext>
                  </a:extLst>
                </a:gridCol>
                <a:gridCol w="329184">
                  <a:extLst>
                    <a:ext uri="{9D8B030D-6E8A-4147-A177-3AD203B41FA5}">
                      <a16:colId xmlns:a16="http://schemas.microsoft.com/office/drawing/2014/main" val="2840994849"/>
                    </a:ext>
                  </a:extLst>
                </a:gridCol>
                <a:gridCol w="329184">
                  <a:extLst>
                    <a:ext uri="{9D8B030D-6E8A-4147-A177-3AD203B41FA5}">
                      <a16:colId xmlns:a16="http://schemas.microsoft.com/office/drawing/2014/main" val="2013350616"/>
                    </a:ext>
                  </a:extLst>
                </a:gridCol>
                <a:gridCol w="329184">
                  <a:extLst>
                    <a:ext uri="{9D8B030D-6E8A-4147-A177-3AD203B41FA5}">
                      <a16:colId xmlns:a16="http://schemas.microsoft.com/office/drawing/2014/main" val="513630036"/>
                    </a:ext>
                  </a:extLst>
                </a:gridCol>
                <a:gridCol w="329184">
                  <a:extLst>
                    <a:ext uri="{9D8B030D-6E8A-4147-A177-3AD203B41FA5}">
                      <a16:colId xmlns:a16="http://schemas.microsoft.com/office/drawing/2014/main" val="50666713"/>
                    </a:ext>
                  </a:extLst>
                </a:gridCol>
                <a:gridCol w="329184">
                  <a:extLst>
                    <a:ext uri="{9D8B030D-6E8A-4147-A177-3AD203B41FA5}">
                      <a16:colId xmlns:a16="http://schemas.microsoft.com/office/drawing/2014/main" val="2763366630"/>
                    </a:ext>
                  </a:extLst>
                </a:gridCol>
                <a:gridCol w="329184">
                  <a:extLst>
                    <a:ext uri="{9D8B030D-6E8A-4147-A177-3AD203B41FA5}">
                      <a16:colId xmlns:a16="http://schemas.microsoft.com/office/drawing/2014/main" val="563163299"/>
                    </a:ext>
                  </a:extLst>
                </a:gridCol>
                <a:gridCol w="329184">
                  <a:extLst>
                    <a:ext uri="{9D8B030D-6E8A-4147-A177-3AD203B41FA5}">
                      <a16:colId xmlns:a16="http://schemas.microsoft.com/office/drawing/2014/main" val="3910722223"/>
                    </a:ext>
                  </a:extLst>
                </a:gridCol>
                <a:gridCol w="329184">
                  <a:extLst>
                    <a:ext uri="{9D8B030D-6E8A-4147-A177-3AD203B41FA5}">
                      <a16:colId xmlns:a16="http://schemas.microsoft.com/office/drawing/2014/main" val="2477699908"/>
                    </a:ext>
                  </a:extLst>
                </a:gridCol>
                <a:gridCol w="329184">
                  <a:extLst>
                    <a:ext uri="{9D8B030D-6E8A-4147-A177-3AD203B41FA5}">
                      <a16:colId xmlns:a16="http://schemas.microsoft.com/office/drawing/2014/main" val="992557304"/>
                    </a:ext>
                  </a:extLst>
                </a:gridCol>
                <a:gridCol w="329184">
                  <a:extLst>
                    <a:ext uri="{9D8B030D-6E8A-4147-A177-3AD203B41FA5}">
                      <a16:colId xmlns:a16="http://schemas.microsoft.com/office/drawing/2014/main" val="1561283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461413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- 2020-04-24 18:47:00</a:t>
                      </a:r>
                      <a:r>
                        <a:rPr kumimoji="0" lang="de-DE" sz="1000" b="0" i="0" u="none" strike="noStrike" kern="1200" cap="none" spc="0" normalizeH="0" baseline="0" noProof="0">
                          <a:ln>
                            <a:noFill/>
                          </a:ln>
                          <a:solidFill>
                            <a:prstClr val="black"/>
                          </a:solidFill>
                          <a:effectLst/>
                          <a:uLnTx/>
                          <a:uFillTx/>
                          <a:latin typeface="+mn-lt"/>
                          <a:ea typeface="+mn-ea"/>
                          <a:cs typeface="+mn-cs"/>
                        </a:rPr>
                        <a:t>
 Allen ist klar: die Pandemie erfordert Verbote. Doch nach Wochen der Einschränkungen fragen sich viele: Welche Maßnahmen sind wirklich sinnvoll?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https://scontent-iad3-1.xx.fbcdn.net/v/t15.5256-10/s720x720/94060570_1955439581274996_5797351533360185344_n.jpg?_nc_cat=107&amp;_nc_sid=ad6a45&amp;_nc_ohc=4A7esZXKDVsAX9-qsKq&amp;_nc_ht=scontent-iad3-1.xx&amp;_nc_tp=7&amp;oh=02eb52cbde11ec2d5ce5c9414e46f025&amp;oe=5EEA5790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20.05.2020 03:03:03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96635576"/>
                  </a:ext>
                </a:extLst>
              </a:tr>
            </a:tbl>
          </a:graphicData>
        </a:graphic>
      </p:graphicFrame>
      <p:sp>
        <p:nvSpPr>
          <p:cNvPr id="4" name="Text Placeholder 3">
            <a:extLst>
              <a:ext uri="{FF2B5EF4-FFF2-40B4-BE49-F238E27FC236}">
                <a16:creationId xmlns:a16="http://schemas.microsoft.com/office/drawing/2014/main" id="{8EC85661-68A4-4E9F-B7E6-2A253998832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623059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9E2CC-BA78-47EA-BF39-6257AAE56AA1}"/>
              </a:ext>
            </a:extLst>
          </p:cNvPr>
          <p:cNvSpPr>
            <a:spLocks noGrp="1"/>
          </p:cNvSpPr>
          <p:nvPr>
            <p:ph type="title"/>
          </p:nvPr>
        </p:nvSpPr>
        <p:spPr/>
        <p:txBody>
          <a:bodyPr/>
          <a:lstStyle/>
          <a:p>
            <a:r>
              <a:rPr lang="de-DE"/>
              <a:t>Facebook Hitliste Posts nach Interaktionen | quer - 25 of 26</a:t>
            </a:r>
            <a:endParaRPr lang="en-US"/>
          </a:p>
        </p:txBody>
      </p:sp>
      <p:graphicFrame>
        <p:nvGraphicFramePr>
          <p:cNvPr id="5" name="Table Placeholder 4">
            <a:extLst>
              <a:ext uri="{FF2B5EF4-FFF2-40B4-BE49-F238E27FC236}">
                <a16:creationId xmlns:a16="http://schemas.microsoft.com/office/drawing/2014/main" id="{55C5515D-2218-409D-8FB2-003F65211E02}"/>
              </a:ext>
            </a:extLst>
          </p:cNvPr>
          <p:cNvGraphicFramePr>
            <a:graphicFrameLocks noGrp="1"/>
          </p:cNvGraphicFramePr>
          <p:nvPr>
            <p:ph type="tbl" sz="quarter" idx="13"/>
            <p:extLst>
              <p:ext uri="{D42A27DB-BD31-4B8C-83A1-F6EECF244321}">
                <p14:modId xmlns:p14="http://schemas.microsoft.com/office/powerpoint/2010/main" val="1149640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6958062"/>
                    </a:ext>
                  </a:extLst>
                </a:gridCol>
                <a:gridCol w="987552">
                  <a:extLst>
                    <a:ext uri="{9D8B030D-6E8A-4147-A177-3AD203B41FA5}">
                      <a16:colId xmlns:a16="http://schemas.microsoft.com/office/drawing/2014/main" val="3711391693"/>
                    </a:ext>
                  </a:extLst>
                </a:gridCol>
                <a:gridCol w="658368">
                  <a:extLst>
                    <a:ext uri="{9D8B030D-6E8A-4147-A177-3AD203B41FA5}">
                      <a16:colId xmlns:a16="http://schemas.microsoft.com/office/drawing/2014/main" val="3239869072"/>
                    </a:ext>
                  </a:extLst>
                </a:gridCol>
                <a:gridCol w="329184">
                  <a:extLst>
                    <a:ext uri="{9D8B030D-6E8A-4147-A177-3AD203B41FA5}">
                      <a16:colId xmlns:a16="http://schemas.microsoft.com/office/drawing/2014/main" val="2782289551"/>
                    </a:ext>
                  </a:extLst>
                </a:gridCol>
                <a:gridCol w="329184">
                  <a:extLst>
                    <a:ext uri="{9D8B030D-6E8A-4147-A177-3AD203B41FA5}">
                      <a16:colId xmlns:a16="http://schemas.microsoft.com/office/drawing/2014/main" val="918731133"/>
                    </a:ext>
                  </a:extLst>
                </a:gridCol>
                <a:gridCol w="329184">
                  <a:extLst>
                    <a:ext uri="{9D8B030D-6E8A-4147-A177-3AD203B41FA5}">
                      <a16:colId xmlns:a16="http://schemas.microsoft.com/office/drawing/2014/main" val="2470492745"/>
                    </a:ext>
                  </a:extLst>
                </a:gridCol>
                <a:gridCol w="329184">
                  <a:extLst>
                    <a:ext uri="{9D8B030D-6E8A-4147-A177-3AD203B41FA5}">
                      <a16:colId xmlns:a16="http://schemas.microsoft.com/office/drawing/2014/main" val="4129217018"/>
                    </a:ext>
                  </a:extLst>
                </a:gridCol>
                <a:gridCol w="329184">
                  <a:extLst>
                    <a:ext uri="{9D8B030D-6E8A-4147-A177-3AD203B41FA5}">
                      <a16:colId xmlns:a16="http://schemas.microsoft.com/office/drawing/2014/main" val="336643028"/>
                    </a:ext>
                  </a:extLst>
                </a:gridCol>
                <a:gridCol w="329184">
                  <a:extLst>
                    <a:ext uri="{9D8B030D-6E8A-4147-A177-3AD203B41FA5}">
                      <a16:colId xmlns:a16="http://schemas.microsoft.com/office/drawing/2014/main" val="3484653624"/>
                    </a:ext>
                  </a:extLst>
                </a:gridCol>
                <a:gridCol w="329184">
                  <a:extLst>
                    <a:ext uri="{9D8B030D-6E8A-4147-A177-3AD203B41FA5}">
                      <a16:colId xmlns:a16="http://schemas.microsoft.com/office/drawing/2014/main" val="1345011860"/>
                    </a:ext>
                  </a:extLst>
                </a:gridCol>
                <a:gridCol w="329184">
                  <a:extLst>
                    <a:ext uri="{9D8B030D-6E8A-4147-A177-3AD203B41FA5}">
                      <a16:colId xmlns:a16="http://schemas.microsoft.com/office/drawing/2014/main" val="201061247"/>
                    </a:ext>
                  </a:extLst>
                </a:gridCol>
                <a:gridCol w="329184">
                  <a:extLst>
                    <a:ext uri="{9D8B030D-6E8A-4147-A177-3AD203B41FA5}">
                      <a16:colId xmlns:a16="http://schemas.microsoft.com/office/drawing/2014/main" val="393781066"/>
                    </a:ext>
                  </a:extLst>
                </a:gridCol>
                <a:gridCol w="329184">
                  <a:extLst>
                    <a:ext uri="{9D8B030D-6E8A-4147-A177-3AD203B41FA5}">
                      <a16:colId xmlns:a16="http://schemas.microsoft.com/office/drawing/2014/main" val="956960965"/>
                    </a:ext>
                  </a:extLst>
                </a:gridCol>
                <a:gridCol w="329184">
                  <a:extLst>
                    <a:ext uri="{9D8B030D-6E8A-4147-A177-3AD203B41FA5}">
                      <a16:colId xmlns:a16="http://schemas.microsoft.com/office/drawing/2014/main" val="566171331"/>
                    </a:ext>
                  </a:extLst>
                </a:gridCol>
                <a:gridCol w="329184">
                  <a:extLst>
                    <a:ext uri="{9D8B030D-6E8A-4147-A177-3AD203B41FA5}">
                      <a16:colId xmlns:a16="http://schemas.microsoft.com/office/drawing/2014/main" val="3610492692"/>
                    </a:ext>
                  </a:extLst>
                </a:gridCol>
                <a:gridCol w="329184">
                  <a:extLst>
                    <a:ext uri="{9D8B030D-6E8A-4147-A177-3AD203B41FA5}">
                      <a16:colId xmlns:a16="http://schemas.microsoft.com/office/drawing/2014/main" val="3749920030"/>
                    </a:ext>
                  </a:extLst>
                </a:gridCol>
                <a:gridCol w="329184">
                  <a:extLst>
                    <a:ext uri="{9D8B030D-6E8A-4147-A177-3AD203B41FA5}">
                      <a16:colId xmlns:a16="http://schemas.microsoft.com/office/drawing/2014/main" val="1163348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7867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quer - 2020-04-15 18:48:24</a:t>
                      </a:r>
                      <a:r>
                        <a:rPr kumimoji="0" lang="en-US" sz="1000" b="0" i="0" u="none" strike="noStrike" kern="1200" cap="none" spc="0" normalizeH="0" baseline="0" noProof="0">
                          <a:ln>
                            <a:noFill/>
                          </a:ln>
                          <a:solidFill>
                            <a:prstClr val="black"/>
                          </a:solidFill>
                          <a:effectLst/>
                          <a:uLnTx/>
                          <a:uFillTx/>
                          <a:latin typeface="+mn-lt"/>
                          <a:ea typeface="+mn-ea"/>
                          <a:cs typeface="+mn-cs"/>
                        </a:rPr>
                        <a:t>
 "Distracted Boyfriend" - Corona Edition.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https://scontent-iad3-1.xx.fbcdn.net/v/t1.0-9/s720x720/93186138_10156699685780728_5089108003160850432_n.png?_nc_cat=102&amp;_nc_sid=8024bb&amp;_nc_ohc=cTCOKGVjW3kAX9cajUS&amp;_nc_ht=scontent-iad3-1.xx&amp;oh=9d75b95c64a53298d54e9cea4490c40a&amp;oe=5EDF88B8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12.05.2020 21:01:43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83708504"/>
                  </a:ext>
                </a:extLst>
              </a:tr>
            </a:tbl>
          </a:graphicData>
        </a:graphic>
      </p:graphicFrame>
      <p:sp>
        <p:nvSpPr>
          <p:cNvPr id="4" name="Text Placeholder 3">
            <a:extLst>
              <a:ext uri="{FF2B5EF4-FFF2-40B4-BE49-F238E27FC236}">
                <a16:creationId xmlns:a16="http://schemas.microsoft.com/office/drawing/2014/main" id="{585A1CB3-B486-431B-9231-B3A94ED2F02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021783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5D895-F17D-4C3B-8C1B-E4101D1711AC}"/>
              </a:ext>
            </a:extLst>
          </p:cNvPr>
          <p:cNvSpPr>
            <a:spLocks noGrp="1"/>
          </p:cNvSpPr>
          <p:nvPr>
            <p:ph type="title"/>
          </p:nvPr>
        </p:nvSpPr>
        <p:spPr/>
        <p:txBody>
          <a:bodyPr/>
          <a:lstStyle/>
          <a:p>
            <a:r>
              <a:rPr lang="de-DE"/>
              <a:t>Facebook Hitliste Posts nach Interaktionen | quer - 26 of 26</a:t>
            </a:r>
            <a:endParaRPr lang="en-US"/>
          </a:p>
        </p:txBody>
      </p:sp>
      <p:graphicFrame>
        <p:nvGraphicFramePr>
          <p:cNvPr id="5" name="Table Placeholder 4">
            <a:extLst>
              <a:ext uri="{FF2B5EF4-FFF2-40B4-BE49-F238E27FC236}">
                <a16:creationId xmlns:a16="http://schemas.microsoft.com/office/drawing/2014/main" id="{70FAB9F3-C70A-4662-93F6-9320611D9A9A}"/>
              </a:ext>
            </a:extLst>
          </p:cNvPr>
          <p:cNvGraphicFramePr>
            <a:graphicFrameLocks noGrp="1"/>
          </p:cNvGraphicFramePr>
          <p:nvPr>
            <p:ph type="tbl" sz="quarter" idx="13"/>
            <p:extLst>
              <p:ext uri="{D42A27DB-BD31-4B8C-83A1-F6EECF244321}">
                <p14:modId xmlns:p14="http://schemas.microsoft.com/office/powerpoint/2010/main" val="305398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28388971"/>
                    </a:ext>
                  </a:extLst>
                </a:gridCol>
                <a:gridCol w="987552">
                  <a:extLst>
                    <a:ext uri="{9D8B030D-6E8A-4147-A177-3AD203B41FA5}">
                      <a16:colId xmlns:a16="http://schemas.microsoft.com/office/drawing/2014/main" val="674043095"/>
                    </a:ext>
                  </a:extLst>
                </a:gridCol>
                <a:gridCol w="658368">
                  <a:extLst>
                    <a:ext uri="{9D8B030D-6E8A-4147-A177-3AD203B41FA5}">
                      <a16:colId xmlns:a16="http://schemas.microsoft.com/office/drawing/2014/main" val="3185189521"/>
                    </a:ext>
                  </a:extLst>
                </a:gridCol>
                <a:gridCol w="329184">
                  <a:extLst>
                    <a:ext uri="{9D8B030D-6E8A-4147-A177-3AD203B41FA5}">
                      <a16:colId xmlns:a16="http://schemas.microsoft.com/office/drawing/2014/main" val="4052585739"/>
                    </a:ext>
                  </a:extLst>
                </a:gridCol>
                <a:gridCol w="329184">
                  <a:extLst>
                    <a:ext uri="{9D8B030D-6E8A-4147-A177-3AD203B41FA5}">
                      <a16:colId xmlns:a16="http://schemas.microsoft.com/office/drawing/2014/main" val="211401379"/>
                    </a:ext>
                  </a:extLst>
                </a:gridCol>
                <a:gridCol w="329184">
                  <a:extLst>
                    <a:ext uri="{9D8B030D-6E8A-4147-A177-3AD203B41FA5}">
                      <a16:colId xmlns:a16="http://schemas.microsoft.com/office/drawing/2014/main" val="2697391538"/>
                    </a:ext>
                  </a:extLst>
                </a:gridCol>
                <a:gridCol w="329184">
                  <a:extLst>
                    <a:ext uri="{9D8B030D-6E8A-4147-A177-3AD203B41FA5}">
                      <a16:colId xmlns:a16="http://schemas.microsoft.com/office/drawing/2014/main" val="4160084267"/>
                    </a:ext>
                  </a:extLst>
                </a:gridCol>
                <a:gridCol w="329184">
                  <a:extLst>
                    <a:ext uri="{9D8B030D-6E8A-4147-A177-3AD203B41FA5}">
                      <a16:colId xmlns:a16="http://schemas.microsoft.com/office/drawing/2014/main" val="2410080696"/>
                    </a:ext>
                  </a:extLst>
                </a:gridCol>
                <a:gridCol w="329184">
                  <a:extLst>
                    <a:ext uri="{9D8B030D-6E8A-4147-A177-3AD203B41FA5}">
                      <a16:colId xmlns:a16="http://schemas.microsoft.com/office/drawing/2014/main" val="847877126"/>
                    </a:ext>
                  </a:extLst>
                </a:gridCol>
                <a:gridCol w="329184">
                  <a:extLst>
                    <a:ext uri="{9D8B030D-6E8A-4147-A177-3AD203B41FA5}">
                      <a16:colId xmlns:a16="http://schemas.microsoft.com/office/drawing/2014/main" val="3392928932"/>
                    </a:ext>
                  </a:extLst>
                </a:gridCol>
                <a:gridCol w="329184">
                  <a:extLst>
                    <a:ext uri="{9D8B030D-6E8A-4147-A177-3AD203B41FA5}">
                      <a16:colId xmlns:a16="http://schemas.microsoft.com/office/drawing/2014/main" val="1550513236"/>
                    </a:ext>
                  </a:extLst>
                </a:gridCol>
                <a:gridCol w="329184">
                  <a:extLst>
                    <a:ext uri="{9D8B030D-6E8A-4147-A177-3AD203B41FA5}">
                      <a16:colId xmlns:a16="http://schemas.microsoft.com/office/drawing/2014/main" val="3713608907"/>
                    </a:ext>
                  </a:extLst>
                </a:gridCol>
                <a:gridCol w="329184">
                  <a:extLst>
                    <a:ext uri="{9D8B030D-6E8A-4147-A177-3AD203B41FA5}">
                      <a16:colId xmlns:a16="http://schemas.microsoft.com/office/drawing/2014/main" val="3567820463"/>
                    </a:ext>
                  </a:extLst>
                </a:gridCol>
                <a:gridCol w="329184">
                  <a:extLst>
                    <a:ext uri="{9D8B030D-6E8A-4147-A177-3AD203B41FA5}">
                      <a16:colId xmlns:a16="http://schemas.microsoft.com/office/drawing/2014/main" val="1892650425"/>
                    </a:ext>
                  </a:extLst>
                </a:gridCol>
                <a:gridCol w="329184">
                  <a:extLst>
                    <a:ext uri="{9D8B030D-6E8A-4147-A177-3AD203B41FA5}">
                      <a16:colId xmlns:a16="http://schemas.microsoft.com/office/drawing/2014/main" val="3998581428"/>
                    </a:ext>
                  </a:extLst>
                </a:gridCol>
                <a:gridCol w="329184">
                  <a:extLst>
                    <a:ext uri="{9D8B030D-6E8A-4147-A177-3AD203B41FA5}">
                      <a16:colId xmlns:a16="http://schemas.microsoft.com/office/drawing/2014/main" val="743745979"/>
                    </a:ext>
                  </a:extLst>
                </a:gridCol>
                <a:gridCol w="329184">
                  <a:extLst>
                    <a:ext uri="{9D8B030D-6E8A-4147-A177-3AD203B41FA5}">
                      <a16:colId xmlns:a16="http://schemas.microsoft.com/office/drawing/2014/main" val="2808368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4496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- 2020-04-09 09:13:00</a:t>
                      </a:r>
                      <a:r>
                        <a:rPr kumimoji="0" lang="de-DE" sz="1000" b="0" i="0" u="none" strike="noStrike" kern="1200" cap="none" spc="0" normalizeH="0" baseline="0" noProof="0">
                          <a:ln>
                            <a:noFill/>
                          </a:ln>
                          <a:solidFill>
                            <a:prstClr val="black"/>
                          </a:solidFill>
                          <a:effectLst/>
                          <a:uLnTx/>
                          <a:uFillTx/>
                          <a:latin typeface="+mn-lt"/>
                          <a:ea typeface="+mn-ea"/>
                          <a:cs typeface="+mn-cs"/>
                        </a:rPr>
                        <a:t>
 Das Virus stellt uns alle vor Herausforderungen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https://scontent-iad3-1.xx.fbcdn.net/v/t1.0-9/p720x720/92210828_10156677377825728_6201323843550707712_o.jpg?_nc_cat=102&amp;_nc_sid=8024bb&amp;_nc_ohc=IaOLRn3Jg9AAX8nwFqB&amp;_nc_ht=scontent-iad3-1.xx&amp;_nc_tp=6&amp;oh=3b5dd6648a2082e939cb3247e7d8b586&amp;oe=5EE13C1A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14.05.2020 17:29:11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49028054"/>
                  </a:ext>
                </a:extLst>
              </a:tr>
            </a:tbl>
          </a:graphicData>
        </a:graphic>
      </p:graphicFrame>
      <p:sp>
        <p:nvSpPr>
          <p:cNvPr id="4" name="Text Placeholder 3">
            <a:extLst>
              <a:ext uri="{FF2B5EF4-FFF2-40B4-BE49-F238E27FC236}">
                <a16:creationId xmlns:a16="http://schemas.microsoft.com/office/drawing/2014/main" id="{2AD413FE-83DC-4CF1-9437-5D6B9AD063F8}"/>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5404480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6341C-A14D-4FBF-BF03-D8638024E09D}"/>
              </a:ext>
            </a:extLst>
          </p:cNvPr>
          <p:cNvSpPr>
            <a:spLocks noGrp="1"/>
          </p:cNvSpPr>
          <p:nvPr>
            <p:ph type="title"/>
          </p:nvPr>
        </p:nvSpPr>
        <p:spPr/>
        <p:txBody>
          <a:bodyPr/>
          <a:lstStyle/>
          <a:p>
            <a:r>
              <a:rPr lang="de-DE"/>
              <a:t>Facebook Entwicklung Views (welche?) | quer</a:t>
            </a:r>
            <a:endParaRPr lang="en-US"/>
          </a:p>
        </p:txBody>
      </p:sp>
      <p:graphicFrame>
        <p:nvGraphicFramePr>
          <p:cNvPr id="6" name="Chart Placeholder 5">
            <a:extLst>
              <a:ext uri="{FF2B5EF4-FFF2-40B4-BE49-F238E27FC236}">
                <a16:creationId xmlns:a16="http://schemas.microsoft.com/office/drawing/2014/main" id="{7456B945-8EFC-4DFB-A61D-32DC48752FF3}"/>
              </a:ext>
            </a:extLst>
          </p:cNvPr>
          <p:cNvGraphicFramePr>
            <a:graphicFrameLocks noGrp="1"/>
          </p:cNvGraphicFramePr>
          <p:nvPr>
            <p:ph type="chart" sz="quarter" idx="13"/>
            <p:extLst>
              <p:ext uri="{D42A27DB-BD31-4B8C-83A1-F6EECF244321}">
                <p14:modId xmlns:p14="http://schemas.microsoft.com/office/powerpoint/2010/main" val="3620969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8E25DE-99A2-4EF0-B81B-1A1BB07D04A9}"/>
              </a:ext>
            </a:extLst>
          </p:cNvPr>
          <p:cNvSpPr>
            <a:spLocks noGrp="1"/>
          </p:cNvSpPr>
          <p:nvPr>
            <p:ph type="body" sz="quarter" idx="14"/>
          </p:nvPr>
        </p:nvSpPr>
        <p:spPr/>
        <p:txBody>
          <a:bodyPr/>
          <a:lstStyle/>
          <a:p>
            <a:r>
              <a:rPr lang="en-US"/>
              <a:t>01.04.2020 - 30.04.2020</a:t>
            </a:r>
          </a:p>
        </p:txBody>
      </p:sp>
      <p:sp>
        <p:nvSpPr>
          <p:cNvPr id="5" name="Footer Placeholder 4">
            <a:extLst>
              <a:ext uri="{FF2B5EF4-FFF2-40B4-BE49-F238E27FC236}">
                <a16:creationId xmlns:a16="http://schemas.microsoft.com/office/drawing/2014/main" id="{E76DA030-31E3-4C94-9F53-1B5067595A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33276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F6204-2DE2-4851-A9F5-74A4ED99A9C4}"/>
              </a:ext>
            </a:extLst>
          </p:cNvPr>
          <p:cNvSpPr>
            <a:spLocks noGrp="1"/>
          </p:cNvSpPr>
          <p:nvPr>
            <p:ph type="title"/>
          </p:nvPr>
        </p:nvSpPr>
        <p:spPr/>
        <p:txBody>
          <a:bodyPr/>
          <a:lstStyle/>
          <a:p>
            <a:r>
              <a:rPr lang="en-US"/>
              <a:t>Facebook Überblick Facebook-Videos nach Profilen (Sortierung 10 Sec.) | quer</a:t>
            </a:r>
          </a:p>
        </p:txBody>
      </p:sp>
      <p:graphicFrame>
        <p:nvGraphicFramePr>
          <p:cNvPr id="5" name="Table Placeholder 4">
            <a:extLst>
              <a:ext uri="{FF2B5EF4-FFF2-40B4-BE49-F238E27FC236}">
                <a16:creationId xmlns:a16="http://schemas.microsoft.com/office/drawing/2014/main" id="{5FE2525A-10A0-4968-BE5A-4EC25891EDEB}"/>
              </a:ext>
            </a:extLst>
          </p:cNvPr>
          <p:cNvGraphicFramePr>
            <a:graphicFrameLocks noGrp="1"/>
          </p:cNvGraphicFramePr>
          <p:nvPr>
            <p:ph type="tbl" sz="quarter" idx="13"/>
            <p:extLst>
              <p:ext uri="{D42A27DB-BD31-4B8C-83A1-F6EECF244321}">
                <p14:modId xmlns:p14="http://schemas.microsoft.com/office/powerpoint/2010/main" val="114209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14711365"/>
                    </a:ext>
                  </a:extLst>
                </a:gridCol>
                <a:gridCol w="411480">
                  <a:extLst>
                    <a:ext uri="{9D8B030D-6E8A-4147-A177-3AD203B41FA5}">
                      <a16:colId xmlns:a16="http://schemas.microsoft.com/office/drawing/2014/main" val="3781445799"/>
                    </a:ext>
                  </a:extLst>
                </a:gridCol>
                <a:gridCol w="411480">
                  <a:extLst>
                    <a:ext uri="{9D8B030D-6E8A-4147-A177-3AD203B41FA5}">
                      <a16:colId xmlns:a16="http://schemas.microsoft.com/office/drawing/2014/main" val="3497668749"/>
                    </a:ext>
                  </a:extLst>
                </a:gridCol>
                <a:gridCol w="411480">
                  <a:extLst>
                    <a:ext uri="{9D8B030D-6E8A-4147-A177-3AD203B41FA5}">
                      <a16:colId xmlns:a16="http://schemas.microsoft.com/office/drawing/2014/main" val="4026579698"/>
                    </a:ext>
                  </a:extLst>
                </a:gridCol>
                <a:gridCol w="411480">
                  <a:extLst>
                    <a:ext uri="{9D8B030D-6E8A-4147-A177-3AD203B41FA5}">
                      <a16:colId xmlns:a16="http://schemas.microsoft.com/office/drawing/2014/main" val="891071601"/>
                    </a:ext>
                  </a:extLst>
                </a:gridCol>
                <a:gridCol w="411480">
                  <a:extLst>
                    <a:ext uri="{9D8B030D-6E8A-4147-A177-3AD203B41FA5}">
                      <a16:colId xmlns:a16="http://schemas.microsoft.com/office/drawing/2014/main" val="696013444"/>
                    </a:ext>
                  </a:extLst>
                </a:gridCol>
                <a:gridCol w="411480">
                  <a:extLst>
                    <a:ext uri="{9D8B030D-6E8A-4147-A177-3AD203B41FA5}">
                      <a16:colId xmlns:a16="http://schemas.microsoft.com/office/drawing/2014/main" val="1953582446"/>
                    </a:ext>
                  </a:extLst>
                </a:gridCol>
                <a:gridCol w="411480">
                  <a:extLst>
                    <a:ext uri="{9D8B030D-6E8A-4147-A177-3AD203B41FA5}">
                      <a16:colId xmlns:a16="http://schemas.microsoft.com/office/drawing/2014/main" val="3897861514"/>
                    </a:ext>
                  </a:extLst>
                </a:gridCol>
                <a:gridCol w="411480">
                  <a:extLst>
                    <a:ext uri="{9D8B030D-6E8A-4147-A177-3AD203B41FA5}">
                      <a16:colId xmlns:a16="http://schemas.microsoft.com/office/drawing/2014/main" val="839945138"/>
                    </a:ext>
                  </a:extLst>
                </a:gridCol>
                <a:gridCol w="411480">
                  <a:extLst>
                    <a:ext uri="{9D8B030D-6E8A-4147-A177-3AD203B41FA5}">
                      <a16:colId xmlns:a16="http://schemas.microsoft.com/office/drawing/2014/main" val="997901331"/>
                    </a:ext>
                  </a:extLst>
                </a:gridCol>
                <a:gridCol w="411480">
                  <a:extLst>
                    <a:ext uri="{9D8B030D-6E8A-4147-A177-3AD203B41FA5}">
                      <a16:colId xmlns:a16="http://schemas.microsoft.com/office/drawing/2014/main" val="2168627796"/>
                    </a:ext>
                  </a:extLst>
                </a:gridCol>
                <a:gridCol w="411480">
                  <a:extLst>
                    <a:ext uri="{9D8B030D-6E8A-4147-A177-3AD203B41FA5}">
                      <a16:colId xmlns:a16="http://schemas.microsoft.com/office/drawing/2014/main" val="3670725785"/>
                    </a:ext>
                  </a:extLst>
                </a:gridCol>
                <a:gridCol w="411480">
                  <a:extLst>
                    <a:ext uri="{9D8B030D-6E8A-4147-A177-3AD203B41FA5}">
                      <a16:colId xmlns:a16="http://schemas.microsoft.com/office/drawing/2014/main" val="3869357104"/>
                    </a:ext>
                  </a:extLst>
                </a:gridCol>
                <a:gridCol w="411480">
                  <a:extLst>
                    <a:ext uri="{9D8B030D-6E8A-4147-A177-3AD203B41FA5}">
                      <a16:colId xmlns:a16="http://schemas.microsoft.com/office/drawing/2014/main" val="1758088066"/>
                    </a:ext>
                  </a:extLst>
                </a:gridCol>
                <a:gridCol w="411480">
                  <a:extLst>
                    <a:ext uri="{9D8B030D-6E8A-4147-A177-3AD203B41FA5}">
                      <a16:colId xmlns:a16="http://schemas.microsoft.com/office/drawing/2014/main" val="895869184"/>
                    </a:ext>
                  </a:extLst>
                </a:gridCol>
                <a:gridCol w="411480">
                  <a:extLst>
                    <a:ext uri="{9D8B030D-6E8A-4147-A177-3AD203B41FA5}">
                      <a16:colId xmlns:a16="http://schemas.microsoft.com/office/drawing/2014/main" val="4095173278"/>
                    </a:ext>
                  </a:extLst>
                </a:gridCol>
                <a:gridCol w="411480">
                  <a:extLst>
                    <a:ext uri="{9D8B030D-6E8A-4147-A177-3AD203B41FA5}">
                      <a16:colId xmlns:a16="http://schemas.microsoft.com/office/drawing/2014/main" val="1846775256"/>
                    </a:ext>
                  </a:extLst>
                </a:gridCol>
                <a:gridCol w="411480">
                  <a:extLst>
                    <a:ext uri="{9D8B030D-6E8A-4147-A177-3AD203B41FA5}">
                      <a16:colId xmlns:a16="http://schemas.microsoft.com/office/drawing/2014/main" val="351394807"/>
                    </a:ext>
                  </a:extLst>
                </a:gridCol>
                <a:gridCol w="411480">
                  <a:extLst>
                    <a:ext uri="{9D8B030D-6E8A-4147-A177-3AD203B41FA5}">
                      <a16:colId xmlns:a16="http://schemas.microsoft.com/office/drawing/2014/main" val="2775414435"/>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10s Paid Video Views</a:t>
                      </a:r>
                    </a:p>
                  </a:txBody>
                  <a:tcPr/>
                </a:tc>
                <a:tc>
                  <a:txBody>
                    <a:bodyPr/>
                    <a:lstStyle/>
                    <a:p>
                      <a:r>
                        <a:rPr lang="en-US" sz="1000"/>
                        <a:t>30s Paid Video Views</a:t>
                      </a:r>
                    </a:p>
                  </a:txBody>
                  <a:tcPr/>
                </a:tc>
                <a:tc>
                  <a:txBody>
                    <a:bodyPr/>
                    <a:lstStyle/>
                    <a:p>
                      <a:r>
                        <a:rPr lang="en-US" sz="1000"/>
                        <a:t>Organic Video Views</a:t>
                      </a:r>
                    </a:p>
                  </a:txBody>
                  <a:tcPr/>
                </a:tc>
                <a:tc>
                  <a:txBody>
                    <a:bodyPr/>
                    <a:lstStyle/>
                    <a:p>
                      <a:r>
                        <a:rPr lang="en-US" sz="1000"/>
                        <a:t>10s Organic Video Views</a:t>
                      </a:r>
                    </a:p>
                  </a:txBody>
                  <a:tcPr/>
                </a:tc>
                <a:tc>
                  <a:txBody>
                    <a:bodyPr/>
                    <a:lstStyle/>
                    <a:p>
                      <a:r>
                        <a:rPr lang="en-US" sz="1000"/>
                        <a:t>30s Organic Video Views</a:t>
                      </a:r>
                    </a:p>
                  </a:txBody>
                  <a:tcPr/>
                </a:tc>
                <a:tc>
                  <a:txBody>
                    <a:bodyPr/>
                    <a:lstStyle/>
                    <a:p>
                      <a:r>
                        <a:rPr lang="en-US" sz="1000"/>
                        <a:t>Autoplayed Video Views</a:t>
                      </a:r>
                    </a:p>
                  </a:txBody>
                  <a:tcPr/>
                </a:tc>
                <a:tc>
                  <a:txBody>
                    <a:bodyPr/>
                    <a:lstStyle/>
                    <a:p>
                      <a:r>
                        <a:rPr lang="en-US" sz="1000"/>
                        <a:t>10s Autoplayed Video Views</a:t>
                      </a:r>
                    </a:p>
                  </a:txBody>
                  <a:tcPr/>
                </a:tc>
                <a:tc>
                  <a:txBody>
                    <a:bodyPr/>
                    <a:lstStyle/>
                    <a:p>
                      <a:r>
                        <a:rPr lang="en-US" sz="1000"/>
                        <a:t>30s Autoplayed Video Views</a:t>
                      </a:r>
                    </a:p>
                  </a:txBody>
                  <a:tcPr/>
                </a:tc>
                <a:tc>
                  <a:txBody>
                    <a:bodyPr/>
                    <a:lstStyle/>
                    <a:p>
                      <a:r>
                        <a:rPr lang="en-US" sz="1000"/>
                        <a:t>Click-to-Play Video Views</a:t>
                      </a:r>
                    </a:p>
                  </a:txBody>
                  <a:tcPr/>
                </a:tc>
                <a:tc>
                  <a:txBody>
                    <a:bodyPr/>
                    <a:lstStyle/>
                    <a:p>
                      <a:r>
                        <a:rPr lang="en-US" sz="1000"/>
                        <a:t>10s Click-to-Play Video Views</a:t>
                      </a:r>
                    </a:p>
                  </a:txBody>
                  <a:tcPr/>
                </a:tc>
                <a:tc>
                  <a:txBody>
                    <a:bodyPr/>
                    <a:lstStyle/>
                    <a:p>
                      <a:r>
                        <a:rPr lang="en-US" sz="1000"/>
                        <a:t>30s Click-to-Play Video Views</a:t>
                      </a:r>
                    </a:p>
                  </a:txBody>
                  <a:tcPr/>
                </a:tc>
                <a:tc>
                  <a:txBody>
                    <a:bodyPr/>
                    <a:lstStyle/>
                    <a:p>
                      <a:r>
                        <a:rPr lang="en-US" sz="1000"/>
                        <a:t>Repeat Views</a:t>
                      </a:r>
                    </a:p>
                  </a:txBody>
                  <a:tcPr/>
                </a:tc>
                <a:tc>
                  <a:txBody>
                    <a:bodyPr/>
                    <a:lstStyle/>
                    <a:p>
                      <a:r>
                        <a:rPr lang="en-US" sz="1000"/>
                        <a:t>10s Repeat Views</a:t>
                      </a:r>
                    </a:p>
                  </a:txBody>
                  <a:tcPr/>
                </a:tc>
                <a:tc>
                  <a:txBody>
                    <a:bodyPr/>
                    <a:lstStyle/>
                    <a:p>
                      <a:r>
                        <a:rPr lang="en-US" sz="1000"/>
                        <a:t>30s Repeat Views</a:t>
                      </a:r>
                    </a:p>
                  </a:txBody>
                  <a:tcPr/>
                </a:tc>
                <a:extLst>
                  <a:ext uri="{0D108BD9-81ED-4DB2-BD59-A6C34878D82A}">
                    <a16:rowId xmlns:a16="http://schemas.microsoft.com/office/drawing/2014/main" val="1831707394"/>
                  </a:ext>
                </a:extLst>
              </a:tr>
              <a:tr h="370840">
                <a:tc>
                  <a:txBody>
                    <a:bodyPr/>
                    <a:lstStyle/>
                    <a:p>
                      <a:r>
                        <a:rPr lang="en-US" sz="1000"/>
                        <a:t>quer</a:t>
                      </a:r>
                    </a:p>
                  </a:txBody>
                  <a:tcPr/>
                </a:tc>
                <a:tc>
                  <a:txBody>
                    <a:bodyPr/>
                    <a:lstStyle/>
                    <a:p>
                      <a:r>
                        <a:rPr lang="en-US" sz="1000"/>
                        <a:t>4836047</a:t>
                      </a:r>
                    </a:p>
                  </a:txBody>
                  <a:tcPr/>
                </a:tc>
                <a:tc>
                  <a:txBody>
                    <a:bodyPr/>
                    <a:lstStyle/>
                    <a:p>
                      <a:r>
                        <a:rPr lang="en-US" sz="1000"/>
                        <a:t>2348115</a:t>
                      </a:r>
                    </a:p>
                  </a:txBody>
                  <a:tcPr/>
                </a:tc>
                <a:tc>
                  <a:txBody>
                    <a:bodyPr/>
                    <a:lstStyle/>
                    <a:p>
                      <a:r>
                        <a:rPr lang="en-US" sz="1000"/>
                        <a:t>1350166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4836047</a:t>
                      </a:r>
                    </a:p>
                  </a:txBody>
                  <a:tcPr/>
                </a:tc>
                <a:tc>
                  <a:txBody>
                    <a:bodyPr/>
                    <a:lstStyle/>
                    <a:p>
                      <a:r>
                        <a:rPr lang="en-US" sz="1000"/>
                        <a:t>2348115</a:t>
                      </a:r>
                    </a:p>
                  </a:txBody>
                  <a:tcPr/>
                </a:tc>
                <a:tc>
                  <a:txBody>
                    <a:bodyPr/>
                    <a:lstStyle/>
                    <a:p>
                      <a:r>
                        <a:rPr lang="en-US" sz="1000"/>
                        <a:t>1350166</a:t>
                      </a:r>
                    </a:p>
                  </a:txBody>
                  <a:tcPr/>
                </a:tc>
                <a:tc>
                  <a:txBody>
                    <a:bodyPr/>
                    <a:lstStyle/>
                    <a:p>
                      <a:r>
                        <a:rPr lang="en-US" sz="1000"/>
                        <a:t>4681881</a:t>
                      </a:r>
                    </a:p>
                  </a:txBody>
                  <a:tcPr/>
                </a:tc>
                <a:tc>
                  <a:txBody>
                    <a:bodyPr/>
                    <a:lstStyle/>
                    <a:p>
                      <a:r>
                        <a:rPr lang="en-US" sz="1000"/>
                        <a:t>2216046</a:t>
                      </a:r>
                    </a:p>
                  </a:txBody>
                  <a:tcPr/>
                </a:tc>
                <a:tc>
                  <a:txBody>
                    <a:bodyPr/>
                    <a:lstStyle/>
                    <a:p>
                      <a:r>
                        <a:rPr lang="en-US" sz="1000"/>
                        <a:t>1234363</a:t>
                      </a:r>
                    </a:p>
                  </a:txBody>
                  <a:tcPr/>
                </a:tc>
                <a:tc>
                  <a:txBody>
                    <a:bodyPr/>
                    <a:lstStyle/>
                    <a:p>
                      <a:r>
                        <a:rPr lang="en-US" sz="1000"/>
                        <a:t>154166</a:t>
                      </a:r>
                    </a:p>
                  </a:txBody>
                  <a:tcPr/>
                </a:tc>
                <a:tc>
                  <a:txBody>
                    <a:bodyPr/>
                    <a:lstStyle/>
                    <a:p>
                      <a:r>
                        <a:rPr lang="en-US" sz="1000"/>
                        <a:t>132069</a:t>
                      </a:r>
                    </a:p>
                  </a:txBody>
                  <a:tcPr/>
                </a:tc>
                <a:tc>
                  <a:txBody>
                    <a:bodyPr/>
                    <a:lstStyle/>
                    <a:p>
                      <a:r>
                        <a:rPr lang="en-US" sz="1000"/>
                        <a:t>115803</a:t>
                      </a:r>
                    </a:p>
                  </a:txBody>
                  <a:tcPr/>
                </a:tc>
                <a:tc>
                  <a:txBody>
                    <a:bodyPr/>
                    <a:lstStyle/>
                    <a:p>
                      <a:r>
                        <a:rPr lang="en-US" sz="1000"/>
                        <a:t>857931</a:t>
                      </a:r>
                    </a:p>
                  </a:txBody>
                  <a:tcPr/>
                </a:tc>
                <a:tc>
                  <a:txBody>
                    <a:bodyPr/>
                    <a:lstStyle/>
                    <a:p>
                      <a:r>
                        <a:rPr lang="en-US" sz="1000"/>
                        <a:t>309382</a:t>
                      </a:r>
                    </a:p>
                  </a:txBody>
                  <a:tcPr/>
                </a:tc>
                <a:tc>
                  <a:txBody>
                    <a:bodyPr/>
                    <a:lstStyle/>
                    <a:p>
                      <a:r>
                        <a:rPr lang="en-US" sz="1000"/>
                        <a:t>165573</a:t>
                      </a:r>
                    </a:p>
                  </a:txBody>
                  <a:tcPr/>
                </a:tc>
                <a:extLst>
                  <a:ext uri="{0D108BD9-81ED-4DB2-BD59-A6C34878D82A}">
                    <a16:rowId xmlns:a16="http://schemas.microsoft.com/office/drawing/2014/main" val="1507279087"/>
                  </a:ext>
                </a:extLst>
              </a:tr>
            </a:tbl>
          </a:graphicData>
        </a:graphic>
      </p:graphicFrame>
      <p:sp>
        <p:nvSpPr>
          <p:cNvPr id="4" name="Text Placeholder 3">
            <a:extLst>
              <a:ext uri="{FF2B5EF4-FFF2-40B4-BE49-F238E27FC236}">
                <a16:creationId xmlns:a16="http://schemas.microsoft.com/office/drawing/2014/main" id="{C50AE32E-7C28-4112-9317-FBA922811962}"/>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2711687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F96A5-CC38-47B0-9302-6B409EF82BB7}"/>
              </a:ext>
            </a:extLst>
          </p:cNvPr>
          <p:cNvSpPr>
            <a:spLocks noGrp="1"/>
          </p:cNvSpPr>
          <p:nvPr>
            <p:ph type="title"/>
          </p:nvPr>
        </p:nvSpPr>
        <p:spPr/>
        <p:txBody>
          <a:bodyPr/>
          <a:lstStyle/>
          <a:p>
            <a:r>
              <a:rPr lang="de-DE"/>
              <a:t>Facebook Hitliste nach Views ab 10 Sekunden | quer - 1 of 26</a:t>
            </a:r>
            <a:endParaRPr lang="en-US"/>
          </a:p>
        </p:txBody>
      </p:sp>
      <p:graphicFrame>
        <p:nvGraphicFramePr>
          <p:cNvPr id="5" name="Table Placeholder 4">
            <a:extLst>
              <a:ext uri="{FF2B5EF4-FFF2-40B4-BE49-F238E27FC236}">
                <a16:creationId xmlns:a16="http://schemas.microsoft.com/office/drawing/2014/main" id="{C343A423-232D-4379-B2D0-02F0C7A2A523}"/>
              </a:ext>
            </a:extLst>
          </p:cNvPr>
          <p:cNvGraphicFramePr>
            <a:graphicFrameLocks noGrp="1"/>
          </p:cNvGraphicFramePr>
          <p:nvPr>
            <p:ph type="tbl" sz="quarter" idx="13"/>
            <p:extLst>
              <p:ext uri="{D42A27DB-BD31-4B8C-83A1-F6EECF244321}">
                <p14:modId xmlns:p14="http://schemas.microsoft.com/office/powerpoint/2010/main" val="1735224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212347552"/>
                    </a:ext>
                  </a:extLst>
                </a:gridCol>
                <a:gridCol w="740664">
                  <a:extLst>
                    <a:ext uri="{9D8B030D-6E8A-4147-A177-3AD203B41FA5}">
                      <a16:colId xmlns:a16="http://schemas.microsoft.com/office/drawing/2014/main" val="914464630"/>
                    </a:ext>
                  </a:extLst>
                </a:gridCol>
                <a:gridCol w="208280">
                  <a:extLst>
                    <a:ext uri="{9D8B030D-6E8A-4147-A177-3AD203B41FA5}">
                      <a16:colId xmlns:a16="http://schemas.microsoft.com/office/drawing/2014/main" val="430693714"/>
                    </a:ext>
                  </a:extLst>
                </a:gridCol>
                <a:gridCol w="246888">
                  <a:extLst>
                    <a:ext uri="{9D8B030D-6E8A-4147-A177-3AD203B41FA5}">
                      <a16:colId xmlns:a16="http://schemas.microsoft.com/office/drawing/2014/main" val="3992963173"/>
                    </a:ext>
                  </a:extLst>
                </a:gridCol>
                <a:gridCol w="246888">
                  <a:extLst>
                    <a:ext uri="{9D8B030D-6E8A-4147-A177-3AD203B41FA5}">
                      <a16:colId xmlns:a16="http://schemas.microsoft.com/office/drawing/2014/main" val="1961524450"/>
                    </a:ext>
                  </a:extLst>
                </a:gridCol>
                <a:gridCol w="246888">
                  <a:extLst>
                    <a:ext uri="{9D8B030D-6E8A-4147-A177-3AD203B41FA5}">
                      <a16:colId xmlns:a16="http://schemas.microsoft.com/office/drawing/2014/main" val="2451813466"/>
                    </a:ext>
                  </a:extLst>
                </a:gridCol>
                <a:gridCol w="246888">
                  <a:extLst>
                    <a:ext uri="{9D8B030D-6E8A-4147-A177-3AD203B41FA5}">
                      <a16:colId xmlns:a16="http://schemas.microsoft.com/office/drawing/2014/main" val="3670831479"/>
                    </a:ext>
                  </a:extLst>
                </a:gridCol>
                <a:gridCol w="246888">
                  <a:extLst>
                    <a:ext uri="{9D8B030D-6E8A-4147-A177-3AD203B41FA5}">
                      <a16:colId xmlns:a16="http://schemas.microsoft.com/office/drawing/2014/main" val="2001241218"/>
                    </a:ext>
                  </a:extLst>
                </a:gridCol>
                <a:gridCol w="246888">
                  <a:extLst>
                    <a:ext uri="{9D8B030D-6E8A-4147-A177-3AD203B41FA5}">
                      <a16:colId xmlns:a16="http://schemas.microsoft.com/office/drawing/2014/main" val="3498384485"/>
                    </a:ext>
                  </a:extLst>
                </a:gridCol>
                <a:gridCol w="246888">
                  <a:extLst>
                    <a:ext uri="{9D8B030D-6E8A-4147-A177-3AD203B41FA5}">
                      <a16:colId xmlns:a16="http://schemas.microsoft.com/office/drawing/2014/main" val="1230015529"/>
                    </a:ext>
                  </a:extLst>
                </a:gridCol>
                <a:gridCol w="246888">
                  <a:extLst>
                    <a:ext uri="{9D8B030D-6E8A-4147-A177-3AD203B41FA5}">
                      <a16:colId xmlns:a16="http://schemas.microsoft.com/office/drawing/2014/main" val="922022764"/>
                    </a:ext>
                  </a:extLst>
                </a:gridCol>
                <a:gridCol w="246888">
                  <a:extLst>
                    <a:ext uri="{9D8B030D-6E8A-4147-A177-3AD203B41FA5}">
                      <a16:colId xmlns:a16="http://schemas.microsoft.com/office/drawing/2014/main" val="3303973092"/>
                    </a:ext>
                  </a:extLst>
                </a:gridCol>
                <a:gridCol w="246888">
                  <a:extLst>
                    <a:ext uri="{9D8B030D-6E8A-4147-A177-3AD203B41FA5}">
                      <a16:colId xmlns:a16="http://schemas.microsoft.com/office/drawing/2014/main" val="707961025"/>
                    </a:ext>
                  </a:extLst>
                </a:gridCol>
                <a:gridCol w="246888">
                  <a:extLst>
                    <a:ext uri="{9D8B030D-6E8A-4147-A177-3AD203B41FA5}">
                      <a16:colId xmlns:a16="http://schemas.microsoft.com/office/drawing/2014/main" val="523738283"/>
                    </a:ext>
                  </a:extLst>
                </a:gridCol>
                <a:gridCol w="246888">
                  <a:extLst>
                    <a:ext uri="{9D8B030D-6E8A-4147-A177-3AD203B41FA5}">
                      <a16:colId xmlns:a16="http://schemas.microsoft.com/office/drawing/2014/main" val="1364075821"/>
                    </a:ext>
                  </a:extLst>
                </a:gridCol>
                <a:gridCol w="246888">
                  <a:extLst>
                    <a:ext uri="{9D8B030D-6E8A-4147-A177-3AD203B41FA5}">
                      <a16:colId xmlns:a16="http://schemas.microsoft.com/office/drawing/2014/main" val="3832430281"/>
                    </a:ext>
                  </a:extLst>
                </a:gridCol>
                <a:gridCol w="246888">
                  <a:extLst>
                    <a:ext uri="{9D8B030D-6E8A-4147-A177-3AD203B41FA5}">
                      <a16:colId xmlns:a16="http://schemas.microsoft.com/office/drawing/2014/main" val="1743331096"/>
                    </a:ext>
                  </a:extLst>
                </a:gridCol>
                <a:gridCol w="246888">
                  <a:extLst>
                    <a:ext uri="{9D8B030D-6E8A-4147-A177-3AD203B41FA5}">
                      <a16:colId xmlns:a16="http://schemas.microsoft.com/office/drawing/2014/main" val="3580142351"/>
                    </a:ext>
                  </a:extLst>
                </a:gridCol>
                <a:gridCol w="246888">
                  <a:extLst>
                    <a:ext uri="{9D8B030D-6E8A-4147-A177-3AD203B41FA5}">
                      <a16:colId xmlns:a16="http://schemas.microsoft.com/office/drawing/2014/main" val="1684128246"/>
                    </a:ext>
                  </a:extLst>
                </a:gridCol>
                <a:gridCol w="246888">
                  <a:extLst>
                    <a:ext uri="{9D8B030D-6E8A-4147-A177-3AD203B41FA5}">
                      <a16:colId xmlns:a16="http://schemas.microsoft.com/office/drawing/2014/main" val="3270663195"/>
                    </a:ext>
                  </a:extLst>
                </a:gridCol>
                <a:gridCol w="246888">
                  <a:extLst>
                    <a:ext uri="{9D8B030D-6E8A-4147-A177-3AD203B41FA5}">
                      <a16:colId xmlns:a16="http://schemas.microsoft.com/office/drawing/2014/main" val="311686519"/>
                    </a:ext>
                  </a:extLst>
                </a:gridCol>
                <a:gridCol w="246888">
                  <a:extLst>
                    <a:ext uri="{9D8B030D-6E8A-4147-A177-3AD203B41FA5}">
                      <a16:colId xmlns:a16="http://schemas.microsoft.com/office/drawing/2014/main" val="2863428713"/>
                    </a:ext>
                  </a:extLst>
                </a:gridCol>
                <a:gridCol w="246888">
                  <a:extLst>
                    <a:ext uri="{9D8B030D-6E8A-4147-A177-3AD203B41FA5}">
                      <a16:colId xmlns:a16="http://schemas.microsoft.com/office/drawing/2014/main" val="3411469774"/>
                    </a:ext>
                  </a:extLst>
                </a:gridCol>
                <a:gridCol w="208280">
                  <a:extLst>
                    <a:ext uri="{9D8B030D-6E8A-4147-A177-3AD203B41FA5}">
                      <a16:colId xmlns:a16="http://schemas.microsoft.com/office/drawing/2014/main" val="309071701"/>
                    </a:ext>
                  </a:extLst>
                </a:gridCol>
                <a:gridCol w="208280">
                  <a:extLst>
                    <a:ext uri="{9D8B030D-6E8A-4147-A177-3AD203B41FA5}">
                      <a16:colId xmlns:a16="http://schemas.microsoft.com/office/drawing/2014/main" val="2705932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495841975"/>
                  </a:ext>
                </a:extLst>
              </a:tr>
            </a:tbl>
          </a:graphicData>
        </a:graphic>
      </p:graphicFrame>
      <p:sp>
        <p:nvSpPr>
          <p:cNvPr id="4" name="Text Placeholder 3">
            <a:extLst>
              <a:ext uri="{FF2B5EF4-FFF2-40B4-BE49-F238E27FC236}">
                <a16:creationId xmlns:a16="http://schemas.microsoft.com/office/drawing/2014/main" id="{157A671D-A571-4EC0-8BE1-9F2C9EBBA18E}"/>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8455787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C0A72-619B-4923-8009-E53C7582B58A}"/>
              </a:ext>
            </a:extLst>
          </p:cNvPr>
          <p:cNvSpPr>
            <a:spLocks noGrp="1"/>
          </p:cNvSpPr>
          <p:nvPr>
            <p:ph type="title"/>
          </p:nvPr>
        </p:nvSpPr>
        <p:spPr/>
        <p:txBody>
          <a:bodyPr/>
          <a:lstStyle/>
          <a:p>
            <a:r>
              <a:rPr lang="de-DE"/>
              <a:t>Facebook Hitliste nach Views ab 10 Sekunden | quer - 2 of 26</a:t>
            </a:r>
            <a:endParaRPr lang="en-US"/>
          </a:p>
        </p:txBody>
      </p:sp>
      <p:graphicFrame>
        <p:nvGraphicFramePr>
          <p:cNvPr id="5" name="Table Placeholder 4">
            <a:extLst>
              <a:ext uri="{FF2B5EF4-FFF2-40B4-BE49-F238E27FC236}">
                <a16:creationId xmlns:a16="http://schemas.microsoft.com/office/drawing/2014/main" id="{2662353A-D2EB-49BA-8201-3901F31C9D00}"/>
              </a:ext>
            </a:extLst>
          </p:cNvPr>
          <p:cNvGraphicFramePr>
            <a:graphicFrameLocks noGrp="1"/>
          </p:cNvGraphicFramePr>
          <p:nvPr>
            <p:ph type="tbl" sz="quarter" idx="13"/>
            <p:extLst>
              <p:ext uri="{D42A27DB-BD31-4B8C-83A1-F6EECF244321}">
                <p14:modId xmlns:p14="http://schemas.microsoft.com/office/powerpoint/2010/main" val="2055342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265396671"/>
                    </a:ext>
                  </a:extLst>
                </a:gridCol>
                <a:gridCol w="740664">
                  <a:extLst>
                    <a:ext uri="{9D8B030D-6E8A-4147-A177-3AD203B41FA5}">
                      <a16:colId xmlns:a16="http://schemas.microsoft.com/office/drawing/2014/main" val="810774834"/>
                    </a:ext>
                  </a:extLst>
                </a:gridCol>
                <a:gridCol w="208280">
                  <a:extLst>
                    <a:ext uri="{9D8B030D-6E8A-4147-A177-3AD203B41FA5}">
                      <a16:colId xmlns:a16="http://schemas.microsoft.com/office/drawing/2014/main" val="4268179070"/>
                    </a:ext>
                  </a:extLst>
                </a:gridCol>
                <a:gridCol w="246888">
                  <a:extLst>
                    <a:ext uri="{9D8B030D-6E8A-4147-A177-3AD203B41FA5}">
                      <a16:colId xmlns:a16="http://schemas.microsoft.com/office/drawing/2014/main" val="338299544"/>
                    </a:ext>
                  </a:extLst>
                </a:gridCol>
                <a:gridCol w="246888">
                  <a:extLst>
                    <a:ext uri="{9D8B030D-6E8A-4147-A177-3AD203B41FA5}">
                      <a16:colId xmlns:a16="http://schemas.microsoft.com/office/drawing/2014/main" val="2941286917"/>
                    </a:ext>
                  </a:extLst>
                </a:gridCol>
                <a:gridCol w="246888">
                  <a:extLst>
                    <a:ext uri="{9D8B030D-6E8A-4147-A177-3AD203B41FA5}">
                      <a16:colId xmlns:a16="http://schemas.microsoft.com/office/drawing/2014/main" val="675847346"/>
                    </a:ext>
                  </a:extLst>
                </a:gridCol>
                <a:gridCol w="246888">
                  <a:extLst>
                    <a:ext uri="{9D8B030D-6E8A-4147-A177-3AD203B41FA5}">
                      <a16:colId xmlns:a16="http://schemas.microsoft.com/office/drawing/2014/main" val="3983694797"/>
                    </a:ext>
                  </a:extLst>
                </a:gridCol>
                <a:gridCol w="246888">
                  <a:extLst>
                    <a:ext uri="{9D8B030D-6E8A-4147-A177-3AD203B41FA5}">
                      <a16:colId xmlns:a16="http://schemas.microsoft.com/office/drawing/2014/main" val="4061758263"/>
                    </a:ext>
                  </a:extLst>
                </a:gridCol>
                <a:gridCol w="246888">
                  <a:extLst>
                    <a:ext uri="{9D8B030D-6E8A-4147-A177-3AD203B41FA5}">
                      <a16:colId xmlns:a16="http://schemas.microsoft.com/office/drawing/2014/main" val="1068580015"/>
                    </a:ext>
                  </a:extLst>
                </a:gridCol>
                <a:gridCol w="246888">
                  <a:extLst>
                    <a:ext uri="{9D8B030D-6E8A-4147-A177-3AD203B41FA5}">
                      <a16:colId xmlns:a16="http://schemas.microsoft.com/office/drawing/2014/main" val="569221822"/>
                    </a:ext>
                  </a:extLst>
                </a:gridCol>
                <a:gridCol w="246888">
                  <a:extLst>
                    <a:ext uri="{9D8B030D-6E8A-4147-A177-3AD203B41FA5}">
                      <a16:colId xmlns:a16="http://schemas.microsoft.com/office/drawing/2014/main" val="1868640202"/>
                    </a:ext>
                  </a:extLst>
                </a:gridCol>
                <a:gridCol w="246888">
                  <a:extLst>
                    <a:ext uri="{9D8B030D-6E8A-4147-A177-3AD203B41FA5}">
                      <a16:colId xmlns:a16="http://schemas.microsoft.com/office/drawing/2014/main" val="2374690419"/>
                    </a:ext>
                  </a:extLst>
                </a:gridCol>
                <a:gridCol w="246888">
                  <a:extLst>
                    <a:ext uri="{9D8B030D-6E8A-4147-A177-3AD203B41FA5}">
                      <a16:colId xmlns:a16="http://schemas.microsoft.com/office/drawing/2014/main" val="1239430355"/>
                    </a:ext>
                  </a:extLst>
                </a:gridCol>
                <a:gridCol w="246888">
                  <a:extLst>
                    <a:ext uri="{9D8B030D-6E8A-4147-A177-3AD203B41FA5}">
                      <a16:colId xmlns:a16="http://schemas.microsoft.com/office/drawing/2014/main" val="1943545622"/>
                    </a:ext>
                  </a:extLst>
                </a:gridCol>
                <a:gridCol w="246888">
                  <a:extLst>
                    <a:ext uri="{9D8B030D-6E8A-4147-A177-3AD203B41FA5}">
                      <a16:colId xmlns:a16="http://schemas.microsoft.com/office/drawing/2014/main" val="3369386640"/>
                    </a:ext>
                  </a:extLst>
                </a:gridCol>
                <a:gridCol w="246888">
                  <a:extLst>
                    <a:ext uri="{9D8B030D-6E8A-4147-A177-3AD203B41FA5}">
                      <a16:colId xmlns:a16="http://schemas.microsoft.com/office/drawing/2014/main" val="294376706"/>
                    </a:ext>
                  </a:extLst>
                </a:gridCol>
                <a:gridCol w="246888">
                  <a:extLst>
                    <a:ext uri="{9D8B030D-6E8A-4147-A177-3AD203B41FA5}">
                      <a16:colId xmlns:a16="http://schemas.microsoft.com/office/drawing/2014/main" val="809456305"/>
                    </a:ext>
                  </a:extLst>
                </a:gridCol>
                <a:gridCol w="246888">
                  <a:extLst>
                    <a:ext uri="{9D8B030D-6E8A-4147-A177-3AD203B41FA5}">
                      <a16:colId xmlns:a16="http://schemas.microsoft.com/office/drawing/2014/main" val="1231070766"/>
                    </a:ext>
                  </a:extLst>
                </a:gridCol>
                <a:gridCol w="246888">
                  <a:extLst>
                    <a:ext uri="{9D8B030D-6E8A-4147-A177-3AD203B41FA5}">
                      <a16:colId xmlns:a16="http://schemas.microsoft.com/office/drawing/2014/main" val="1522029042"/>
                    </a:ext>
                  </a:extLst>
                </a:gridCol>
                <a:gridCol w="246888">
                  <a:extLst>
                    <a:ext uri="{9D8B030D-6E8A-4147-A177-3AD203B41FA5}">
                      <a16:colId xmlns:a16="http://schemas.microsoft.com/office/drawing/2014/main" val="2894500715"/>
                    </a:ext>
                  </a:extLst>
                </a:gridCol>
                <a:gridCol w="246888">
                  <a:extLst>
                    <a:ext uri="{9D8B030D-6E8A-4147-A177-3AD203B41FA5}">
                      <a16:colId xmlns:a16="http://schemas.microsoft.com/office/drawing/2014/main" val="3667453085"/>
                    </a:ext>
                  </a:extLst>
                </a:gridCol>
                <a:gridCol w="246888">
                  <a:extLst>
                    <a:ext uri="{9D8B030D-6E8A-4147-A177-3AD203B41FA5}">
                      <a16:colId xmlns:a16="http://schemas.microsoft.com/office/drawing/2014/main" val="561447225"/>
                    </a:ext>
                  </a:extLst>
                </a:gridCol>
                <a:gridCol w="246888">
                  <a:extLst>
                    <a:ext uri="{9D8B030D-6E8A-4147-A177-3AD203B41FA5}">
                      <a16:colId xmlns:a16="http://schemas.microsoft.com/office/drawing/2014/main" val="2121493232"/>
                    </a:ext>
                  </a:extLst>
                </a:gridCol>
                <a:gridCol w="208280">
                  <a:extLst>
                    <a:ext uri="{9D8B030D-6E8A-4147-A177-3AD203B41FA5}">
                      <a16:colId xmlns:a16="http://schemas.microsoft.com/office/drawing/2014/main" val="1116092219"/>
                    </a:ext>
                  </a:extLst>
                </a:gridCol>
                <a:gridCol w="208280">
                  <a:extLst>
                    <a:ext uri="{9D8B030D-6E8A-4147-A177-3AD203B41FA5}">
                      <a16:colId xmlns:a16="http://schemas.microsoft.com/office/drawing/2014/main" val="3324641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016291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- 2020-04-24 12:43:35</a:t>
                      </a:r>
                      <a:r>
                        <a:rPr kumimoji="0" lang="de-DE" sz="1000" b="0" i="0" u="none" strike="noStrike" kern="1200" cap="none" spc="0" normalizeH="0" baseline="0" noProof="0">
                          <a:ln>
                            <a:noFill/>
                          </a:ln>
                          <a:solidFill>
                            <a:prstClr val="black"/>
                          </a:solidFill>
                          <a:effectLst/>
                          <a:uLnTx/>
                          <a:uFillTx/>
                          <a:latin typeface="+mn-lt"/>
                          <a:ea typeface="+mn-ea"/>
                          <a:cs typeface="+mn-cs"/>
                        </a:rPr>
                        <a:t>
 Deutschland importiert zwei Drittel des Gemüses und sogar drei Viertel des Obstes. Sollte frisches Obst und Gemüse aus Spanien oder den Niederlanden knapp werden, bleiben uns Dosen. Deren Inhalt kommt bei vielen Produkten allerdings Großteils aus China.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https://scontent-iad3-1.xx.fbcdn.net/v/t15.5256-10/p168x128/94379435_597139364343607_2202907490830516224_n.jpg?_nc_cat=106&amp;_nc_sid=08861d&amp;_nc_ohc=Liq2sKpFQL4AX-rl18n&amp;_nc_ht=scontent-iad3-1.xx&amp;_nc_tp=6&amp;oh=6559d2681c7eeb186cdba36b9c734691&amp;oe=5EEBDAC6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19.98 %</a:t>
                      </a:r>
                    </a:p>
                  </a:txBody>
                  <a:tcPr/>
                </a:tc>
                <a:extLst>
                  <a:ext uri="{0D108BD9-81ED-4DB2-BD59-A6C34878D82A}">
                    <a16:rowId xmlns:a16="http://schemas.microsoft.com/office/drawing/2014/main" val="2734780082"/>
                  </a:ext>
                </a:extLst>
              </a:tr>
            </a:tbl>
          </a:graphicData>
        </a:graphic>
      </p:graphicFrame>
      <p:sp>
        <p:nvSpPr>
          <p:cNvPr id="4" name="Text Placeholder 3">
            <a:extLst>
              <a:ext uri="{FF2B5EF4-FFF2-40B4-BE49-F238E27FC236}">
                <a16:creationId xmlns:a16="http://schemas.microsoft.com/office/drawing/2014/main" id="{EE7CD9A3-9074-4D12-99C4-3840413B4692}"/>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5371297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72559-652E-4557-8226-8B9968EA5EE6}"/>
              </a:ext>
            </a:extLst>
          </p:cNvPr>
          <p:cNvSpPr>
            <a:spLocks noGrp="1"/>
          </p:cNvSpPr>
          <p:nvPr>
            <p:ph type="title"/>
          </p:nvPr>
        </p:nvSpPr>
        <p:spPr/>
        <p:txBody>
          <a:bodyPr/>
          <a:lstStyle/>
          <a:p>
            <a:r>
              <a:rPr lang="de-DE"/>
              <a:t>Facebook Hitliste nach Views ab 10 Sekunden | quer - 3 of 26</a:t>
            </a:r>
            <a:endParaRPr lang="en-US"/>
          </a:p>
        </p:txBody>
      </p:sp>
      <p:graphicFrame>
        <p:nvGraphicFramePr>
          <p:cNvPr id="5" name="Table Placeholder 4">
            <a:extLst>
              <a:ext uri="{FF2B5EF4-FFF2-40B4-BE49-F238E27FC236}">
                <a16:creationId xmlns:a16="http://schemas.microsoft.com/office/drawing/2014/main" id="{12DADC0E-36B0-4417-991F-3AB797B1583F}"/>
              </a:ext>
            </a:extLst>
          </p:cNvPr>
          <p:cNvGraphicFramePr>
            <a:graphicFrameLocks noGrp="1"/>
          </p:cNvGraphicFramePr>
          <p:nvPr>
            <p:ph type="tbl" sz="quarter" idx="13"/>
            <p:extLst>
              <p:ext uri="{D42A27DB-BD31-4B8C-83A1-F6EECF244321}">
                <p14:modId xmlns:p14="http://schemas.microsoft.com/office/powerpoint/2010/main" val="1885670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53042551"/>
                    </a:ext>
                  </a:extLst>
                </a:gridCol>
                <a:gridCol w="740664">
                  <a:extLst>
                    <a:ext uri="{9D8B030D-6E8A-4147-A177-3AD203B41FA5}">
                      <a16:colId xmlns:a16="http://schemas.microsoft.com/office/drawing/2014/main" val="608748181"/>
                    </a:ext>
                  </a:extLst>
                </a:gridCol>
                <a:gridCol w="208280">
                  <a:extLst>
                    <a:ext uri="{9D8B030D-6E8A-4147-A177-3AD203B41FA5}">
                      <a16:colId xmlns:a16="http://schemas.microsoft.com/office/drawing/2014/main" val="3719012569"/>
                    </a:ext>
                  </a:extLst>
                </a:gridCol>
                <a:gridCol w="246888">
                  <a:extLst>
                    <a:ext uri="{9D8B030D-6E8A-4147-A177-3AD203B41FA5}">
                      <a16:colId xmlns:a16="http://schemas.microsoft.com/office/drawing/2014/main" val="2139115669"/>
                    </a:ext>
                  </a:extLst>
                </a:gridCol>
                <a:gridCol w="246888">
                  <a:extLst>
                    <a:ext uri="{9D8B030D-6E8A-4147-A177-3AD203B41FA5}">
                      <a16:colId xmlns:a16="http://schemas.microsoft.com/office/drawing/2014/main" val="2567422224"/>
                    </a:ext>
                  </a:extLst>
                </a:gridCol>
                <a:gridCol w="246888">
                  <a:extLst>
                    <a:ext uri="{9D8B030D-6E8A-4147-A177-3AD203B41FA5}">
                      <a16:colId xmlns:a16="http://schemas.microsoft.com/office/drawing/2014/main" val="290039480"/>
                    </a:ext>
                  </a:extLst>
                </a:gridCol>
                <a:gridCol w="246888">
                  <a:extLst>
                    <a:ext uri="{9D8B030D-6E8A-4147-A177-3AD203B41FA5}">
                      <a16:colId xmlns:a16="http://schemas.microsoft.com/office/drawing/2014/main" val="3690106776"/>
                    </a:ext>
                  </a:extLst>
                </a:gridCol>
                <a:gridCol w="246888">
                  <a:extLst>
                    <a:ext uri="{9D8B030D-6E8A-4147-A177-3AD203B41FA5}">
                      <a16:colId xmlns:a16="http://schemas.microsoft.com/office/drawing/2014/main" val="3193030495"/>
                    </a:ext>
                  </a:extLst>
                </a:gridCol>
                <a:gridCol w="246888">
                  <a:extLst>
                    <a:ext uri="{9D8B030D-6E8A-4147-A177-3AD203B41FA5}">
                      <a16:colId xmlns:a16="http://schemas.microsoft.com/office/drawing/2014/main" val="1346142262"/>
                    </a:ext>
                  </a:extLst>
                </a:gridCol>
                <a:gridCol w="246888">
                  <a:extLst>
                    <a:ext uri="{9D8B030D-6E8A-4147-A177-3AD203B41FA5}">
                      <a16:colId xmlns:a16="http://schemas.microsoft.com/office/drawing/2014/main" val="2076688136"/>
                    </a:ext>
                  </a:extLst>
                </a:gridCol>
                <a:gridCol w="246888">
                  <a:extLst>
                    <a:ext uri="{9D8B030D-6E8A-4147-A177-3AD203B41FA5}">
                      <a16:colId xmlns:a16="http://schemas.microsoft.com/office/drawing/2014/main" val="396424321"/>
                    </a:ext>
                  </a:extLst>
                </a:gridCol>
                <a:gridCol w="246888">
                  <a:extLst>
                    <a:ext uri="{9D8B030D-6E8A-4147-A177-3AD203B41FA5}">
                      <a16:colId xmlns:a16="http://schemas.microsoft.com/office/drawing/2014/main" val="3856247005"/>
                    </a:ext>
                  </a:extLst>
                </a:gridCol>
                <a:gridCol w="246888">
                  <a:extLst>
                    <a:ext uri="{9D8B030D-6E8A-4147-A177-3AD203B41FA5}">
                      <a16:colId xmlns:a16="http://schemas.microsoft.com/office/drawing/2014/main" val="2848062188"/>
                    </a:ext>
                  </a:extLst>
                </a:gridCol>
                <a:gridCol w="246888">
                  <a:extLst>
                    <a:ext uri="{9D8B030D-6E8A-4147-A177-3AD203B41FA5}">
                      <a16:colId xmlns:a16="http://schemas.microsoft.com/office/drawing/2014/main" val="954527388"/>
                    </a:ext>
                  </a:extLst>
                </a:gridCol>
                <a:gridCol w="246888">
                  <a:extLst>
                    <a:ext uri="{9D8B030D-6E8A-4147-A177-3AD203B41FA5}">
                      <a16:colId xmlns:a16="http://schemas.microsoft.com/office/drawing/2014/main" val="106902229"/>
                    </a:ext>
                  </a:extLst>
                </a:gridCol>
                <a:gridCol w="246888">
                  <a:extLst>
                    <a:ext uri="{9D8B030D-6E8A-4147-A177-3AD203B41FA5}">
                      <a16:colId xmlns:a16="http://schemas.microsoft.com/office/drawing/2014/main" val="3063466460"/>
                    </a:ext>
                  </a:extLst>
                </a:gridCol>
                <a:gridCol w="246888">
                  <a:extLst>
                    <a:ext uri="{9D8B030D-6E8A-4147-A177-3AD203B41FA5}">
                      <a16:colId xmlns:a16="http://schemas.microsoft.com/office/drawing/2014/main" val="2135032011"/>
                    </a:ext>
                  </a:extLst>
                </a:gridCol>
                <a:gridCol w="246888">
                  <a:extLst>
                    <a:ext uri="{9D8B030D-6E8A-4147-A177-3AD203B41FA5}">
                      <a16:colId xmlns:a16="http://schemas.microsoft.com/office/drawing/2014/main" val="4261429607"/>
                    </a:ext>
                  </a:extLst>
                </a:gridCol>
                <a:gridCol w="246888">
                  <a:extLst>
                    <a:ext uri="{9D8B030D-6E8A-4147-A177-3AD203B41FA5}">
                      <a16:colId xmlns:a16="http://schemas.microsoft.com/office/drawing/2014/main" val="2805139717"/>
                    </a:ext>
                  </a:extLst>
                </a:gridCol>
                <a:gridCol w="246888">
                  <a:extLst>
                    <a:ext uri="{9D8B030D-6E8A-4147-A177-3AD203B41FA5}">
                      <a16:colId xmlns:a16="http://schemas.microsoft.com/office/drawing/2014/main" val="624583112"/>
                    </a:ext>
                  </a:extLst>
                </a:gridCol>
                <a:gridCol w="246888">
                  <a:extLst>
                    <a:ext uri="{9D8B030D-6E8A-4147-A177-3AD203B41FA5}">
                      <a16:colId xmlns:a16="http://schemas.microsoft.com/office/drawing/2014/main" val="1665233273"/>
                    </a:ext>
                  </a:extLst>
                </a:gridCol>
                <a:gridCol w="246888">
                  <a:extLst>
                    <a:ext uri="{9D8B030D-6E8A-4147-A177-3AD203B41FA5}">
                      <a16:colId xmlns:a16="http://schemas.microsoft.com/office/drawing/2014/main" val="4269683261"/>
                    </a:ext>
                  </a:extLst>
                </a:gridCol>
                <a:gridCol w="246888">
                  <a:extLst>
                    <a:ext uri="{9D8B030D-6E8A-4147-A177-3AD203B41FA5}">
                      <a16:colId xmlns:a16="http://schemas.microsoft.com/office/drawing/2014/main" val="615685640"/>
                    </a:ext>
                  </a:extLst>
                </a:gridCol>
                <a:gridCol w="208280">
                  <a:extLst>
                    <a:ext uri="{9D8B030D-6E8A-4147-A177-3AD203B41FA5}">
                      <a16:colId xmlns:a16="http://schemas.microsoft.com/office/drawing/2014/main" val="1808269867"/>
                    </a:ext>
                  </a:extLst>
                </a:gridCol>
                <a:gridCol w="208280">
                  <a:extLst>
                    <a:ext uri="{9D8B030D-6E8A-4147-A177-3AD203B41FA5}">
                      <a16:colId xmlns:a16="http://schemas.microsoft.com/office/drawing/2014/main" val="1426701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39235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- 2020-04-04 12:35:49</a:t>
                      </a:r>
                      <a:r>
                        <a:rPr kumimoji="0" lang="de-DE" sz="1000" b="0" i="0" u="none" strike="noStrike" kern="1200" cap="none" spc="0" normalizeH="0" baseline="0" noProof="0">
                          <a:ln>
                            <a:noFill/>
                          </a:ln>
                          <a:solidFill>
                            <a:prstClr val="black"/>
                          </a:solidFill>
                          <a:effectLst/>
                          <a:uLnTx/>
                          <a:uFillTx/>
                          <a:latin typeface="+mn-lt"/>
                          <a:ea typeface="+mn-ea"/>
                          <a:cs typeface="+mn-cs"/>
                        </a:rPr>
                        <a:t>
 Der Garten ist das letzte Refugium der Corona-geplagten Menschen, in dem sie noch nach eigenem Geschmack schalten und walten können. Oder zumindest konnten. Denn Erlangen hat den betonierten und geschotterten Gärten den Kampf angesagt und solcherlei pflegeleichte Gestaltung bei Neubauten künftig verboten. quer ist nach Erlangen gefahren, um den Folgen des Gartlerbebens nachzuspüren.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https://scontent-iad3-1.xx.fbcdn.net/v/t15.5256-10/p168x128/92279524_659938991494445_7369658512609116160_n.jpg?_nc_cat=107&amp;_nc_sid=08861d&amp;_nc_ohc=E1hD6sJCvgEAX-Zts7L&amp;_nc_ht=scontent-iad3-1.xx&amp;_nc_tp=6&amp;oh=d06524db56980187af38159d1053a3f9&amp;oe=5EEE7E92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22.50 %</a:t>
                      </a:r>
                    </a:p>
                  </a:txBody>
                  <a:tcPr/>
                </a:tc>
                <a:extLst>
                  <a:ext uri="{0D108BD9-81ED-4DB2-BD59-A6C34878D82A}">
                    <a16:rowId xmlns:a16="http://schemas.microsoft.com/office/drawing/2014/main" val="3999291732"/>
                  </a:ext>
                </a:extLst>
              </a:tr>
            </a:tbl>
          </a:graphicData>
        </a:graphic>
      </p:graphicFrame>
      <p:sp>
        <p:nvSpPr>
          <p:cNvPr id="4" name="Text Placeholder 3">
            <a:extLst>
              <a:ext uri="{FF2B5EF4-FFF2-40B4-BE49-F238E27FC236}">
                <a16:creationId xmlns:a16="http://schemas.microsoft.com/office/drawing/2014/main" id="{82BC26AB-49D0-4323-B4BF-B9216B2DDD4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9969472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E1475-7C2C-45E4-89C4-40EF245529F1}"/>
              </a:ext>
            </a:extLst>
          </p:cNvPr>
          <p:cNvSpPr>
            <a:spLocks noGrp="1"/>
          </p:cNvSpPr>
          <p:nvPr>
            <p:ph type="title"/>
          </p:nvPr>
        </p:nvSpPr>
        <p:spPr/>
        <p:txBody>
          <a:bodyPr/>
          <a:lstStyle/>
          <a:p>
            <a:r>
              <a:rPr lang="de-DE"/>
              <a:t>Facebook Hitliste nach Views ab 10 Sekunden | quer - 4 of 26</a:t>
            </a:r>
            <a:endParaRPr lang="en-US"/>
          </a:p>
        </p:txBody>
      </p:sp>
      <p:graphicFrame>
        <p:nvGraphicFramePr>
          <p:cNvPr id="5" name="Table Placeholder 4">
            <a:extLst>
              <a:ext uri="{FF2B5EF4-FFF2-40B4-BE49-F238E27FC236}">
                <a16:creationId xmlns:a16="http://schemas.microsoft.com/office/drawing/2014/main" id="{A7F4FBBF-37C9-4FB3-B1C1-51D8BFC36F6A}"/>
              </a:ext>
            </a:extLst>
          </p:cNvPr>
          <p:cNvGraphicFramePr>
            <a:graphicFrameLocks noGrp="1"/>
          </p:cNvGraphicFramePr>
          <p:nvPr>
            <p:ph type="tbl" sz="quarter" idx="13"/>
            <p:extLst>
              <p:ext uri="{D42A27DB-BD31-4B8C-83A1-F6EECF244321}">
                <p14:modId xmlns:p14="http://schemas.microsoft.com/office/powerpoint/2010/main" val="138593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640710070"/>
                    </a:ext>
                  </a:extLst>
                </a:gridCol>
                <a:gridCol w="740664">
                  <a:extLst>
                    <a:ext uri="{9D8B030D-6E8A-4147-A177-3AD203B41FA5}">
                      <a16:colId xmlns:a16="http://schemas.microsoft.com/office/drawing/2014/main" val="902379658"/>
                    </a:ext>
                  </a:extLst>
                </a:gridCol>
                <a:gridCol w="208280">
                  <a:extLst>
                    <a:ext uri="{9D8B030D-6E8A-4147-A177-3AD203B41FA5}">
                      <a16:colId xmlns:a16="http://schemas.microsoft.com/office/drawing/2014/main" val="1142237150"/>
                    </a:ext>
                  </a:extLst>
                </a:gridCol>
                <a:gridCol w="246888">
                  <a:extLst>
                    <a:ext uri="{9D8B030D-6E8A-4147-A177-3AD203B41FA5}">
                      <a16:colId xmlns:a16="http://schemas.microsoft.com/office/drawing/2014/main" val="580635641"/>
                    </a:ext>
                  </a:extLst>
                </a:gridCol>
                <a:gridCol w="246888">
                  <a:extLst>
                    <a:ext uri="{9D8B030D-6E8A-4147-A177-3AD203B41FA5}">
                      <a16:colId xmlns:a16="http://schemas.microsoft.com/office/drawing/2014/main" val="3059695161"/>
                    </a:ext>
                  </a:extLst>
                </a:gridCol>
                <a:gridCol w="246888">
                  <a:extLst>
                    <a:ext uri="{9D8B030D-6E8A-4147-A177-3AD203B41FA5}">
                      <a16:colId xmlns:a16="http://schemas.microsoft.com/office/drawing/2014/main" val="4034979083"/>
                    </a:ext>
                  </a:extLst>
                </a:gridCol>
                <a:gridCol w="246888">
                  <a:extLst>
                    <a:ext uri="{9D8B030D-6E8A-4147-A177-3AD203B41FA5}">
                      <a16:colId xmlns:a16="http://schemas.microsoft.com/office/drawing/2014/main" val="14423636"/>
                    </a:ext>
                  </a:extLst>
                </a:gridCol>
                <a:gridCol w="246888">
                  <a:extLst>
                    <a:ext uri="{9D8B030D-6E8A-4147-A177-3AD203B41FA5}">
                      <a16:colId xmlns:a16="http://schemas.microsoft.com/office/drawing/2014/main" val="2473862239"/>
                    </a:ext>
                  </a:extLst>
                </a:gridCol>
                <a:gridCol w="246888">
                  <a:extLst>
                    <a:ext uri="{9D8B030D-6E8A-4147-A177-3AD203B41FA5}">
                      <a16:colId xmlns:a16="http://schemas.microsoft.com/office/drawing/2014/main" val="3549509691"/>
                    </a:ext>
                  </a:extLst>
                </a:gridCol>
                <a:gridCol w="246888">
                  <a:extLst>
                    <a:ext uri="{9D8B030D-6E8A-4147-A177-3AD203B41FA5}">
                      <a16:colId xmlns:a16="http://schemas.microsoft.com/office/drawing/2014/main" val="1259590749"/>
                    </a:ext>
                  </a:extLst>
                </a:gridCol>
                <a:gridCol w="246888">
                  <a:extLst>
                    <a:ext uri="{9D8B030D-6E8A-4147-A177-3AD203B41FA5}">
                      <a16:colId xmlns:a16="http://schemas.microsoft.com/office/drawing/2014/main" val="1863445959"/>
                    </a:ext>
                  </a:extLst>
                </a:gridCol>
                <a:gridCol w="246888">
                  <a:extLst>
                    <a:ext uri="{9D8B030D-6E8A-4147-A177-3AD203B41FA5}">
                      <a16:colId xmlns:a16="http://schemas.microsoft.com/office/drawing/2014/main" val="590913227"/>
                    </a:ext>
                  </a:extLst>
                </a:gridCol>
                <a:gridCol w="246888">
                  <a:extLst>
                    <a:ext uri="{9D8B030D-6E8A-4147-A177-3AD203B41FA5}">
                      <a16:colId xmlns:a16="http://schemas.microsoft.com/office/drawing/2014/main" val="150347865"/>
                    </a:ext>
                  </a:extLst>
                </a:gridCol>
                <a:gridCol w="246888">
                  <a:extLst>
                    <a:ext uri="{9D8B030D-6E8A-4147-A177-3AD203B41FA5}">
                      <a16:colId xmlns:a16="http://schemas.microsoft.com/office/drawing/2014/main" val="3986943133"/>
                    </a:ext>
                  </a:extLst>
                </a:gridCol>
                <a:gridCol w="246888">
                  <a:extLst>
                    <a:ext uri="{9D8B030D-6E8A-4147-A177-3AD203B41FA5}">
                      <a16:colId xmlns:a16="http://schemas.microsoft.com/office/drawing/2014/main" val="3222002011"/>
                    </a:ext>
                  </a:extLst>
                </a:gridCol>
                <a:gridCol w="246888">
                  <a:extLst>
                    <a:ext uri="{9D8B030D-6E8A-4147-A177-3AD203B41FA5}">
                      <a16:colId xmlns:a16="http://schemas.microsoft.com/office/drawing/2014/main" val="2600496302"/>
                    </a:ext>
                  </a:extLst>
                </a:gridCol>
                <a:gridCol w="246888">
                  <a:extLst>
                    <a:ext uri="{9D8B030D-6E8A-4147-A177-3AD203B41FA5}">
                      <a16:colId xmlns:a16="http://schemas.microsoft.com/office/drawing/2014/main" val="3308324105"/>
                    </a:ext>
                  </a:extLst>
                </a:gridCol>
                <a:gridCol w="246888">
                  <a:extLst>
                    <a:ext uri="{9D8B030D-6E8A-4147-A177-3AD203B41FA5}">
                      <a16:colId xmlns:a16="http://schemas.microsoft.com/office/drawing/2014/main" val="2655058850"/>
                    </a:ext>
                  </a:extLst>
                </a:gridCol>
                <a:gridCol w="246888">
                  <a:extLst>
                    <a:ext uri="{9D8B030D-6E8A-4147-A177-3AD203B41FA5}">
                      <a16:colId xmlns:a16="http://schemas.microsoft.com/office/drawing/2014/main" val="509381811"/>
                    </a:ext>
                  </a:extLst>
                </a:gridCol>
                <a:gridCol w="246888">
                  <a:extLst>
                    <a:ext uri="{9D8B030D-6E8A-4147-A177-3AD203B41FA5}">
                      <a16:colId xmlns:a16="http://schemas.microsoft.com/office/drawing/2014/main" val="2195124680"/>
                    </a:ext>
                  </a:extLst>
                </a:gridCol>
                <a:gridCol w="246888">
                  <a:extLst>
                    <a:ext uri="{9D8B030D-6E8A-4147-A177-3AD203B41FA5}">
                      <a16:colId xmlns:a16="http://schemas.microsoft.com/office/drawing/2014/main" val="3020725484"/>
                    </a:ext>
                  </a:extLst>
                </a:gridCol>
                <a:gridCol w="246888">
                  <a:extLst>
                    <a:ext uri="{9D8B030D-6E8A-4147-A177-3AD203B41FA5}">
                      <a16:colId xmlns:a16="http://schemas.microsoft.com/office/drawing/2014/main" val="527168718"/>
                    </a:ext>
                  </a:extLst>
                </a:gridCol>
                <a:gridCol w="246888">
                  <a:extLst>
                    <a:ext uri="{9D8B030D-6E8A-4147-A177-3AD203B41FA5}">
                      <a16:colId xmlns:a16="http://schemas.microsoft.com/office/drawing/2014/main" val="221920185"/>
                    </a:ext>
                  </a:extLst>
                </a:gridCol>
                <a:gridCol w="208280">
                  <a:extLst>
                    <a:ext uri="{9D8B030D-6E8A-4147-A177-3AD203B41FA5}">
                      <a16:colId xmlns:a16="http://schemas.microsoft.com/office/drawing/2014/main" val="605448760"/>
                    </a:ext>
                  </a:extLst>
                </a:gridCol>
                <a:gridCol w="208280">
                  <a:extLst>
                    <a:ext uri="{9D8B030D-6E8A-4147-A177-3AD203B41FA5}">
                      <a16:colId xmlns:a16="http://schemas.microsoft.com/office/drawing/2014/main" val="2303213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884154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- 2020-04-29 16:31:44</a:t>
                      </a:r>
                      <a:r>
                        <a:rPr kumimoji="0" lang="de-DE" sz="1000" b="0" i="0" u="none" strike="noStrike" kern="1200" cap="none" spc="0" normalizeH="0" baseline="0" noProof="0">
                          <a:ln>
                            <a:noFill/>
                          </a:ln>
                          <a:solidFill>
                            <a:prstClr val="black"/>
                          </a:solidFill>
                          <a:effectLst/>
                          <a:uLnTx/>
                          <a:uFillTx/>
                          <a:latin typeface="+mn-lt"/>
                          <a:ea typeface="+mn-ea"/>
                          <a:cs typeface="+mn-cs"/>
                        </a:rPr>
                        <a:t>
 Viele fordern jetzt, die Corona-Einschränkungen schnell zu lockern. Schweden mache es besser, heißt es oft. Aber ist das wirklich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https://scontent-iad3-1.xx.fbcdn.net/v/t15.5256-10/p160x160/95193617_1596576273841942_7491476828939354112_n.jpg?_nc_cat=105&amp;_nc_sid=08861d&amp;_nc_ohc=tHgxZKjGODgAX_rXIqS&amp;_nc_ht=scontent-iad3-1.xx&amp;_nc_tp=6&amp;oh=c57360af8fc340a059d0db71b4956bce&amp;oe=5EEEA1EE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27.74 %</a:t>
                      </a:r>
                    </a:p>
                  </a:txBody>
                  <a:tcPr/>
                </a:tc>
                <a:extLst>
                  <a:ext uri="{0D108BD9-81ED-4DB2-BD59-A6C34878D82A}">
                    <a16:rowId xmlns:a16="http://schemas.microsoft.com/office/drawing/2014/main" val="3687169335"/>
                  </a:ext>
                </a:extLst>
              </a:tr>
            </a:tbl>
          </a:graphicData>
        </a:graphic>
      </p:graphicFrame>
      <p:sp>
        <p:nvSpPr>
          <p:cNvPr id="4" name="Text Placeholder 3">
            <a:extLst>
              <a:ext uri="{FF2B5EF4-FFF2-40B4-BE49-F238E27FC236}">
                <a16:creationId xmlns:a16="http://schemas.microsoft.com/office/drawing/2014/main" id="{FB777E68-182D-4427-8F8A-0C481D510D29}"/>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320138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61F50-30AA-4242-95C6-7854901C4045}"/>
              </a:ext>
            </a:extLst>
          </p:cNvPr>
          <p:cNvSpPr>
            <a:spLocks noGrp="1"/>
          </p:cNvSpPr>
          <p:nvPr>
            <p:ph type="title"/>
          </p:nvPr>
        </p:nvSpPr>
        <p:spPr/>
        <p:txBody>
          <a:bodyPr/>
          <a:lstStyle/>
          <a:p>
            <a:r>
              <a:rPr lang="de-DE"/>
              <a:t>Facebook Hitliste nach Views ab 10 Sekunden | quer - 5 of 26</a:t>
            </a:r>
            <a:endParaRPr lang="en-US"/>
          </a:p>
        </p:txBody>
      </p:sp>
      <p:graphicFrame>
        <p:nvGraphicFramePr>
          <p:cNvPr id="5" name="Table Placeholder 4">
            <a:extLst>
              <a:ext uri="{FF2B5EF4-FFF2-40B4-BE49-F238E27FC236}">
                <a16:creationId xmlns:a16="http://schemas.microsoft.com/office/drawing/2014/main" id="{9B2B4226-D7EB-4107-99C2-BCB0F89A5866}"/>
              </a:ext>
            </a:extLst>
          </p:cNvPr>
          <p:cNvGraphicFramePr>
            <a:graphicFrameLocks noGrp="1"/>
          </p:cNvGraphicFramePr>
          <p:nvPr>
            <p:ph type="tbl" sz="quarter" idx="13"/>
            <p:extLst>
              <p:ext uri="{D42A27DB-BD31-4B8C-83A1-F6EECF244321}">
                <p14:modId xmlns:p14="http://schemas.microsoft.com/office/powerpoint/2010/main" val="2653509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235205753"/>
                    </a:ext>
                  </a:extLst>
                </a:gridCol>
                <a:gridCol w="740664">
                  <a:extLst>
                    <a:ext uri="{9D8B030D-6E8A-4147-A177-3AD203B41FA5}">
                      <a16:colId xmlns:a16="http://schemas.microsoft.com/office/drawing/2014/main" val="270691137"/>
                    </a:ext>
                  </a:extLst>
                </a:gridCol>
                <a:gridCol w="208280">
                  <a:extLst>
                    <a:ext uri="{9D8B030D-6E8A-4147-A177-3AD203B41FA5}">
                      <a16:colId xmlns:a16="http://schemas.microsoft.com/office/drawing/2014/main" val="1337168950"/>
                    </a:ext>
                  </a:extLst>
                </a:gridCol>
                <a:gridCol w="246888">
                  <a:extLst>
                    <a:ext uri="{9D8B030D-6E8A-4147-A177-3AD203B41FA5}">
                      <a16:colId xmlns:a16="http://schemas.microsoft.com/office/drawing/2014/main" val="3778946100"/>
                    </a:ext>
                  </a:extLst>
                </a:gridCol>
                <a:gridCol w="246888">
                  <a:extLst>
                    <a:ext uri="{9D8B030D-6E8A-4147-A177-3AD203B41FA5}">
                      <a16:colId xmlns:a16="http://schemas.microsoft.com/office/drawing/2014/main" val="727830923"/>
                    </a:ext>
                  </a:extLst>
                </a:gridCol>
                <a:gridCol w="246888">
                  <a:extLst>
                    <a:ext uri="{9D8B030D-6E8A-4147-A177-3AD203B41FA5}">
                      <a16:colId xmlns:a16="http://schemas.microsoft.com/office/drawing/2014/main" val="70200197"/>
                    </a:ext>
                  </a:extLst>
                </a:gridCol>
                <a:gridCol w="246888">
                  <a:extLst>
                    <a:ext uri="{9D8B030D-6E8A-4147-A177-3AD203B41FA5}">
                      <a16:colId xmlns:a16="http://schemas.microsoft.com/office/drawing/2014/main" val="1556912258"/>
                    </a:ext>
                  </a:extLst>
                </a:gridCol>
                <a:gridCol w="246888">
                  <a:extLst>
                    <a:ext uri="{9D8B030D-6E8A-4147-A177-3AD203B41FA5}">
                      <a16:colId xmlns:a16="http://schemas.microsoft.com/office/drawing/2014/main" val="2759673841"/>
                    </a:ext>
                  </a:extLst>
                </a:gridCol>
                <a:gridCol w="246888">
                  <a:extLst>
                    <a:ext uri="{9D8B030D-6E8A-4147-A177-3AD203B41FA5}">
                      <a16:colId xmlns:a16="http://schemas.microsoft.com/office/drawing/2014/main" val="4073324947"/>
                    </a:ext>
                  </a:extLst>
                </a:gridCol>
                <a:gridCol w="246888">
                  <a:extLst>
                    <a:ext uri="{9D8B030D-6E8A-4147-A177-3AD203B41FA5}">
                      <a16:colId xmlns:a16="http://schemas.microsoft.com/office/drawing/2014/main" val="2633282164"/>
                    </a:ext>
                  </a:extLst>
                </a:gridCol>
                <a:gridCol w="246888">
                  <a:extLst>
                    <a:ext uri="{9D8B030D-6E8A-4147-A177-3AD203B41FA5}">
                      <a16:colId xmlns:a16="http://schemas.microsoft.com/office/drawing/2014/main" val="3145935868"/>
                    </a:ext>
                  </a:extLst>
                </a:gridCol>
                <a:gridCol w="246888">
                  <a:extLst>
                    <a:ext uri="{9D8B030D-6E8A-4147-A177-3AD203B41FA5}">
                      <a16:colId xmlns:a16="http://schemas.microsoft.com/office/drawing/2014/main" val="3696026174"/>
                    </a:ext>
                  </a:extLst>
                </a:gridCol>
                <a:gridCol w="246888">
                  <a:extLst>
                    <a:ext uri="{9D8B030D-6E8A-4147-A177-3AD203B41FA5}">
                      <a16:colId xmlns:a16="http://schemas.microsoft.com/office/drawing/2014/main" val="386679471"/>
                    </a:ext>
                  </a:extLst>
                </a:gridCol>
                <a:gridCol w="246888">
                  <a:extLst>
                    <a:ext uri="{9D8B030D-6E8A-4147-A177-3AD203B41FA5}">
                      <a16:colId xmlns:a16="http://schemas.microsoft.com/office/drawing/2014/main" val="1874894504"/>
                    </a:ext>
                  </a:extLst>
                </a:gridCol>
                <a:gridCol w="246888">
                  <a:extLst>
                    <a:ext uri="{9D8B030D-6E8A-4147-A177-3AD203B41FA5}">
                      <a16:colId xmlns:a16="http://schemas.microsoft.com/office/drawing/2014/main" val="3720382274"/>
                    </a:ext>
                  </a:extLst>
                </a:gridCol>
                <a:gridCol w="246888">
                  <a:extLst>
                    <a:ext uri="{9D8B030D-6E8A-4147-A177-3AD203B41FA5}">
                      <a16:colId xmlns:a16="http://schemas.microsoft.com/office/drawing/2014/main" val="30387905"/>
                    </a:ext>
                  </a:extLst>
                </a:gridCol>
                <a:gridCol w="246888">
                  <a:extLst>
                    <a:ext uri="{9D8B030D-6E8A-4147-A177-3AD203B41FA5}">
                      <a16:colId xmlns:a16="http://schemas.microsoft.com/office/drawing/2014/main" val="1575496945"/>
                    </a:ext>
                  </a:extLst>
                </a:gridCol>
                <a:gridCol w="246888">
                  <a:extLst>
                    <a:ext uri="{9D8B030D-6E8A-4147-A177-3AD203B41FA5}">
                      <a16:colId xmlns:a16="http://schemas.microsoft.com/office/drawing/2014/main" val="3457951362"/>
                    </a:ext>
                  </a:extLst>
                </a:gridCol>
                <a:gridCol w="246888">
                  <a:extLst>
                    <a:ext uri="{9D8B030D-6E8A-4147-A177-3AD203B41FA5}">
                      <a16:colId xmlns:a16="http://schemas.microsoft.com/office/drawing/2014/main" val="2186835303"/>
                    </a:ext>
                  </a:extLst>
                </a:gridCol>
                <a:gridCol w="246888">
                  <a:extLst>
                    <a:ext uri="{9D8B030D-6E8A-4147-A177-3AD203B41FA5}">
                      <a16:colId xmlns:a16="http://schemas.microsoft.com/office/drawing/2014/main" val="64962654"/>
                    </a:ext>
                  </a:extLst>
                </a:gridCol>
                <a:gridCol w="246888">
                  <a:extLst>
                    <a:ext uri="{9D8B030D-6E8A-4147-A177-3AD203B41FA5}">
                      <a16:colId xmlns:a16="http://schemas.microsoft.com/office/drawing/2014/main" val="705762317"/>
                    </a:ext>
                  </a:extLst>
                </a:gridCol>
                <a:gridCol w="246888">
                  <a:extLst>
                    <a:ext uri="{9D8B030D-6E8A-4147-A177-3AD203B41FA5}">
                      <a16:colId xmlns:a16="http://schemas.microsoft.com/office/drawing/2014/main" val="435027798"/>
                    </a:ext>
                  </a:extLst>
                </a:gridCol>
                <a:gridCol w="246888">
                  <a:extLst>
                    <a:ext uri="{9D8B030D-6E8A-4147-A177-3AD203B41FA5}">
                      <a16:colId xmlns:a16="http://schemas.microsoft.com/office/drawing/2014/main" val="2282081459"/>
                    </a:ext>
                  </a:extLst>
                </a:gridCol>
                <a:gridCol w="208280">
                  <a:extLst>
                    <a:ext uri="{9D8B030D-6E8A-4147-A177-3AD203B41FA5}">
                      <a16:colId xmlns:a16="http://schemas.microsoft.com/office/drawing/2014/main" val="410614087"/>
                    </a:ext>
                  </a:extLst>
                </a:gridCol>
                <a:gridCol w="208280">
                  <a:extLst>
                    <a:ext uri="{9D8B030D-6E8A-4147-A177-3AD203B41FA5}">
                      <a16:colId xmlns:a16="http://schemas.microsoft.com/office/drawing/2014/main" val="3025300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02916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- 2020-04-08 10:54:13</a:t>
                      </a:r>
                      <a:r>
                        <a:rPr kumimoji="0" lang="de-DE" sz="1000" b="0" i="0" u="none" strike="noStrike" kern="1200" cap="none" spc="0" normalizeH="0" baseline="0" noProof="0">
                          <a:ln>
                            <a:noFill/>
                          </a:ln>
                          <a:solidFill>
                            <a:prstClr val="black"/>
                          </a:solidFill>
                          <a:effectLst/>
                          <a:uLnTx/>
                          <a:uFillTx/>
                          <a:latin typeface="+mn-lt"/>
                          <a:ea typeface="+mn-ea"/>
                          <a:cs typeface="+mn-cs"/>
                        </a:rPr>
                        <a:t>
 Die Stunde der Gscheidhaferl hat geschlagen. In der Corona-Krise fühlen sich immer mehr Menschen dazu berufen, andere auf ihr vermeintliches Fehlverhalten aufmerksam zu machen - und zwar teilweise auf eine sehr unfreundliche Art. Sind Sie auch schon mal zurechtgewiesen worden?
Ein Kommentar.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https://scontent-iad3-1.xx.fbcdn.net/v/t15.5256-10/p160x160/92622640_215498659717263_8552846759125057536_n.jpg?_nc_cat=102&amp;_nc_sid=08861d&amp;_nc_ohc=jA_y0PqtfQYAX-tEHte&amp;_nc_ht=scontent-iad3-1.xx&amp;_nc_tp=6&amp;oh=0abb885a6d220096456a1d41a1e9d9ba&amp;oe=5EECDC80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28.18 %</a:t>
                      </a:r>
                    </a:p>
                  </a:txBody>
                  <a:tcPr/>
                </a:tc>
                <a:extLst>
                  <a:ext uri="{0D108BD9-81ED-4DB2-BD59-A6C34878D82A}">
                    <a16:rowId xmlns:a16="http://schemas.microsoft.com/office/drawing/2014/main" val="810526227"/>
                  </a:ext>
                </a:extLst>
              </a:tr>
            </a:tbl>
          </a:graphicData>
        </a:graphic>
      </p:graphicFrame>
      <p:sp>
        <p:nvSpPr>
          <p:cNvPr id="4" name="Text Placeholder 3">
            <a:extLst>
              <a:ext uri="{FF2B5EF4-FFF2-40B4-BE49-F238E27FC236}">
                <a16:creationId xmlns:a16="http://schemas.microsoft.com/office/drawing/2014/main" id="{2B1A52E9-3AA2-47DB-8469-3B474ABAEE3F}"/>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189151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D8C36-E7C8-438D-A429-6DFACD0EB62E}"/>
              </a:ext>
            </a:extLst>
          </p:cNvPr>
          <p:cNvSpPr>
            <a:spLocks noGrp="1"/>
          </p:cNvSpPr>
          <p:nvPr>
            <p:ph type="title"/>
          </p:nvPr>
        </p:nvSpPr>
        <p:spPr/>
        <p:txBody>
          <a:bodyPr/>
          <a:lstStyle/>
          <a:p>
            <a:r>
              <a:rPr lang="de-DE"/>
              <a:t>Facebook Hitliste nach Views ab 10 Sekunden | quer - 6 of 26</a:t>
            </a:r>
            <a:endParaRPr lang="en-US"/>
          </a:p>
        </p:txBody>
      </p:sp>
      <p:graphicFrame>
        <p:nvGraphicFramePr>
          <p:cNvPr id="5" name="Table Placeholder 4">
            <a:extLst>
              <a:ext uri="{FF2B5EF4-FFF2-40B4-BE49-F238E27FC236}">
                <a16:creationId xmlns:a16="http://schemas.microsoft.com/office/drawing/2014/main" id="{BA33C9BF-E811-455B-B095-C9EC85019AC7}"/>
              </a:ext>
            </a:extLst>
          </p:cNvPr>
          <p:cNvGraphicFramePr>
            <a:graphicFrameLocks noGrp="1"/>
          </p:cNvGraphicFramePr>
          <p:nvPr>
            <p:ph type="tbl" sz="quarter" idx="13"/>
            <p:extLst>
              <p:ext uri="{D42A27DB-BD31-4B8C-83A1-F6EECF244321}">
                <p14:modId xmlns:p14="http://schemas.microsoft.com/office/powerpoint/2010/main" val="1018111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787922182"/>
                    </a:ext>
                  </a:extLst>
                </a:gridCol>
                <a:gridCol w="740664">
                  <a:extLst>
                    <a:ext uri="{9D8B030D-6E8A-4147-A177-3AD203B41FA5}">
                      <a16:colId xmlns:a16="http://schemas.microsoft.com/office/drawing/2014/main" val="3860628553"/>
                    </a:ext>
                  </a:extLst>
                </a:gridCol>
                <a:gridCol w="208280">
                  <a:extLst>
                    <a:ext uri="{9D8B030D-6E8A-4147-A177-3AD203B41FA5}">
                      <a16:colId xmlns:a16="http://schemas.microsoft.com/office/drawing/2014/main" val="2374917229"/>
                    </a:ext>
                  </a:extLst>
                </a:gridCol>
                <a:gridCol w="246888">
                  <a:extLst>
                    <a:ext uri="{9D8B030D-6E8A-4147-A177-3AD203B41FA5}">
                      <a16:colId xmlns:a16="http://schemas.microsoft.com/office/drawing/2014/main" val="463815136"/>
                    </a:ext>
                  </a:extLst>
                </a:gridCol>
                <a:gridCol w="246888">
                  <a:extLst>
                    <a:ext uri="{9D8B030D-6E8A-4147-A177-3AD203B41FA5}">
                      <a16:colId xmlns:a16="http://schemas.microsoft.com/office/drawing/2014/main" val="3224276983"/>
                    </a:ext>
                  </a:extLst>
                </a:gridCol>
                <a:gridCol w="246888">
                  <a:extLst>
                    <a:ext uri="{9D8B030D-6E8A-4147-A177-3AD203B41FA5}">
                      <a16:colId xmlns:a16="http://schemas.microsoft.com/office/drawing/2014/main" val="3654914930"/>
                    </a:ext>
                  </a:extLst>
                </a:gridCol>
                <a:gridCol w="246888">
                  <a:extLst>
                    <a:ext uri="{9D8B030D-6E8A-4147-A177-3AD203B41FA5}">
                      <a16:colId xmlns:a16="http://schemas.microsoft.com/office/drawing/2014/main" val="468870737"/>
                    </a:ext>
                  </a:extLst>
                </a:gridCol>
                <a:gridCol w="246888">
                  <a:extLst>
                    <a:ext uri="{9D8B030D-6E8A-4147-A177-3AD203B41FA5}">
                      <a16:colId xmlns:a16="http://schemas.microsoft.com/office/drawing/2014/main" val="1056504443"/>
                    </a:ext>
                  </a:extLst>
                </a:gridCol>
                <a:gridCol w="246888">
                  <a:extLst>
                    <a:ext uri="{9D8B030D-6E8A-4147-A177-3AD203B41FA5}">
                      <a16:colId xmlns:a16="http://schemas.microsoft.com/office/drawing/2014/main" val="674836023"/>
                    </a:ext>
                  </a:extLst>
                </a:gridCol>
                <a:gridCol w="246888">
                  <a:extLst>
                    <a:ext uri="{9D8B030D-6E8A-4147-A177-3AD203B41FA5}">
                      <a16:colId xmlns:a16="http://schemas.microsoft.com/office/drawing/2014/main" val="201658244"/>
                    </a:ext>
                  </a:extLst>
                </a:gridCol>
                <a:gridCol w="246888">
                  <a:extLst>
                    <a:ext uri="{9D8B030D-6E8A-4147-A177-3AD203B41FA5}">
                      <a16:colId xmlns:a16="http://schemas.microsoft.com/office/drawing/2014/main" val="711280391"/>
                    </a:ext>
                  </a:extLst>
                </a:gridCol>
                <a:gridCol w="246888">
                  <a:extLst>
                    <a:ext uri="{9D8B030D-6E8A-4147-A177-3AD203B41FA5}">
                      <a16:colId xmlns:a16="http://schemas.microsoft.com/office/drawing/2014/main" val="4147873998"/>
                    </a:ext>
                  </a:extLst>
                </a:gridCol>
                <a:gridCol w="246888">
                  <a:extLst>
                    <a:ext uri="{9D8B030D-6E8A-4147-A177-3AD203B41FA5}">
                      <a16:colId xmlns:a16="http://schemas.microsoft.com/office/drawing/2014/main" val="467131915"/>
                    </a:ext>
                  </a:extLst>
                </a:gridCol>
                <a:gridCol w="246888">
                  <a:extLst>
                    <a:ext uri="{9D8B030D-6E8A-4147-A177-3AD203B41FA5}">
                      <a16:colId xmlns:a16="http://schemas.microsoft.com/office/drawing/2014/main" val="597711998"/>
                    </a:ext>
                  </a:extLst>
                </a:gridCol>
                <a:gridCol w="246888">
                  <a:extLst>
                    <a:ext uri="{9D8B030D-6E8A-4147-A177-3AD203B41FA5}">
                      <a16:colId xmlns:a16="http://schemas.microsoft.com/office/drawing/2014/main" val="1056586603"/>
                    </a:ext>
                  </a:extLst>
                </a:gridCol>
                <a:gridCol w="246888">
                  <a:extLst>
                    <a:ext uri="{9D8B030D-6E8A-4147-A177-3AD203B41FA5}">
                      <a16:colId xmlns:a16="http://schemas.microsoft.com/office/drawing/2014/main" val="2087813084"/>
                    </a:ext>
                  </a:extLst>
                </a:gridCol>
                <a:gridCol w="246888">
                  <a:extLst>
                    <a:ext uri="{9D8B030D-6E8A-4147-A177-3AD203B41FA5}">
                      <a16:colId xmlns:a16="http://schemas.microsoft.com/office/drawing/2014/main" val="3044428663"/>
                    </a:ext>
                  </a:extLst>
                </a:gridCol>
                <a:gridCol w="246888">
                  <a:extLst>
                    <a:ext uri="{9D8B030D-6E8A-4147-A177-3AD203B41FA5}">
                      <a16:colId xmlns:a16="http://schemas.microsoft.com/office/drawing/2014/main" val="119679336"/>
                    </a:ext>
                  </a:extLst>
                </a:gridCol>
                <a:gridCol w="246888">
                  <a:extLst>
                    <a:ext uri="{9D8B030D-6E8A-4147-A177-3AD203B41FA5}">
                      <a16:colId xmlns:a16="http://schemas.microsoft.com/office/drawing/2014/main" val="3476585230"/>
                    </a:ext>
                  </a:extLst>
                </a:gridCol>
                <a:gridCol w="246888">
                  <a:extLst>
                    <a:ext uri="{9D8B030D-6E8A-4147-A177-3AD203B41FA5}">
                      <a16:colId xmlns:a16="http://schemas.microsoft.com/office/drawing/2014/main" val="4277947024"/>
                    </a:ext>
                  </a:extLst>
                </a:gridCol>
                <a:gridCol w="246888">
                  <a:extLst>
                    <a:ext uri="{9D8B030D-6E8A-4147-A177-3AD203B41FA5}">
                      <a16:colId xmlns:a16="http://schemas.microsoft.com/office/drawing/2014/main" val="1787778963"/>
                    </a:ext>
                  </a:extLst>
                </a:gridCol>
                <a:gridCol w="246888">
                  <a:extLst>
                    <a:ext uri="{9D8B030D-6E8A-4147-A177-3AD203B41FA5}">
                      <a16:colId xmlns:a16="http://schemas.microsoft.com/office/drawing/2014/main" val="2886577349"/>
                    </a:ext>
                  </a:extLst>
                </a:gridCol>
                <a:gridCol w="246888">
                  <a:extLst>
                    <a:ext uri="{9D8B030D-6E8A-4147-A177-3AD203B41FA5}">
                      <a16:colId xmlns:a16="http://schemas.microsoft.com/office/drawing/2014/main" val="1399572324"/>
                    </a:ext>
                  </a:extLst>
                </a:gridCol>
                <a:gridCol w="208280">
                  <a:extLst>
                    <a:ext uri="{9D8B030D-6E8A-4147-A177-3AD203B41FA5}">
                      <a16:colId xmlns:a16="http://schemas.microsoft.com/office/drawing/2014/main" val="2165733797"/>
                    </a:ext>
                  </a:extLst>
                </a:gridCol>
                <a:gridCol w="208280">
                  <a:extLst>
                    <a:ext uri="{9D8B030D-6E8A-4147-A177-3AD203B41FA5}">
                      <a16:colId xmlns:a16="http://schemas.microsoft.com/office/drawing/2014/main" val="2132163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65732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- 2020-04-16 11:41:47</a:t>
                      </a:r>
                      <a:r>
                        <a:rPr kumimoji="0" lang="de-DE" sz="1000" b="0" i="0" u="none" strike="noStrike" kern="1200" cap="none" spc="0" normalizeH="0" baseline="0" noProof="0">
                          <a:ln>
                            <a:noFill/>
                          </a:ln>
                          <a:solidFill>
                            <a:prstClr val="black"/>
                          </a:solidFill>
                          <a:effectLst/>
                          <a:uLnTx/>
                          <a:uFillTx/>
                          <a:latin typeface="+mn-lt"/>
                          <a:ea typeface="+mn-ea"/>
                          <a:cs typeface="+mn-cs"/>
                        </a:rPr>
                        <a:t>
 Klares Wasser in den Kanälen von Venedig, bessere Luft in Europas Großstädten und Delfine in Italiens Häfen. Die Corona-Krise scheint am Ende auch etwas Gutes zu haben. Doch die Corona-Krise bedroht das Klima mehr als sie es schützt. Ein Kommentar.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https://scontent-iad3-1.xx.fbcdn.net/v/t15.5256-10/p160x160/94009319_169815710862621_2289072411758297088_n.jpg?_nc_cat=106&amp;_nc_sid=08861d&amp;_nc_ohc=P64U_HwhdPsAX-zcD0X&amp;_nc_ht=scontent-iad3-1.xx&amp;_nc_tp=6&amp;oh=75f694eab8bb296b4b5d4d2eb18a4a3a&amp;oe=5EEE7F89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15.46 %</a:t>
                      </a:r>
                    </a:p>
                  </a:txBody>
                  <a:tcPr/>
                </a:tc>
                <a:extLst>
                  <a:ext uri="{0D108BD9-81ED-4DB2-BD59-A6C34878D82A}">
                    <a16:rowId xmlns:a16="http://schemas.microsoft.com/office/drawing/2014/main" val="335558591"/>
                  </a:ext>
                </a:extLst>
              </a:tr>
            </a:tbl>
          </a:graphicData>
        </a:graphic>
      </p:graphicFrame>
      <p:sp>
        <p:nvSpPr>
          <p:cNvPr id="4" name="Text Placeholder 3">
            <a:extLst>
              <a:ext uri="{FF2B5EF4-FFF2-40B4-BE49-F238E27FC236}">
                <a16:creationId xmlns:a16="http://schemas.microsoft.com/office/drawing/2014/main" id="{5974CCBA-0B48-490F-9D9D-39825F94755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537408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71D4B-AF98-4C7E-AA3E-F7880847EAC3}"/>
              </a:ext>
            </a:extLst>
          </p:cNvPr>
          <p:cNvSpPr>
            <a:spLocks noGrp="1"/>
          </p:cNvSpPr>
          <p:nvPr>
            <p:ph type="title"/>
          </p:nvPr>
        </p:nvSpPr>
        <p:spPr/>
        <p:txBody>
          <a:bodyPr/>
          <a:lstStyle/>
          <a:p>
            <a:r>
              <a:rPr lang="de-DE"/>
              <a:t>Facebook Hitliste nach Views ab 10 Sekunden | quer - 7 of 26</a:t>
            </a:r>
            <a:endParaRPr lang="en-US"/>
          </a:p>
        </p:txBody>
      </p:sp>
      <p:graphicFrame>
        <p:nvGraphicFramePr>
          <p:cNvPr id="5" name="Table Placeholder 4">
            <a:extLst>
              <a:ext uri="{FF2B5EF4-FFF2-40B4-BE49-F238E27FC236}">
                <a16:creationId xmlns:a16="http://schemas.microsoft.com/office/drawing/2014/main" id="{A6D2E162-7EA3-4631-AF7B-185744729052}"/>
              </a:ext>
            </a:extLst>
          </p:cNvPr>
          <p:cNvGraphicFramePr>
            <a:graphicFrameLocks noGrp="1"/>
          </p:cNvGraphicFramePr>
          <p:nvPr>
            <p:ph type="tbl" sz="quarter" idx="13"/>
            <p:extLst>
              <p:ext uri="{D42A27DB-BD31-4B8C-83A1-F6EECF244321}">
                <p14:modId xmlns:p14="http://schemas.microsoft.com/office/powerpoint/2010/main" val="2380916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55671294"/>
                    </a:ext>
                  </a:extLst>
                </a:gridCol>
                <a:gridCol w="740664">
                  <a:extLst>
                    <a:ext uri="{9D8B030D-6E8A-4147-A177-3AD203B41FA5}">
                      <a16:colId xmlns:a16="http://schemas.microsoft.com/office/drawing/2014/main" val="3318370929"/>
                    </a:ext>
                  </a:extLst>
                </a:gridCol>
                <a:gridCol w="208280">
                  <a:extLst>
                    <a:ext uri="{9D8B030D-6E8A-4147-A177-3AD203B41FA5}">
                      <a16:colId xmlns:a16="http://schemas.microsoft.com/office/drawing/2014/main" val="1244347163"/>
                    </a:ext>
                  </a:extLst>
                </a:gridCol>
                <a:gridCol w="246888">
                  <a:extLst>
                    <a:ext uri="{9D8B030D-6E8A-4147-A177-3AD203B41FA5}">
                      <a16:colId xmlns:a16="http://schemas.microsoft.com/office/drawing/2014/main" val="2142802297"/>
                    </a:ext>
                  </a:extLst>
                </a:gridCol>
                <a:gridCol w="246888">
                  <a:extLst>
                    <a:ext uri="{9D8B030D-6E8A-4147-A177-3AD203B41FA5}">
                      <a16:colId xmlns:a16="http://schemas.microsoft.com/office/drawing/2014/main" val="2099359043"/>
                    </a:ext>
                  </a:extLst>
                </a:gridCol>
                <a:gridCol w="246888">
                  <a:extLst>
                    <a:ext uri="{9D8B030D-6E8A-4147-A177-3AD203B41FA5}">
                      <a16:colId xmlns:a16="http://schemas.microsoft.com/office/drawing/2014/main" val="1832720593"/>
                    </a:ext>
                  </a:extLst>
                </a:gridCol>
                <a:gridCol w="246888">
                  <a:extLst>
                    <a:ext uri="{9D8B030D-6E8A-4147-A177-3AD203B41FA5}">
                      <a16:colId xmlns:a16="http://schemas.microsoft.com/office/drawing/2014/main" val="1875090535"/>
                    </a:ext>
                  </a:extLst>
                </a:gridCol>
                <a:gridCol w="246888">
                  <a:extLst>
                    <a:ext uri="{9D8B030D-6E8A-4147-A177-3AD203B41FA5}">
                      <a16:colId xmlns:a16="http://schemas.microsoft.com/office/drawing/2014/main" val="2071115997"/>
                    </a:ext>
                  </a:extLst>
                </a:gridCol>
                <a:gridCol w="246888">
                  <a:extLst>
                    <a:ext uri="{9D8B030D-6E8A-4147-A177-3AD203B41FA5}">
                      <a16:colId xmlns:a16="http://schemas.microsoft.com/office/drawing/2014/main" val="2168063536"/>
                    </a:ext>
                  </a:extLst>
                </a:gridCol>
                <a:gridCol w="246888">
                  <a:extLst>
                    <a:ext uri="{9D8B030D-6E8A-4147-A177-3AD203B41FA5}">
                      <a16:colId xmlns:a16="http://schemas.microsoft.com/office/drawing/2014/main" val="2257354868"/>
                    </a:ext>
                  </a:extLst>
                </a:gridCol>
                <a:gridCol w="246888">
                  <a:extLst>
                    <a:ext uri="{9D8B030D-6E8A-4147-A177-3AD203B41FA5}">
                      <a16:colId xmlns:a16="http://schemas.microsoft.com/office/drawing/2014/main" val="684773153"/>
                    </a:ext>
                  </a:extLst>
                </a:gridCol>
                <a:gridCol w="246888">
                  <a:extLst>
                    <a:ext uri="{9D8B030D-6E8A-4147-A177-3AD203B41FA5}">
                      <a16:colId xmlns:a16="http://schemas.microsoft.com/office/drawing/2014/main" val="2893303763"/>
                    </a:ext>
                  </a:extLst>
                </a:gridCol>
                <a:gridCol w="246888">
                  <a:extLst>
                    <a:ext uri="{9D8B030D-6E8A-4147-A177-3AD203B41FA5}">
                      <a16:colId xmlns:a16="http://schemas.microsoft.com/office/drawing/2014/main" val="601554853"/>
                    </a:ext>
                  </a:extLst>
                </a:gridCol>
                <a:gridCol w="246888">
                  <a:extLst>
                    <a:ext uri="{9D8B030D-6E8A-4147-A177-3AD203B41FA5}">
                      <a16:colId xmlns:a16="http://schemas.microsoft.com/office/drawing/2014/main" val="1869959601"/>
                    </a:ext>
                  </a:extLst>
                </a:gridCol>
                <a:gridCol w="246888">
                  <a:extLst>
                    <a:ext uri="{9D8B030D-6E8A-4147-A177-3AD203B41FA5}">
                      <a16:colId xmlns:a16="http://schemas.microsoft.com/office/drawing/2014/main" val="861983968"/>
                    </a:ext>
                  </a:extLst>
                </a:gridCol>
                <a:gridCol w="246888">
                  <a:extLst>
                    <a:ext uri="{9D8B030D-6E8A-4147-A177-3AD203B41FA5}">
                      <a16:colId xmlns:a16="http://schemas.microsoft.com/office/drawing/2014/main" val="2584658534"/>
                    </a:ext>
                  </a:extLst>
                </a:gridCol>
                <a:gridCol w="246888">
                  <a:extLst>
                    <a:ext uri="{9D8B030D-6E8A-4147-A177-3AD203B41FA5}">
                      <a16:colId xmlns:a16="http://schemas.microsoft.com/office/drawing/2014/main" val="2904727237"/>
                    </a:ext>
                  </a:extLst>
                </a:gridCol>
                <a:gridCol w="246888">
                  <a:extLst>
                    <a:ext uri="{9D8B030D-6E8A-4147-A177-3AD203B41FA5}">
                      <a16:colId xmlns:a16="http://schemas.microsoft.com/office/drawing/2014/main" val="2905664808"/>
                    </a:ext>
                  </a:extLst>
                </a:gridCol>
                <a:gridCol w="246888">
                  <a:extLst>
                    <a:ext uri="{9D8B030D-6E8A-4147-A177-3AD203B41FA5}">
                      <a16:colId xmlns:a16="http://schemas.microsoft.com/office/drawing/2014/main" val="2822685611"/>
                    </a:ext>
                  </a:extLst>
                </a:gridCol>
                <a:gridCol w="246888">
                  <a:extLst>
                    <a:ext uri="{9D8B030D-6E8A-4147-A177-3AD203B41FA5}">
                      <a16:colId xmlns:a16="http://schemas.microsoft.com/office/drawing/2014/main" val="1230865356"/>
                    </a:ext>
                  </a:extLst>
                </a:gridCol>
                <a:gridCol w="246888">
                  <a:extLst>
                    <a:ext uri="{9D8B030D-6E8A-4147-A177-3AD203B41FA5}">
                      <a16:colId xmlns:a16="http://schemas.microsoft.com/office/drawing/2014/main" val="2882300138"/>
                    </a:ext>
                  </a:extLst>
                </a:gridCol>
                <a:gridCol w="246888">
                  <a:extLst>
                    <a:ext uri="{9D8B030D-6E8A-4147-A177-3AD203B41FA5}">
                      <a16:colId xmlns:a16="http://schemas.microsoft.com/office/drawing/2014/main" val="146042451"/>
                    </a:ext>
                  </a:extLst>
                </a:gridCol>
                <a:gridCol w="246888">
                  <a:extLst>
                    <a:ext uri="{9D8B030D-6E8A-4147-A177-3AD203B41FA5}">
                      <a16:colId xmlns:a16="http://schemas.microsoft.com/office/drawing/2014/main" val="4074804959"/>
                    </a:ext>
                  </a:extLst>
                </a:gridCol>
                <a:gridCol w="208280">
                  <a:extLst>
                    <a:ext uri="{9D8B030D-6E8A-4147-A177-3AD203B41FA5}">
                      <a16:colId xmlns:a16="http://schemas.microsoft.com/office/drawing/2014/main" val="2873414434"/>
                    </a:ext>
                  </a:extLst>
                </a:gridCol>
                <a:gridCol w="208280">
                  <a:extLst>
                    <a:ext uri="{9D8B030D-6E8A-4147-A177-3AD203B41FA5}">
                      <a16:colId xmlns:a16="http://schemas.microsoft.com/office/drawing/2014/main" val="2364467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7361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- 2020-04-21 12:33:08</a:t>
                      </a:r>
                      <a:r>
                        <a:rPr kumimoji="0" lang="de-DE" sz="1000" b="0" i="0" u="none" strike="noStrike" kern="1200" cap="none" spc="0" normalizeH="0" baseline="0" noProof="0">
                          <a:ln>
                            <a:noFill/>
                          </a:ln>
                          <a:solidFill>
                            <a:prstClr val="black"/>
                          </a:solidFill>
                          <a:effectLst/>
                          <a:uLnTx/>
                          <a:uFillTx/>
                          <a:latin typeface="+mn-lt"/>
                          <a:ea typeface="+mn-ea"/>
                          <a:cs typeface="+mn-cs"/>
                        </a:rPr>
                        <a:t>
 Die Abiturprüfungen sind zur Zeit ein großes Diskussionsthema. Dabei sind Auszubildende von der Coronakrise mindestens ebenso betroffen.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https://scontent-iad3-1.xx.fbcdn.net/v/t15.5256-10/p160x160/93916735_2303343269769098_3785265977747308544_n.jpg?_nc_cat=103&amp;_nc_sid=08861d&amp;_nc_ohc=wMbAZP6RfpwAX_Kpd3i&amp;_nc_ht=scontent-iad3-1.xx&amp;_nc_tp=6&amp;oh=87874f81fc77b131c1b7b5c4ede61de3&amp;oe=5EEDF961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12.94 %</a:t>
                      </a:r>
                    </a:p>
                  </a:txBody>
                  <a:tcPr/>
                </a:tc>
                <a:extLst>
                  <a:ext uri="{0D108BD9-81ED-4DB2-BD59-A6C34878D82A}">
                    <a16:rowId xmlns:a16="http://schemas.microsoft.com/office/drawing/2014/main" val="3844918586"/>
                  </a:ext>
                </a:extLst>
              </a:tr>
            </a:tbl>
          </a:graphicData>
        </a:graphic>
      </p:graphicFrame>
      <p:sp>
        <p:nvSpPr>
          <p:cNvPr id="4" name="Text Placeholder 3">
            <a:extLst>
              <a:ext uri="{FF2B5EF4-FFF2-40B4-BE49-F238E27FC236}">
                <a16:creationId xmlns:a16="http://schemas.microsoft.com/office/drawing/2014/main" id="{5A85B439-BAC0-4F31-8C18-206858C811DE}"/>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5627250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25D2C-7775-4807-BA16-08D1FFD81EDB}"/>
              </a:ext>
            </a:extLst>
          </p:cNvPr>
          <p:cNvSpPr>
            <a:spLocks noGrp="1"/>
          </p:cNvSpPr>
          <p:nvPr>
            <p:ph type="title"/>
          </p:nvPr>
        </p:nvSpPr>
        <p:spPr/>
        <p:txBody>
          <a:bodyPr/>
          <a:lstStyle/>
          <a:p>
            <a:r>
              <a:rPr lang="de-DE"/>
              <a:t>Facebook Hitliste nach Views ab 10 Sekunden | quer - 8 of 26</a:t>
            </a:r>
            <a:endParaRPr lang="en-US"/>
          </a:p>
        </p:txBody>
      </p:sp>
      <p:graphicFrame>
        <p:nvGraphicFramePr>
          <p:cNvPr id="5" name="Table Placeholder 4">
            <a:extLst>
              <a:ext uri="{FF2B5EF4-FFF2-40B4-BE49-F238E27FC236}">
                <a16:creationId xmlns:a16="http://schemas.microsoft.com/office/drawing/2014/main" id="{C9E56786-BDA4-4494-9E46-F6DCC7C100BC}"/>
              </a:ext>
            </a:extLst>
          </p:cNvPr>
          <p:cNvGraphicFramePr>
            <a:graphicFrameLocks noGrp="1"/>
          </p:cNvGraphicFramePr>
          <p:nvPr>
            <p:ph type="tbl" sz="quarter" idx="13"/>
            <p:extLst>
              <p:ext uri="{D42A27DB-BD31-4B8C-83A1-F6EECF244321}">
                <p14:modId xmlns:p14="http://schemas.microsoft.com/office/powerpoint/2010/main" val="2099366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884453227"/>
                    </a:ext>
                  </a:extLst>
                </a:gridCol>
                <a:gridCol w="740664">
                  <a:extLst>
                    <a:ext uri="{9D8B030D-6E8A-4147-A177-3AD203B41FA5}">
                      <a16:colId xmlns:a16="http://schemas.microsoft.com/office/drawing/2014/main" val="1090688728"/>
                    </a:ext>
                  </a:extLst>
                </a:gridCol>
                <a:gridCol w="208280">
                  <a:extLst>
                    <a:ext uri="{9D8B030D-6E8A-4147-A177-3AD203B41FA5}">
                      <a16:colId xmlns:a16="http://schemas.microsoft.com/office/drawing/2014/main" val="79037936"/>
                    </a:ext>
                  </a:extLst>
                </a:gridCol>
                <a:gridCol w="246888">
                  <a:extLst>
                    <a:ext uri="{9D8B030D-6E8A-4147-A177-3AD203B41FA5}">
                      <a16:colId xmlns:a16="http://schemas.microsoft.com/office/drawing/2014/main" val="581857819"/>
                    </a:ext>
                  </a:extLst>
                </a:gridCol>
                <a:gridCol w="246888">
                  <a:extLst>
                    <a:ext uri="{9D8B030D-6E8A-4147-A177-3AD203B41FA5}">
                      <a16:colId xmlns:a16="http://schemas.microsoft.com/office/drawing/2014/main" val="660380358"/>
                    </a:ext>
                  </a:extLst>
                </a:gridCol>
                <a:gridCol w="246888">
                  <a:extLst>
                    <a:ext uri="{9D8B030D-6E8A-4147-A177-3AD203B41FA5}">
                      <a16:colId xmlns:a16="http://schemas.microsoft.com/office/drawing/2014/main" val="2278823663"/>
                    </a:ext>
                  </a:extLst>
                </a:gridCol>
                <a:gridCol w="246888">
                  <a:extLst>
                    <a:ext uri="{9D8B030D-6E8A-4147-A177-3AD203B41FA5}">
                      <a16:colId xmlns:a16="http://schemas.microsoft.com/office/drawing/2014/main" val="1849378197"/>
                    </a:ext>
                  </a:extLst>
                </a:gridCol>
                <a:gridCol w="246888">
                  <a:extLst>
                    <a:ext uri="{9D8B030D-6E8A-4147-A177-3AD203B41FA5}">
                      <a16:colId xmlns:a16="http://schemas.microsoft.com/office/drawing/2014/main" val="3085116047"/>
                    </a:ext>
                  </a:extLst>
                </a:gridCol>
                <a:gridCol w="246888">
                  <a:extLst>
                    <a:ext uri="{9D8B030D-6E8A-4147-A177-3AD203B41FA5}">
                      <a16:colId xmlns:a16="http://schemas.microsoft.com/office/drawing/2014/main" val="2105671273"/>
                    </a:ext>
                  </a:extLst>
                </a:gridCol>
                <a:gridCol w="246888">
                  <a:extLst>
                    <a:ext uri="{9D8B030D-6E8A-4147-A177-3AD203B41FA5}">
                      <a16:colId xmlns:a16="http://schemas.microsoft.com/office/drawing/2014/main" val="2524393221"/>
                    </a:ext>
                  </a:extLst>
                </a:gridCol>
                <a:gridCol w="246888">
                  <a:extLst>
                    <a:ext uri="{9D8B030D-6E8A-4147-A177-3AD203B41FA5}">
                      <a16:colId xmlns:a16="http://schemas.microsoft.com/office/drawing/2014/main" val="3138291903"/>
                    </a:ext>
                  </a:extLst>
                </a:gridCol>
                <a:gridCol w="246888">
                  <a:extLst>
                    <a:ext uri="{9D8B030D-6E8A-4147-A177-3AD203B41FA5}">
                      <a16:colId xmlns:a16="http://schemas.microsoft.com/office/drawing/2014/main" val="2873864275"/>
                    </a:ext>
                  </a:extLst>
                </a:gridCol>
                <a:gridCol w="246888">
                  <a:extLst>
                    <a:ext uri="{9D8B030D-6E8A-4147-A177-3AD203B41FA5}">
                      <a16:colId xmlns:a16="http://schemas.microsoft.com/office/drawing/2014/main" val="2753717770"/>
                    </a:ext>
                  </a:extLst>
                </a:gridCol>
                <a:gridCol w="246888">
                  <a:extLst>
                    <a:ext uri="{9D8B030D-6E8A-4147-A177-3AD203B41FA5}">
                      <a16:colId xmlns:a16="http://schemas.microsoft.com/office/drawing/2014/main" val="4071202122"/>
                    </a:ext>
                  </a:extLst>
                </a:gridCol>
                <a:gridCol w="246888">
                  <a:extLst>
                    <a:ext uri="{9D8B030D-6E8A-4147-A177-3AD203B41FA5}">
                      <a16:colId xmlns:a16="http://schemas.microsoft.com/office/drawing/2014/main" val="2026988713"/>
                    </a:ext>
                  </a:extLst>
                </a:gridCol>
                <a:gridCol w="246888">
                  <a:extLst>
                    <a:ext uri="{9D8B030D-6E8A-4147-A177-3AD203B41FA5}">
                      <a16:colId xmlns:a16="http://schemas.microsoft.com/office/drawing/2014/main" val="3250366601"/>
                    </a:ext>
                  </a:extLst>
                </a:gridCol>
                <a:gridCol w="246888">
                  <a:extLst>
                    <a:ext uri="{9D8B030D-6E8A-4147-A177-3AD203B41FA5}">
                      <a16:colId xmlns:a16="http://schemas.microsoft.com/office/drawing/2014/main" val="1248511969"/>
                    </a:ext>
                  </a:extLst>
                </a:gridCol>
                <a:gridCol w="246888">
                  <a:extLst>
                    <a:ext uri="{9D8B030D-6E8A-4147-A177-3AD203B41FA5}">
                      <a16:colId xmlns:a16="http://schemas.microsoft.com/office/drawing/2014/main" val="3216620855"/>
                    </a:ext>
                  </a:extLst>
                </a:gridCol>
                <a:gridCol w="246888">
                  <a:extLst>
                    <a:ext uri="{9D8B030D-6E8A-4147-A177-3AD203B41FA5}">
                      <a16:colId xmlns:a16="http://schemas.microsoft.com/office/drawing/2014/main" val="606776186"/>
                    </a:ext>
                  </a:extLst>
                </a:gridCol>
                <a:gridCol w="246888">
                  <a:extLst>
                    <a:ext uri="{9D8B030D-6E8A-4147-A177-3AD203B41FA5}">
                      <a16:colId xmlns:a16="http://schemas.microsoft.com/office/drawing/2014/main" val="3645062237"/>
                    </a:ext>
                  </a:extLst>
                </a:gridCol>
                <a:gridCol w="246888">
                  <a:extLst>
                    <a:ext uri="{9D8B030D-6E8A-4147-A177-3AD203B41FA5}">
                      <a16:colId xmlns:a16="http://schemas.microsoft.com/office/drawing/2014/main" val="2965034898"/>
                    </a:ext>
                  </a:extLst>
                </a:gridCol>
                <a:gridCol w="246888">
                  <a:extLst>
                    <a:ext uri="{9D8B030D-6E8A-4147-A177-3AD203B41FA5}">
                      <a16:colId xmlns:a16="http://schemas.microsoft.com/office/drawing/2014/main" val="631409324"/>
                    </a:ext>
                  </a:extLst>
                </a:gridCol>
                <a:gridCol w="246888">
                  <a:extLst>
                    <a:ext uri="{9D8B030D-6E8A-4147-A177-3AD203B41FA5}">
                      <a16:colId xmlns:a16="http://schemas.microsoft.com/office/drawing/2014/main" val="3478199123"/>
                    </a:ext>
                  </a:extLst>
                </a:gridCol>
                <a:gridCol w="208280">
                  <a:extLst>
                    <a:ext uri="{9D8B030D-6E8A-4147-A177-3AD203B41FA5}">
                      <a16:colId xmlns:a16="http://schemas.microsoft.com/office/drawing/2014/main" val="3463983339"/>
                    </a:ext>
                  </a:extLst>
                </a:gridCol>
                <a:gridCol w="208280">
                  <a:extLst>
                    <a:ext uri="{9D8B030D-6E8A-4147-A177-3AD203B41FA5}">
                      <a16:colId xmlns:a16="http://schemas.microsoft.com/office/drawing/2014/main" val="495156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9261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- 2020-04-03 17:57:08</a:t>
                      </a:r>
                      <a:r>
                        <a:rPr kumimoji="0" lang="de-DE" sz="1000" b="0" i="0" u="none" strike="noStrike" kern="1200" cap="none" spc="0" normalizeH="0" baseline="0" noProof="0">
                          <a:ln>
                            <a:noFill/>
                          </a:ln>
                          <a:solidFill>
                            <a:prstClr val="black"/>
                          </a:solidFill>
                          <a:effectLst/>
                          <a:uLnTx/>
                          <a:uFillTx/>
                          <a:latin typeface="+mn-lt"/>
                          <a:ea typeface="+mn-ea"/>
                          <a:cs typeface="+mn-cs"/>
                        </a:rPr>
                        <a:t>
 Es entspricht anscheinend der Natur des Menschen: Gibt es eine Misere, muss jemand schuld sein. Die ersten Infizierten im Landkreis Regen im Bayerischen Wald waren Fußballer. Es hagelte Beschimpfungen - persönlich und in Onlinenetzwerken. Auch anderswo nehmen die Anschuldigungen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https://scontent-iad3-1.xx.fbcdn.net/v/t15.5256-10/p168x128/91870357_204145107700998_833433108094124032_n.jpg?_nc_cat=104&amp;_nc_sid=08861d&amp;_nc_ohc=zB4yvuJp-wQAX-qtzp1&amp;_nc_ht=scontent-iad3-1.xx&amp;_nc_tp=6&amp;oh=aa1c4f51221e5b1370635afce660ed54&amp;oe=5EED3417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41.49 %</a:t>
                      </a:r>
                    </a:p>
                  </a:txBody>
                  <a:tcPr/>
                </a:tc>
                <a:extLst>
                  <a:ext uri="{0D108BD9-81ED-4DB2-BD59-A6C34878D82A}">
                    <a16:rowId xmlns:a16="http://schemas.microsoft.com/office/drawing/2014/main" val="748627705"/>
                  </a:ext>
                </a:extLst>
              </a:tr>
            </a:tbl>
          </a:graphicData>
        </a:graphic>
      </p:graphicFrame>
      <p:sp>
        <p:nvSpPr>
          <p:cNvPr id="4" name="Text Placeholder 3">
            <a:extLst>
              <a:ext uri="{FF2B5EF4-FFF2-40B4-BE49-F238E27FC236}">
                <a16:creationId xmlns:a16="http://schemas.microsoft.com/office/drawing/2014/main" id="{59B0DBEB-D38B-4199-B92A-064E28D480E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0133729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E97B4-4B0F-4C22-88CA-FB3C28989E5C}"/>
              </a:ext>
            </a:extLst>
          </p:cNvPr>
          <p:cNvSpPr>
            <a:spLocks noGrp="1"/>
          </p:cNvSpPr>
          <p:nvPr>
            <p:ph type="title"/>
          </p:nvPr>
        </p:nvSpPr>
        <p:spPr/>
        <p:txBody>
          <a:bodyPr/>
          <a:lstStyle/>
          <a:p>
            <a:r>
              <a:rPr lang="de-DE"/>
              <a:t>Facebook Hitliste nach Views ab 10 Sekunden | quer - 9 of 26</a:t>
            </a:r>
            <a:endParaRPr lang="en-US"/>
          </a:p>
        </p:txBody>
      </p:sp>
      <p:graphicFrame>
        <p:nvGraphicFramePr>
          <p:cNvPr id="5" name="Table Placeholder 4">
            <a:extLst>
              <a:ext uri="{FF2B5EF4-FFF2-40B4-BE49-F238E27FC236}">
                <a16:creationId xmlns:a16="http://schemas.microsoft.com/office/drawing/2014/main" id="{6B514F81-D662-48C9-B27C-5F07B7B3FF95}"/>
              </a:ext>
            </a:extLst>
          </p:cNvPr>
          <p:cNvGraphicFramePr>
            <a:graphicFrameLocks noGrp="1"/>
          </p:cNvGraphicFramePr>
          <p:nvPr>
            <p:ph type="tbl" sz="quarter" idx="13"/>
            <p:extLst>
              <p:ext uri="{D42A27DB-BD31-4B8C-83A1-F6EECF244321}">
                <p14:modId xmlns:p14="http://schemas.microsoft.com/office/powerpoint/2010/main" val="517332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191753582"/>
                    </a:ext>
                  </a:extLst>
                </a:gridCol>
                <a:gridCol w="740664">
                  <a:extLst>
                    <a:ext uri="{9D8B030D-6E8A-4147-A177-3AD203B41FA5}">
                      <a16:colId xmlns:a16="http://schemas.microsoft.com/office/drawing/2014/main" val="3014364541"/>
                    </a:ext>
                  </a:extLst>
                </a:gridCol>
                <a:gridCol w="208280">
                  <a:extLst>
                    <a:ext uri="{9D8B030D-6E8A-4147-A177-3AD203B41FA5}">
                      <a16:colId xmlns:a16="http://schemas.microsoft.com/office/drawing/2014/main" val="2022228478"/>
                    </a:ext>
                  </a:extLst>
                </a:gridCol>
                <a:gridCol w="246888">
                  <a:extLst>
                    <a:ext uri="{9D8B030D-6E8A-4147-A177-3AD203B41FA5}">
                      <a16:colId xmlns:a16="http://schemas.microsoft.com/office/drawing/2014/main" val="1201495106"/>
                    </a:ext>
                  </a:extLst>
                </a:gridCol>
                <a:gridCol w="246888">
                  <a:extLst>
                    <a:ext uri="{9D8B030D-6E8A-4147-A177-3AD203B41FA5}">
                      <a16:colId xmlns:a16="http://schemas.microsoft.com/office/drawing/2014/main" val="3024480777"/>
                    </a:ext>
                  </a:extLst>
                </a:gridCol>
                <a:gridCol w="246888">
                  <a:extLst>
                    <a:ext uri="{9D8B030D-6E8A-4147-A177-3AD203B41FA5}">
                      <a16:colId xmlns:a16="http://schemas.microsoft.com/office/drawing/2014/main" val="2896116957"/>
                    </a:ext>
                  </a:extLst>
                </a:gridCol>
                <a:gridCol w="246888">
                  <a:extLst>
                    <a:ext uri="{9D8B030D-6E8A-4147-A177-3AD203B41FA5}">
                      <a16:colId xmlns:a16="http://schemas.microsoft.com/office/drawing/2014/main" val="3060791169"/>
                    </a:ext>
                  </a:extLst>
                </a:gridCol>
                <a:gridCol w="246888">
                  <a:extLst>
                    <a:ext uri="{9D8B030D-6E8A-4147-A177-3AD203B41FA5}">
                      <a16:colId xmlns:a16="http://schemas.microsoft.com/office/drawing/2014/main" val="2641646537"/>
                    </a:ext>
                  </a:extLst>
                </a:gridCol>
                <a:gridCol w="246888">
                  <a:extLst>
                    <a:ext uri="{9D8B030D-6E8A-4147-A177-3AD203B41FA5}">
                      <a16:colId xmlns:a16="http://schemas.microsoft.com/office/drawing/2014/main" val="2962856303"/>
                    </a:ext>
                  </a:extLst>
                </a:gridCol>
                <a:gridCol w="246888">
                  <a:extLst>
                    <a:ext uri="{9D8B030D-6E8A-4147-A177-3AD203B41FA5}">
                      <a16:colId xmlns:a16="http://schemas.microsoft.com/office/drawing/2014/main" val="4150109806"/>
                    </a:ext>
                  </a:extLst>
                </a:gridCol>
                <a:gridCol w="246888">
                  <a:extLst>
                    <a:ext uri="{9D8B030D-6E8A-4147-A177-3AD203B41FA5}">
                      <a16:colId xmlns:a16="http://schemas.microsoft.com/office/drawing/2014/main" val="639729645"/>
                    </a:ext>
                  </a:extLst>
                </a:gridCol>
                <a:gridCol w="246888">
                  <a:extLst>
                    <a:ext uri="{9D8B030D-6E8A-4147-A177-3AD203B41FA5}">
                      <a16:colId xmlns:a16="http://schemas.microsoft.com/office/drawing/2014/main" val="469980296"/>
                    </a:ext>
                  </a:extLst>
                </a:gridCol>
                <a:gridCol w="246888">
                  <a:extLst>
                    <a:ext uri="{9D8B030D-6E8A-4147-A177-3AD203B41FA5}">
                      <a16:colId xmlns:a16="http://schemas.microsoft.com/office/drawing/2014/main" val="2441815038"/>
                    </a:ext>
                  </a:extLst>
                </a:gridCol>
                <a:gridCol w="246888">
                  <a:extLst>
                    <a:ext uri="{9D8B030D-6E8A-4147-A177-3AD203B41FA5}">
                      <a16:colId xmlns:a16="http://schemas.microsoft.com/office/drawing/2014/main" val="2371373978"/>
                    </a:ext>
                  </a:extLst>
                </a:gridCol>
                <a:gridCol w="246888">
                  <a:extLst>
                    <a:ext uri="{9D8B030D-6E8A-4147-A177-3AD203B41FA5}">
                      <a16:colId xmlns:a16="http://schemas.microsoft.com/office/drawing/2014/main" val="3860051040"/>
                    </a:ext>
                  </a:extLst>
                </a:gridCol>
                <a:gridCol w="246888">
                  <a:extLst>
                    <a:ext uri="{9D8B030D-6E8A-4147-A177-3AD203B41FA5}">
                      <a16:colId xmlns:a16="http://schemas.microsoft.com/office/drawing/2014/main" val="3630865449"/>
                    </a:ext>
                  </a:extLst>
                </a:gridCol>
                <a:gridCol w="246888">
                  <a:extLst>
                    <a:ext uri="{9D8B030D-6E8A-4147-A177-3AD203B41FA5}">
                      <a16:colId xmlns:a16="http://schemas.microsoft.com/office/drawing/2014/main" val="2071918975"/>
                    </a:ext>
                  </a:extLst>
                </a:gridCol>
                <a:gridCol w="246888">
                  <a:extLst>
                    <a:ext uri="{9D8B030D-6E8A-4147-A177-3AD203B41FA5}">
                      <a16:colId xmlns:a16="http://schemas.microsoft.com/office/drawing/2014/main" val="1565044870"/>
                    </a:ext>
                  </a:extLst>
                </a:gridCol>
                <a:gridCol w="246888">
                  <a:extLst>
                    <a:ext uri="{9D8B030D-6E8A-4147-A177-3AD203B41FA5}">
                      <a16:colId xmlns:a16="http://schemas.microsoft.com/office/drawing/2014/main" val="1239216271"/>
                    </a:ext>
                  </a:extLst>
                </a:gridCol>
                <a:gridCol w="246888">
                  <a:extLst>
                    <a:ext uri="{9D8B030D-6E8A-4147-A177-3AD203B41FA5}">
                      <a16:colId xmlns:a16="http://schemas.microsoft.com/office/drawing/2014/main" val="659200450"/>
                    </a:ext>
                  </a:extLst>
                </a:gridCol>
                <a:gridCol w="246888">
                  <a:extLst>
                    <a:ext uri="{9D8B030D-6E8A-4147-A177-3AD203B41FA5}">
                      <a16:colId xmlns:a16="http://schemas.microsoft.com/office/drawing/2014/main" val="3373930238"/>
                    </a:ext>
                  </a:extLst>
                </a:gridCol>
                <a:gridCol w="246888">
                  <a:extLst>
                    <a:ext uri="{9D8B030D-6E8A-4147-A177-3AD203B41FA5}">
                      <a16:colId xmlns:a16="http://schemas.microsoft.com/office/drawing/2014/main" val="976740714"/>
                    </a:ext>
                  </a:extLst>
                </a:gridCol>
                <a:gridCol w="246888">
                  <a:extLst>
                    <a:ext uri="{9D8B030D-6E8A-4147-A177-3AD203B41FA5}">
                      <a16:colId xmlns:a16="http://schemas.microsoft.com/office/drawing/2014/main" val="1722931120"/>
                    </a:ext>
                  </a:extLst>
                </a:gridCol>
                <a:gridCol w="208280">
                  <a:extLst>
                    <a:ext uri="{9D8B030D-6E8A-4147-A177-3AD203B41FA5}">
                      <a16:colId xmlns:a16="http://schemas.microsoft.com/office/drawing/2014/main" val="3813076433"/>
                    </a:ext>
                  </a:extLst>
                </a:gridCol>
                <a:gridCol w="208280">
                  <a:extLst>
                    <a:ext uri="{9D8B030D-6E8A-4147-A177-3AD203B41FA5}">
                      <a16:colId xmlns:a16="http://schemas.microsoft.com/office/drawing/2014/main" val="2342352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8611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- 2020-04-24 12:43:18</a:t>
                      </a:r>
                      <a:r>
                        <a:rPr kumimoji="0" lang="de-DE" sz="1000" b="0" i="0" u="none" strike="noStrike" kern="1200" cap="none" spc="0" normalizeH="0" baseline="0" noProof="0">
                          <a:ln>
                            <a:noFill/>
                          </a:ln>
                          <a:solidFill>
                            <a:prstClr val="black"/>
                          </a:solidFill>
                          <a:effectLst/>
                          <a:uLnTx/>
                          <a:uFillTx/>
                          <a:latin typeface="+mn-lt"/>
                          <a:ea typeface="+mn-ea"/>
                          <a:cs typeface="+mn-cs"/>
                        </a:rPr>
                        <a:t>
 Im schwäbischen Neusäß hat sich eine Bürgerin einen Kunstrasen an ihrem Neubau verlegen lassen. Im Einklang mit dem Bebauungsplan, sagt sie, denn dort stehe „Begrünung mit Rasen“. Das Bauamt läuft dagegen Sturm.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https://scontent-iad3-1.xx.fbcdn.net/v/t15.5256-10/p168x128/93949854_160096228722907_8533271062694068224_n.jpg?_nc_cat=111&amp;_nc_sid=08861d&amp;_nc_ohc=m9zWtJyubT0AX8PSpP9&amp;_nc_ht=scontent-iad3-1.xx&amp;_nc_tp=6&amp;oh=7ecbfaa813ed431b4e1963013fe07098&amp;oe=5EEF29BD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33.03 %</a:t>
                      </a:r>
                    </a:p>
                  </a:txBody>
                  <a:tcPr/>
                </a:tc>
                <a:extLst>
                  <a:ext uri="{0D108BD9-81ED-4DB2-BD59-A6C34878D82A}">
                    <a16:rowId xmlns:a16="http://schemas.microsoft.com/office/drawing/2014/main" val="3921918450"/>
                  </a:ext>
                </a:extLst>
              </a:tr>
            </a:tbl>
          </a:graphicData>
        </a:graphic>
      </p:graphicFrame>
      <p:sp>
        <p:nvSpPr>
          <p:cNvPr id="4" name="Text Placeholder 3">
            <a:extLst>
              <a:ext uri="{FF2B5EF4-FFF2-40B4-BE49-F238E27FC236}">
                <a16:creationId xmlns:a16="http://schemas.microsoft.com/office/drawing/2014/main" id="{27370817-B36B-408B-8265-3A449939DE9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4001776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CF7B2-5531-4016-8576-EFDA9666ADCE}"/>
              </a:ext>
            </a:extLst>
          </p:cNvPr>
          <p:cNvSpPr>
            <a:spLocks noGrp="1"/>
          </p:cNvSpPr>
          <p:nvPr>
            <p:ph type="title"/>
          </p:nvPr>
        </p:nvSpPr>
        <p:spPr/>
        <p:txBody>
          <a:bodyPr/>
          <a:lstStyle/>
          <a:p>
            <a:r>
              <a:rPr lang="de-DE"/>
              <a:t>Facebook Hitliste nach Views ab 10 Sekunden | quer - 10 of 26</a:t>
            </a:r>
            <a:endParaRPr lang="en-US"/>
          </a:p>
        </p:txBody>
      </p:sp>
      <p:graphicFrame>
        <p:nvGraphicFramePr>
          <p:cNvPr id="5" name="Table Placeholder 4">
            <a:extLst>
              <a:ext uri="{FF2B5EF4-FFF2-40B4-BE49-F238E27FC236}">
                <a16:creationId xmlns:a16="http://schemas.microsoft.com/office/drawing/2014/main" id="{026882EB-BF6C-410E-902A-EC6008FFDA93}"/>
              </a:ext>
            </a:extLst>
          </p:cNvPr>
          <p:cNvGraphicFramePr>
            <a:graphicFrameLocks noGrp="1"/>
          </p:cNvGraphicFramePr>
          <p:nvPr>
            <p:ph type="tbl" sz="quarter" idx="13"/>
            <p:extLst>
              <p:ext uri="{D42A27DB-BD31-4B8C-83A1-F6EECF244321}">
                <p14:modId xmlns:p14="http://schemas.microsoft.com/office/powerpoint/2010/main" val="63561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859699442"/>
                    </a:ext>
                  </a:extLst>
                </a:gridCol>
                <a:gridCol w="740664">
                  <a:extLst>
                    <a:ext uri="{9D8B030D-6E8A-4147-A177-3AD203B41FA5}">
                      <a16:colId xmlns:a16="http://schemas.microsoft.com/office/drawing/2014/main" val="2809720389"/>
                    </a:ext>
                  </a:extLst>
                </a:gridCol>
                <a:gridCol w="208280">
                  <a:extLst>
                    <a:ext uri="{9D8B030D-6E8A-4147-A177-3AD203B41FA5}">
                      <a16:colId xmlns:a16="http://schemas.microsoft.com/office/drawing/2014/main" val="1265683233"/>
                    </a:ext>
                  </a:extLst>
                </a:gridCol>
                <a:gridCol w="246888">
                  <a:extLst>
                    <a:ext uri="{9D8B030D-6E8A-4147-A177-3AD203B41FA5}">
                      <a16:colId xmlns:a16="http://schemas.microsoft.com/office/drawing/2014/main" val="233734516"/>
                    </a:ext>
                  </a:extLst>
                </a:gridCol>
                <a:gridCol w="246888">
                  <a:extLst>
                    <a:ext uri="{9D8B030D-6E8A-4147-A177-3AD203B41FA5}">
                      <a16:colId xmlns:a16="http://schemas.microsoft.com/office/drawing/2014/main" val="3119628557"/>
                    </a:ext>
                  </a:extLst>
                </a:gridCol>
                <a:gridCol w="246888">
                  <a:extLst>
                    <a:ext uri="{9D8B030D-6E8A-4147-A177-3AD203B41FA5}">
                      <a16:colId xmlns:a16="http://schemas.microsoft.com/office/drawing/2014/main" val="2031982518"/>
                    </a:ext>
                  </a:extLst>
                </a:gridCol>
                <a:gridCol w="246888">
                  <a:extLst>
                    <a:ext uri="{9D8B030D-6E8A-4147-A177-3AD203B41FA5}">
                      <a16:colId xmlns:a16="http://schemas.microsoft.com/office/drawing/2014/main" val="2305924240"/>
                    </a:ext>
                  </a:extLst>
                </a:gridCol>
                <a:gridCol w="246888">
                  <a:extLst>
                    <a:ext uri="{9D8B030D-6E8A-4147-A177-3AD203B41FA5}">
                      <a16:colId xmlns:a16="http://schemas.microsoft.com/office/drawing/2014/main" val="2806602873"/>
                    </a:ext>
                  </a:extLst>
                </a:gridCol>
                <a:gridCol w="246888">
                  <a:extLst>
                    <a:ext uri="{9D8B030D-6E8A-4147-A177-3AD203B41FA5}">
                      <a16:colId xmlns:a16="http://schemas.microsoft.com/office/drawing/2014/main" val="21615883"/>
                    </a:ext>
                  </a:extLst>
                </a:gridCol>
                <a:gridCol w="246888">
                  <a:extLst>
                    <a:ext uri="{9D8B030D-6E8A-4147-A177-3AD203B41FA5}">
                      <a16:colId xmlns:a16="http://schemas.microsoft.com/office/drawing/2014/main" val="453029512"/>
                    </a:ext>
                  </a:extLst>
                </a:gridCol>
                <a:gridCol w="246888">
                  <a:extLst>
                    <a:ext uri="{9D8B030D-6E8A-4147-A177-3AD203B41FA5}">
                      <a16:colId xmlns:a16="http://schemas.microsoft.com/office/drawing/2014/main" val="3516032624"/>
                    </a:ext>
                  </a:extLst>
                </a:gridCol>
                <a:gridCol w="246888">
                  <a:extLst>
                    <a:ext uri="{9D8B030D-6E8A-4147-A177-3AD203B41FA5}">
                      <a16:colId xmlns:a16="http://schemas.microsoft.com/office/drawing/2014/main" val="222931568"/>
                    </a:ext>
                  </a:extLst>
                </a:gridCol>
                <a:gridCol w="246888">
                  <a:extLst>
                    <a:ext uri="{9D8B030D-6E8A-4147-A177-3AD203B41FA5}">
                      <a16:colId xmlns:a16="http://schemas.microsoft.com/office/drawing/2014/main" val="3214005471"/>
                    </a:ext>
                  </a:extLst>
                </a:gridCol>
                <a:gridCol w="246888">
                  <a:extLst>
                    <a:ext uri="{9D8B030D-6E8A-4147-A177-3AD203B41FA5}">
                      <a16:colId xmlns:a16="http://schemas.microsoft.com/office/drawing/2014/main" val="2433841122"/>
                    </a:ext>
                  </a:extLst>
                </a:gridCol>
                <a:gridCol w="246888">
                  <a:extLst>
                    <a:ext uri="{9D8B030D-6E8A-4147-A177-3AD203B41FA5}">
                      <a16:colId xmlns:a16="http://schemas.microsoft.com/office/drawing/2014/main" val="45109386"/>
                    </a:ext>
                  </a:extLst>
                </a:gridCol>
                <a:gridCol w="246888">
                  <a:extLst>
                    <a:ext uri="{9D8B030D-6E8A-4147-A177-3AD203B41FA5}">
                      <a16:colId xmlns:a16="http://schemas.microsoft.com/office/drawing/2014/main" val="272857293"/>
                    </a:ext>
                  </a:extLst>
                </a:gridCol>
                <a:gridCol w="246888">
                  <a:extLst>
                    <a:ext uri="{9D8B030D-6E8A-4147-A177-3AD203B41FA5}">
                      <a16:colId xmlns:a16="http://schemas.microsoft.com/office/drawing/2014/main" val="2543663958"/>
                    </a:ext>
                  </a:extLst>
                </a:gridCol>
                <a:gridCol w="246888">
                  <a:extLst>
                    <a:ext uri="{9D8B030D-6E8A-4147-A177-3AD203B41FA5}">
                      <a16:colId xmlns:a16="http://schemas.microsoft.com/office/drawing/2014/main" val="3936739295"/>
                    </a:ext>
                  </a:extLst>
                </a:gridCol>
                <a:gridCol w="246888">
                  <a:extLst>
                    <a:ext uri="{9D8B030D-6E8A-4147-A177-3AD203B41FA5}">
                      <a16:colId xmlns:a16="http://schemas.microsoft.com/office/drawing/2014/main" val="1170796211"/>
                    </a:ext>
                  </a:extLst>
                </a:gridCol>
                <a:gridCol w="246888">
                  <a:extLst>
                    <a:ext uri="{9D8B030D-6E8A-4147-A177-3AD203B41FA5}">
                      <a16:colId xmlns:a16="http://schemas.microsoft.com/office/drawing/2014/main" val="3480037978"/>
                    </a:ext>
                  </a:extLst>
                </a:gridCol>
                <a:gridCol w="246888">
                  <a:extLst>
                    <a:ext uri="{9D8B030D-6E8A-4147-A177-3AD203B41FA5}">
                      <a16:colId xmlns:a16="http://schemas.microsoft.com/office/drawing/2014/main" val="820965504"/>
                    </a:ext>
                  </a:extLst>
                </a:gridCol>
                <a:gridCol w="246888">
                  <a:extLst>
                    <a:ext uri="{9D8B030D-6E8A-4147-A177-3AD203B41FA5}">
                      <a16:colId xmlns:a16="http://schemas.microsoft.com/office/drawing/2014/main" val="795321837"/>
                    </a:ext>
                  </a:extLst>
                </a:gridCol>
                <a:gridCol w="246888">
                  <a:extLst>
                    <a:ext uri="{9D8B030D-6E8A-4147-A177-3AD203B41FA5}">
                      <a16:colId xmlns:a16="http://schemas.microsoft.com/office/drawing/2014/main" val="3571826766"/>
                    </a:ext>
                  </a:extLst>
                </a:gridCol>
                <a:gridCol w="208280">
                  <a:extLst>
                    <a:ext uri="{9D8B030D-6E8A-4147-A177-3AD203B41FA5}">
                      <a16:colId xmlns:a16="http://schemas.microsoft.com/office/drawing/2014/main" val="3786348094"/>
                    </a:ext>
                  </a:extLst>
                </a:gridCol>
                <a:gridCol w="208280">
                  <a:extLst>
                    <a:ext uri="{9D8B030D-6E8A-4147-A177-3AD203B41FA5}">
                      <a16:colId xmlns:a16="http://schemas.microsoft.com/office/drawing/2014/main" val="86729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840107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- 2020-04-24 12:43:25</a:t>
                      </a:r>
                      <a:r>
                        <a:rPr kumimoji="0" lang="de-DE" sz="1000" b="0" i="0" u="none" strike="noStrike" kern="1200" cap="none" spc="0" normalizeH="0" baseline="0" noProof="0">
                          <a:ln>
                            <a:noFill/>
                          </a:ln>
                          <a:solidFill>
                            <a:prstClr val="black"/>
                          </a:solidFill>
                          <a:effectLst/>
                          <a:uLnTx/>
                          <a:uFillTx/>
                          <a:latin typeface="+mn-lt"/>
                          <a:ea typeface="+mn-ea"/>
                          <a:cs typeface="+mn-cs"/>
                        </a:rPr>
                        <a:t>
 Allen ist klar: die Pandemie erfordert Verbote. Doch nach Wochen der Einschränkungen fragen sich viele: Welche Maßnahmen sind wirklich sinnvoll?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https://scontent-iad3-1.xx.fbcdn.net/v/t15.5256-10/p168x128/94060570_1955439581274996_5797351533360185344_n.jpg?_nc_cat=107&amp;_nc_sid=08861d&amp;_nc_ohc=OmxLePuzOCYAX82PX2l&amp;_nc_ht=scontent-iad3-1.xx&amp;_nc_tp=6&amp;oh=e69f607630a1e97b832d9fdaf7c6fbc6&amp;oe=5EEC7E80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41.87 %</a:t>
                      </a:r>
                    </a:p>
                  </a:txBody>
                  <a:tcPr/>
                </a:tc>
                <a:extLst>
                  <a:ext uri="{0D108BD9-81ED-4DB2-BD59-A6C34878D82A}">
                    <a16:rowId xmlns:a16="http://schemas.microsoft.com/office/drawing/2014/main" val="1692069799"/>
                  </a:ext>
                </a:extLst>
              </a:tr>
            </a:tbl>
          </a:graphicData>
        </a:graphic>
      </p:graphicFrame>
      <p:sp>
        <p:nvSpPr>
          <p:cNvPr id="4" name="Text Placeholder 3">
            <a:extLst>
              <a:ext uri="{FF2B5EF4-FFF2-40B4-BE49-F238E27FC236}">
                <a16:creationId xmlns:a16="http://schemas.microsoft.com/office/drawing/2014/main" id="{E35F3B0F-105F-4B65-81F7-22D6F03C8ABB}"/>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9689176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8040F-ED2E-4087-A9A9-7DAB960BB883}"/>
              </a:ext>
            </a:extLst>
          </p:cNvPr>
          <p:cNvSpPr>
            <a:spLocks noGrp="1"/>
          </p:cNvSpPr>
          <p:nvPr>
            <p:ph type="title"/>
          </p:nvPr>
        </p:nvSpPr>
        <p:spPr/>
        <p:txBody>
          <a:bodyPr/>
          <a:lstStyle/>
          <a:p>
            <a:r>
              <a:rPr lang="de-DE"/>
              <a:t>Facebook Hitliste nach Views ab 10 Sekunden | quer - 11 of 26</a:t>
            </a:r>
            <a:endParaRPr lang="en-US"/>
          </a:p>
        </p:txBody>
      </p:sp>
      <p:graphicFrame>
        <p:nvGraphicFramePr>
          <p:cNvPr id="5" name="Table Placeholder 4">
            <a:extLst>
              <a:ext uri="{FF2B5EF4-FFF2-40B4-BE49-F238E27FC236}">
                <a16:creationId xmlns:a16="http://schemas.microsoft.com/office/drawing/2014/main" id="{8509EBA3-F007-450E-9000-56A6CDCCD57C}"/>
              </a:ext>
            </a:extLst>
          </p:cNvPr>
          <p:cNvGraphicFramePr>
            <a:graphicFrameLocks noGrp="1"/>
          </p:cNvGraphicFramePr>
          <p:nvPr>
            <p:ph type="tbl" sz="quarter" idx="13"/>
            <p:extLst>
              <p:ext uri="{D42A27DB-BD31-4B8C-83A1-F6EECF244321}">
                <p14:modId xmlns:p14="http://schemas.microsoft.com/office/powerpoint/2010/main" val="1733876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998010040"/>
                    </a:ext>
                  </a:extLst>
                </a:gridCol>
                <a:gridCol w="740664">
                  <a:extLst>
                    <a:ext uri="{9D8B030D-6E8A-4147-A177-3AD203B41FA5}">
                      <a16:colId xmlns:a16="http://schemas.microsoft.com/office/drawing/2014/main" val="3081912333"/>
                    </a:ext>
                  </a:extLst>
                </a:gridCol>
                <a:gridCol w="208280">
                  <a:extLst>
                    <a:ext uri="{9D8B030D-6E8A-4147-A177-3AD203B41FA5}">
                      <a16:colId xmlns:a16="http://schemas.microsoft.com/office/drawing/2014/main" val="2780034723"/>
                    </a:ext>
                  </a:extLst>
                </a:gridCol>
                <a:gridCol w="246888">
                  <a:extLst>
                    <a:ext uri="{9D8B030D-6E8A-4147-A177-3AD203B41FA5}">
                      <a16:colId xmlns:a16="http://schemas.microsoft.com/office/drawing/2014/main" val="1636660864"/>
                    </a:ext>
                  </a:extLst>
                </a:gridCol>
                <a:gridCol w="246888">
                  <a:extLst>
                    <a:ext uri="{9D8B030D-6E8A-4147-A177-3AD203B41FA5}">
                      <a16:colId xmlns:a16="http://schemas.microsoft.com/office/drawing/2014/main" val="2994623436"/>
                    </a:ext>
                  </a:extLst>
                </a:gridCol>
                <a:gridCol w="246888">
                  <a:extLst>
                    <a:ext uri="{9D8B030D-6E8A-4147-A177-3AD203B41FA5}">
                      <a16:colId xmlns:a16="http://schemas.microsoft.com/office/drawing/2014/main" val="2476665496"/>
                    </a:ext>
                  </a:extLst>
                </a:gridCol>
                <a:gridCol w="246888">
                  <a:extLst>
                    <a:ext uri="{9D8B030D-6E8A-4147-A177-3AD203B41FA5}">
                      <a16:colId xmlns:a16="http://schemas.microsoft.com/office/drawing/2014/main" val="1201493045"/>
                    </a:ext>
                  </a:extLst>
                </a:gridCol>
                <a:gridCol w="246888">
                  <a:extLst>
                    <a:ext uri="{9D8B030D-6E8A-4147-A177-3AD203B41FA5}">
                      <a16:colId xmlns:a16="http://schemas.microsoft.com/office/drawing/2014/main" val="2049699609"/>
                    </a:ext>
                  </a:extLst>
                </a:gridCol>
                <a:gridCol w="246888">
                  <a:extLst>
                    <a:ext uri="{9D8B030D-6E8A-4147-A177-3AD203B41FA5}">
                      <a16:colId xmlns:a16="http://schemas.microsoft.com/office/drawing/2014/main" val="1755650067"/>
                    </a:ext>
                  </a:extLst>
                </a:gridCol>
                <a:gridCol w="246888">
                  <a:extLst>
                    <a:ext uri="{9D8B030D-6E8A-4147-A177-3AD203B41FA5}">
                      <a16:colId xmlns:a16="http://schemas.microsoft.com/office/drawing/2014/main" val="1370075376"/>
                    </a:ext>
                  </a:extLst>
                </a:gridCol>
                <a:gridCol w="246888">
                  <a:extLst>
                    <a:ext uri="{9D8B030D-6E8A-4147-A177-3AD203B41FA5}">
                      <a16:colId xmlns:a16="http://schemas.microsoft.com/office/drawing/2014/main" val="2116653080"/>
                    </a:ext>
                  </a:extLst>
                </a:gridCol>
                <a:gridCol w="246888">
                  <a:extLst>
                    <a:ext uri="{9D8B030D-6E8A-4147-A177-3AD203B41FA5}">
                      <a16:colId xmlns:a16="http://schemas.microsoft.com/office/drawing/2014/main" val="871192155"/>
                    </a:ext>
                  </a:extLst>
                </a:gridCol>
                <a:gridCol w="246888">
                  <a:extLst>
                    <a:ext uri="{9D8B030D-6E8A-4147-A177-3AD203B41FA5}">
                      <a16:colId xmlns:a16="http://schemas.microsoft.com/office/drawing/2014/main" val="3471682031"/>
                    </a:ext>
                  </a:extLst>
                </a:gridCol>
                <a:gridCol w="246888">
                  <a:extLst>
                    <a:ext uri="{9D8B030D-6E8A-4147-A177-3AD203B41FA5}">
                      <a16:colId xmlns:a16="http://schemas.microsoft.com/office/drawing/2014/main" val="2003121463"/>
                    </a:ext>
                  </a:extLst>
                </a:gridCol>
                <a:gridCol w="246888">
                  <a:extLst>
                    <a:ext uri="{9D8B030D-6E8A-4147-A177-3AD203B41FA5}">
                      <a16:colId xmlns:a16="http://schemas.microsoft.com/office/drawing/2014/main" val="4186992550"/>
                    </a:ext>
                  </a:extLst>
                </a:gridCol>
                <a:gridCol w="246888">
                  <a:extLst>
                    <a:ext uri="{9D8B030D-6E8A-4147-A177-3AD203B41FA5}">
                      <a16:colId xmlns:a16="http://schemas.microsoft.com/office/drawing/2014/main" val="2330658994"/>
                    </a:ext>
                  </a:extLst>
                </a:gridCol>
                <a:gridCol w="246888">
                  <a:extLst>
                    <a:ext uri="{9D8B030D-6E8A-4147-A177-3AD203B41FA5}">
                      <a16:colId xmlns:a16="http://schemas.microsoft.com/office/drawing/2014/main" val="439719407"/>
                    </a:ext>
                  </a:extLst>
                </a:gridCol>
                <a:gridCol w="246888">
                  <a:extLst>
                    <a:ext uri="{9D8B030D-6E8A-4147-A177-3AD203B41FA5}">
                      <a16:colId xmlns:a16="http://schemas.microsoft.com/office/drawing/2014/main" val="1659009389"/>
                    </a:ext>
                  </a:extLst>
                </a:gridCol>
                <a:gridCol w="246888">
                  <a:extLst>
                    <a:ext uri="{9D8B030D-6E8A-4147-A177-3AD203B41FA5}">
                      <a16:colId xmlns:a16="http://schemas.microsoft.com/office/drawing/2014/main" val="1862979741"/>
                    </a:ext>
                  </a:extLst>
                </a:gridCol>
                <a:gridCol w="246888">
                  <a:extLst>
                    <a:ext uri="{9D8B030D-6E8A-4147-A177-3AD203B41FA5}">
                      <a16:colId xmlns:a16="http://schemas.microsoft.com/office/drawing/2014/main" val="3408306665"/>
                    </a:ext>
                  </a:extLst>
                </a:gridCol>
                <a:gridCol w="246888">
                  <a:extLst>
                    <a:ext uri="{9D8B030D-6E8A-4147-A177-3AD203B41FA5}">
                      <a16:colId xmlns:a16="http://schemas.microsoft.com/office/drawing/2014/main" val="1083572570"/>
                    </a:ext>
                  </a:extLst>
                </a:gridCol>
                <a:gridCol w="246888">
                  <a:extLst>
                    <a:ext uri="{9D8B030D-6E8A-4147-A177-3AD203B41FA5}">
                      <a16:colId xmlns:a16="http://schemas.microsoft.com/office/drawing/2014/main" val="1774874515"/>
                    </a:ext>
                  </a:extLst>
                </a:gridCol>
                <a:gridCol w="246888">
                  <a:extLst>
                    <a:ext uri="{9D8B030D-6E8A-4147-A177-3AD203B41FA5}">
                      <a16:colId xmlns:a16="http://schemas.microsoft.com/office/drawing/2014/main" val="1336470585"/>
                    </a:ext>
                  </a:extLst>
                </a:gridCol>
                <a:gridCol w="208280">
                  <a:extLst>
                    <a:ext uri="{9D8B030D-6E8A-4147-A177-3AD203B41FA5}">
                      <a16:colId xmlns:a16="http://schemas.microsoft.com/office/drawing/2014/main" val="626651364"/>
                    </a:ext>
                  </a:extLst>
                </a:gridCol>
                <a:gridCol w="208280">
                  <a:extLst>
                    <a:ext uri="{9D8B030D-6E8A-4147-A177-3AD203B41FA5}">
                      <a16:colId xmlns:a16="http://schemas.microsoft.com/office/drawing/2014/main" val="336095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13062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- 2020-04-23 15:00:03</a:t>
                      </a:r>
                      <a:r>
                        <a:rPr kumimoji="0" lang="de-DE" sz="1000" b="0" i="0" u="none" strike="noStrike" kern="1200" cap="none" spc="0" normalizeH="0" baseline="0" noProof="0">
                          <a:ln>
                            <a:noFill/>
                          </a:ln>
                          <a:solidFill>
                            <a:prstClr val="black"/>
                          </a:solidFill>
                          <a:effectLst/>
                          <a:uLnTx/>
                          <a:uFillTx/>
                          <a:latin typeface="+mn-lt"/>
                          <a:ea typeface="+mn-ea"/>
                          <a:cs typeface="+mn-cs"/>
                        </a:rPr>
                        <a:t>
 Bürokratie in Zeiten von Corona.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https://scontent-iad3-1.xx.fbcdn.net/v/t15.5256-10/p160x160/93691215_703642247113599_8513860898597634048_n.jpg?_nc_cat=102&amp;_nc_sid=08861d&amp;_nc_ohc=KMcZr0WWaAEAX_1mT9C&amp;_nc_ht=scontent-iad3-1.xx&amp;_nc_tp=6&amp;oh=99be8b860f7f5951e8ffac3600c754e4&amp;oe=5EEEB1A7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50.83 %</a:t>
                      </a:r>
                    </a:p>
                  </a:txBody>
                  <a:tcPr/>
                </a:tc>
                <a:extLst>
                  <a:ext uri="{0D108BD9-81ED-4DB2-BD59-A6C34878D82A}">
                    <a16:rowId xmlns:a16="http://schemas.microsoft.com/office/drawing/2014/main" val="2230404446"/>
                  </a:ext>
                </a:extLst>
              </a:tr>
            </a:tbl>
          </a:graphicData>
        </a:graphic>
      </p:graphicFrame>
      <p:sp>
        <p:nvSpPr>
          <p:cNvPr id="4" name="Text Placeholder 3">
            <a:extLst>
              <a:ext uri="{FF2B5EF4-FFF2-40B4-BE49-F238E27FC236}">
                <a16:creationId xmlns:a16="http://schemas.microsoft.com/office/drawing/2014/main" id="{1D54F2AD-C74D-4315-8F63-EECC2B34F099}"/>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344031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324BF-6F08-4AC5-956E-0F4FD17D91B0}"/>
              </a:ext>
            </a:extLst>
          </p:cNvPr>
          <p:cNvSpPr>
            <a:spLocks noGrp="1"/>
          </p:cNvSpPr>
          <p:nvPr>
            <p:ph type="title"/>
          </p:nvPr>
        </p:nvSpPr>
        <p:spPr/>
        <p:txBody>
          <a:bodyPr/>
          <a:lstStyle/>
          <a:p>
            <a:r>
              <a:rPr lang="de-DE"/>
              <a:t>Facebook Hitliste nach Views ab 10 Sekunden | quer - 12 of 26</a:t>
            </a:r>
            <a:endParaRPr lang="en-US"/>
          </a:p>
        </p:txBody>
      </p:sp>
      <p:graphicFrame>
        <p:nvGraphicFramePr>
          <p:cNvPr id="5" name="Table Placeholder 4">
            <a:extLst>
              <a:ext uri="{FF2B5EF4-FFF2-40B4-BE49-F238E27FC236}">
                <a16:creationId xmlns:a16="http://schemas.microsoft.com/office/drawing/2014/main" id="{F17298D0-829E-4332-A3E0-6270233A7822}"/>
              </a:ext>
            </a:extLst>
          </p:cNvPr>
          <p:cNvGraphicFramePr>
            <a:graphicFrameLocks noGrp="1"/>
          </p:cNvGraphicFramePr>
          <p:nvPr>
            <p:ph type="tbl" sz="quarter" idx="13"/>
            <p:extLst>
              <p:ext uri="{D42A27DB-BD31-4B8C-83A1-F6EECF244321}">
                <p14:modId xmlns:p14="http://schemas.microsoft.com/office/powerpoint/2010/main" val="3857864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680727810"/>
                    </a:ext>
                  </a:extLst>
                </a:gridCol>
                <a:gridCol w="740664">
                  <a:extLst>
                    <a:ext uri="{9D8B030D-6E8A-4147-A177-3AD203B41FA5}">
                      <a16:colId xmlns:a16="http://schemas.microsoft.com/office/drawing/2014/main" val="4186589065"/>
                    </a:ext>
                  </a:extLst>
                </a:gridCol>
                <a:gridCol w="208280">
                  <a:extLst>
                    <a:ext uri="{9D8B030D-6E8A-4147-A177-3AD203B41FA5}">
                      <a16:colId xmlns:a16="http://schemas.microsoft.com/office/drawing/2014/main" val="515744721"/>
                    </a:ext>
                  </a:extLst>
                </a:gridCol>
                <a:gridCol w="246888">
                  <a:extLst>
                    <a:ext uri="{9D8B030D-6E8A-4147-A177-3AD203B41FA5}">
                      <a16:colId xmlns:a16="http://schemas.microsoft.com/office/drawing/2014/main" val="2442343841"/>
                    </a:ext>
                  </a:extLst>
                </a:gridCol>
                <a:gridCol w="246888">
                  <a:extLst>
                    <a:ext uri="{9D8B030D-6E8A-4147-A177-3AD203B41FA5}">
                      <a16:colId xmlns:a16="http://schemas.microsoft.com/office/drawing/2014/main" val="3340660595"/>
                    </a:ext>
                  </a:extLst>
                </a:gridCol>
                <a:gridCol w="246888">
                  <a:extLst>
                    <a:ext uri="{9D8B030D-6E8A-4147-A177-3AD203B41FA5}">
                      <a16:colId xmlns:a16="http://schemas.microsoft.com/office/drawing/2014/main" val="1534761172"/>
                    </a:ext>
                  </a:extLst>
                </a:gridCol>
                <a:gridCol w="246888">
                  <a:extLst>
                    <a:ext uri="{9D8B030D-6E8A-4147-A177-3AD203B41FA5}">
                      <a16:colId xmlns:a16="http://schemas.microsoft.com/office/drawing/2014/main" val="1244566183"/>
                    </a:ext>
                  </a:extLst>
                </a:gridCol>
                <a:gridCol w="246888">
                  <a:extLst>
                    <a:ext uri="{9D8B030D-6E8A-4147-A177-3AD203B41FA5}">
                      <a16:colId xmlns:a16="http://schemas.microsoft.com/office/drawing/2014/main" val="1442596172"/>
                    </a:ext>
                  </a:extLst>
                </a:gridCol>
                <a:gridCol w="246888">
                  <a:extLst>
                    <a:ext uri="{9D8B030D-6E8A-4147-A177-3AD203B41FA5}">
                      <a16:colId xmlns:a16="http://schemas.microsoft.com/office/drawing/2014/main" val="449122640"/>
                    </a:ext>
                  </a:extLst>
                </a:gridCol>
                <a:gridCol w="246888">
                  <a:extLst>
                    <a:ext uri="{9D8B030D-6E8A-4147-A177-3AD203B41FA5}">
                      <a16:colId xmlns:a16="http://schemas.microsoft.com/office/drawing/2014/main" val="3534260650"/>
                    </a:ext>
                  </a:extLst>
                </a:gridCol>
                <a:gridCol w="246888">
                  <a:extLst>
                    <a:ext uri="{9D8B030D-6E8A-4147-A177-3AD203B41FA5}">
                      <a16:colId xmlns:a16="http://schemas.microsoft.com/office/drawing/2014/main" val="2727026843"/>
                    </a:ext>
                  </a:extLst>
                </a:gridCol>
                <a:gridCol w="246888">
                  <a:extLst>
                    <a:ext uri="{9D8B030D-6E8A-4147-A177-3AD203B41FA5}">
                      <a16:colId xmlns:a16="http://schemas.microsoft.com/office/drawing/2014/main" val="611718257"/>
                    </a:ext>
                  </a:extLst>
                </a:gridCol>
                <a:gridCol w="246888">
                  <a:extLst>
                    <a:ext uri="{9D8B030D-6E8A-4147-A177-3AD203B41FA5}">
                      <a16:colId xmlns:a16="http://schemas.microsoft.com/office/drawing/2014/main" val="269906986"/>
                    </a:ext>
                  </a:extLst>
                </a:gridCol>
                <a:gridCol w="246888">
                  <a:extLst>
                    <a:ext uri="{9D8B030D-6E8A-4147-A177-3AD203B41FA5}">
                      <a16:colId xmlns:a16="http://schemas.microsoft.com/office/drawing/2014/main" val="2894485233"/>
                    </a:ext>
                  </a:extLst>
                </a:gridCol>
                <a:gridCol w="246888">
                  <a:extLst>
                    <a:ext uri="{9D8B030D-6E8A-4147-A177-3AD203B41FA5}">
                      <a16:colId xmlns:a16="http://schemas.microsoft.com/office/drawing/2014/main" val="224608353"/>
                    </a:ext>
                  </a:extLst>
                </a:gridCol>
                <a:gridCol w="246888">
                  <a:extLst>
                    <a:ext uri="{9D8B030D-6E8A-4147-A177-3AD203B41FA5}">
                      <a16:colId xmlns:a16="http://schemas.microsoft.com/office/drawing/2014/main" val="1194830892"/>
                    </a:ext>
                  </a:extLst>
                </a:gridCol>
                <a:gridCol w="246888">
                  <a:extLst>
                    <a:ext uri="{9D8B030D-6E8A-4147-A177-3AD203B41FA5}">
                      <a16:colId xmlns:a16="http://schemas.microsoft.com/office/drawing/2014/main" val="4250154848"/>
                    </a:ext>
                  </a:extLst>
                </a:gridCol>
                <a:gridCol w="246888">
                  <a:extLst>
                    <a:ext uri="{9D8B030D-6E8A-4147-A177-3AD203B41FA5}">
                      <a16:colId xmlns:a16="http://schemas.microsoft.com/office/drawing/2014/main" val="3252993006"/>
                    </a:ext>
                  </a:extLst>
                </a:gridCol>
                <a:gridCol w="246888">
                  <a:extLst>
                    <a:ext uri="{9D8B030D-6E8A-4147-A177-3AD203B41FA5}">
                      <a16:colId xmlns:a16="http://schemas.microsoft.com/office/drawing/2014/main" val="4068974461"/>
                    </a:ext>
                  </a:extLst>
                </a:gridCol>
                <a:gridCol w="246888">
                  <a:extLst>
                    <a:ext uri="{9D8B030D-6E8A-4147-A177-3AD203B41FA5}">
                      <a16:colId xmlns:a16="http://schemas.microsoft.com/office/drawing/2014/main" val="3272287866"/>
                    </a:ext>
                  </a:extLst>
                </a:gridCol>
                <a:gridCol w="246888">
                  <a:extLst>
                    <a:ext uri="{9D8B030D-6E8A-4147-A177-3AD203B41FA5}">
                      <a16:colId xmlns:a16="http://schemas.microsoft.com/office/drawing/2014/main" val="1354089878"/>
                    </a:ext>
                  </a:extLst>
                </a:gridCol>
                <a:gridCol w="246888">
                  <a:extLst>
                    <a:ext uri="{9D8B030D-6E8A-4147-A177-3AD203B41FA5}">
                      <a16:colId xmlns:a16="http://schemas.microsoft.com/office/drawing/2014/main" val="2111017271"/>
                    </a:ext>
                  </a:extLst>
                </a:gridCol>
                <a:gridCol w="246888">
                  <a:extLst>
                    <a:ext uri="{9D8B030D-6E8A-4147-A177-3AD203B41FA5}">
                      <a16:colId xmlns:a16="http://schemas.microsoft.com/office/drawing/2014/main" val="2402210606"/>
                    </a:ext>
                  </a:extLst>
                </a:gridCol>
                <a:gridCol w="208280">
                  <a:extLst>
                    <a:ext uri="{9D8B030D-6E8A-4147-A177-3AD203B41FA5}">
                      <a16:colId xmlns:a16="http://schemas.microsoft.com/office/drawing/2014/main" val="838082939"/>
                    </a:ext>
                  </a:extLst>
                </a:gridCol>
                <a:gridCol w="208280">
                  <a:extLst>
                    <a:ext uri="{9D8B030D-6E8A-4147-A177-3AD203B41FA5}">
                      <a16:colId xmlns:a16="http://schemas.microsoft.com/office/drawing/2014/main" val="2606966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0143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- 2020-04-17 18:22:03</a:t>
                      </a:r>
                      <a:r>
                        <a:rPr kumimoji="0" lang="de-DE" sz="1000" b="0" i="0" u="none" strike="noStrike" kern="1200" cap="none" spc="0" normalizeH="0" baseline="0" noProof="0">
                          <a:ln>
                            <a:noFill/>
                          </a:ln>
                          <a:solidFill>
                            <a:prstClr val="black"/>
                          </a:solidFill>
                          <a:effectLst/>
                          <a:uLnTx/>
                          <a:uFillTx/>
                          <a:latin typeface="+mn-lt"/>
                          <a:ea typeface="+mn-ea"/>
                          <a:cs typeface="+mn-cs"/>
                        </a:rPr>
                        <a:t>
 Die Asiatische Hornisse breitet sich seit Jahren in Europa aus. Das Problem: Sie ernährt sich hierzulande vorwiegend von den heimischen Honigbienen.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https://scontent-iad3-1.xx.fbcdn.net/v/t15.5256-10/p168x128/93502198_159694072036196_7201731832570707968_n.jpg?_nc_cat=108&amp;_nc_sid=08861d&amp;_nc_ohc=nBEFkGaeSDUAX_3O0h8&amp;_nc_ht=scontent-iad3-1.xx&amp;_nc_tp=6&amp;oh=35e524b5d7bd1c17f0b20fc34adc8aaa&amp;oe=5EEC34BB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41.26 %</a:t>
                      </a:r>
                    </a:p>
                  </a:txBody>
                  <a:tcPr/>
                </a:tc>
                <a:extLst>
                  <a:ext uri="{0D108BD9-81ED-4DB2-BD59-A6C34878D82A}">
                    <a16:rowId xmlns:a16="http://schemas.microsoft.com/office/drawing/2014/main" val="516596638"/>
                  </a:ext>
                </a:extLst>
              </a:tr>
            </a:tbl>
          </a:graphicData>
        </a:graphic>
      </p:graphicFrame>
      <p:sp>
        <p:nvSpPr>
          <p:cNvPr id="4" name="Text Placeholder 3">
            <a:extLst>
              <a:ext uri="{FF2B5EF4-FFF2-40B4-BE49-F238E27FC236}">
                <a16:creationId xmlns:a16="http://schemas.microsoft.com/office/drawing/2014/main" id="{16C48175-182A-49E6-A198-8C31CA8C8341}"/>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3197182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BDB78-8594-4074-8654-36038ED9ED2D}"/>
              </a:ext>
            </a:extLst>
          </p:cNvPr>
          <p:cNvSpPr>
            <a:spLocks noGrp="1"/>
          </p:cNvSpPr>
          <p:nvPr>
            <p:ph type="title"/>
          </p:nvPr>
        </p:nvSpPr>
        <p:spPr/>
        <p:txBody>
          <a:bodyPr/>
          <a:lstStyle/>
          <a:p>
            <a:r>
              <a:rPr lang="de-DE"/>
              <a:t>Facebook Hitliste nach Views ab 10 Sekunden | quer - 13 of 26</a:t>
            </a:r>
            <a:endParaRPr lang="en-US"/>
          </a:p>
        </p:txBody>
      </p:sp>
      <p:graphicFrame>
        <p:nvGraphicFramePr>
          <p:cNvPr id="5" name="Table Placeholder 4">
            <a:extLst>
              <a:ext uri="{FF2B5EF4-FFF2-40B4-BE49-F238E27FC236}">
                <a16:creationId xmlns:a16="http://schemas.microsoft.com/office/drawing/2014/main" id="{D4D2E0D9-5501-46FB-99F7-254F62348F71}"/>
              </a:ext>
            </a:extLst>
          </p:cNvPr>
          <p:cNvGraphicFramePr>
            <a:graphicFrameLocks noGrp="1"/>
          </p:cNvGraphicFramePr>
          <p:nvPr>
            <p:ph type="tbl" sz="quarter" idx="13"/>
            <p:extLst>
              <p:ext uri="{D42A27DB-BD31-4B8C-83A1-F6EECF244321}">
                <p14:modId xmlns:p14="http://schemas.microsoft.com/office/powerpoint/2010/main" val="537820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696514714"/>
                    </a:ext>
                  </a:extLst>
                </a:gridCol>
                <a:gridCol w="740664">
                  <a:extLst>
                    <a:ext uri="{9D8B030D-6E8A-4147-A177-3AD203B41FA5}">
                      <a16:colId xmlns:a16="http://schemas.microsoft.com/office/drawing/2014/main" val="14294284"/>
                    </a:ext>
                  </a:extLst>
                </a:gridCol>
                <a:gridCol w="208280">
                  <a:extLst>
                    <a:ext uri="{9D8B030D-6E8A-4147-A177-3AD203B41FA5}">
                      <a16:colId xmlns:a16="http://schemas.microsoft.com/office/drawing/2014/main" val="1619844815"/>
                    </a:ext>
                  </a:extLst>
                </a:gridCol>
                <a:gridCol w="246888">
                  <a:extLst>
                    <a:ext uri="{9D8B030D-6E8A-4147-A177-3AD203B41FA5}">
                      <a16:colId xmlns:a16="http://schemas.microsoft.com/office/drawing/2014/main" val="109023473"/>
                    </a:ext>
                  </a:extLst>
                </a:gridCol>
                <a:gridCol w="246888">
                  <a:extLst>
                    <a:ext uri="{9D8B030D-6E8A-4147-A177-3AD203B41FA5}">
                      <a16:colId xmlns:a16="http://schemas.microsoft.com/office/drawing/2014/main" val="2873240311"/>
                    </a:ext>
                  </a:extLst>
                </a:gridCol>
                <a:gridCol w="246888">
                  <a:extLst>
                    <a:ext uri="{9D8B030D-6E8A-4147-A177-3AD203B41FA5}">
                      <a16:colId xmlns:a16="http://schemas.microsoft.com/office/drawing/2014/main" val="1952884235"/>
                    </a:ext>
                  </a:extLst>
                </a:gridCol>
                <a:gridCol w="246888">
                  <a:extLst>
                    <a:ext uri="{9D8B030D-6E8A-4147-A177-3AD203B41FA5}">
                      <a16:colId xmlns:a16="http://schemas.microsoft.com/office/drawing/2014/main" val="2023186652"/>
                    </a:ext>
                  </a:extLst>
                </a:gridCol>
                <a:gridCol w="246888">
                  <a:extLst>
                    <a:ext uri="{9D8B030D-6E8A-4147-A177-3AD203B41FA5}">
                      <a16:colId xmlns:a16="http://schemas.microsoft.com/office/drawing/2014/main" val="440196657"/>
                    </a:ext>
                  </a:extLst>
                </a:gridCol>
                <a:gridCol w="246888">
                  <a:extLst>
                    <a:ext uri="{9D8B030D-6E8A-4147-A177-3AD203B41FA5}">
                      <a16:colId xmlns:a16="http://schemas.microsoft.com/office/drawing/2014/main" val="1059123639"/>
                    </a:ext>
                  </a:extLst>
                </a:gridCol>
                <a:gridCol w="246888">
                  <a:extLst>
                    <a:ext uri="{9D8B030D-6E8A-4147-A177-3AD203B41FA5}">
                      <a16:colId xmlns:a16="http://schemas.microsoft.com/office/drawing/2014/main" val="632043757"/>
                    </a:ext>
                  </a:extLst>
                </a:gridCol>
                <a:gridCol w="246888">
                  <a:extLst>
                    <a:ext uri="{9D8B030D-6E8A-4147-A177-3AD203B41FA5}">
                      <a16:colId xmlns:a16="http://schemas.microsoft.com/office/drawing/2014/main" val="1169838758"/>
                    </a:ext>
                  </a:extLst>
                </a:gridCol>
                <a:gridCol w="246888">
                  <a:extLst>
                    <a:ext uri="{9D8B030D-6E8A-4147-A177-3AD203B41FA5}">
                      <a16:colId xmlns:a16="http://schemas.microsoft.com/office/drawing/2014/main" val="3247877540"/>
                    </a:ext>
                  </a:extLst>
                </a:gridCol>
                <a:gridCol w="246888">
                  <a:extLst>
                    <a:ext uri="{9D8B030D-6E8A-4147-A177-3AD203B41FA5}">
                      <a16:colId xmlns:a16="http://schemas.microsoft.com/office/drawing/2014/main" val="2238273092"/>
                    </a:ext>
                  </a:extLst>
                </a:gridCol>
                <a:gridCol w="246888">
                  <a:extLst>
                    <a:ext uri="{9D8B030D-6E8A-4147-A177-3AD203B41FA5}">
                      <a16:colId xmlns:a16="http://schemas.microsoft.com/office/drawing/2014/main" val="2890134291"/>
                    </a:ext>
                  </a:extLst>
                </a:gridCol>
                <a:gridCol w="246888">
                  <a:extLst>
                    <a:ext uri="{9D8B030D-6E8A-4147-A177-3AD203B41FA5}">
                      <a16:colId xmlns:a16="http://schemas.microsoft.com/office/drawing/2014/main" val="3324866998"/>
                    </a:ext>
                  </a:extLst>
                </a:gridCol>
                <a:gridCol w="246888">
                  <a:extLst>
                    <a:ext uri="{9D8B030D-6E8A-4147-A177-3AD203B41FA5}">
                      <a16:colId xmlns:a16="http://schemas.microsoft.com/office/drawing/2014/main" val="1098135290"/>
                    </a:ext>
                  </a:extLst>
                </a:gridCol>
                <a:gridCol w="246888">
                  <a:extLst>
                    <a:ext uri="{9D8B030D-6E8A-4147-A177-3AD203B41FA5}">
                      <a16:colId xmlns:a16="http://schemas.microsoft.com/office/drawing/2014/main" val="285452624"/>
                    </a:ext>
                  </a:extLst>
                </a:gridCol>
                <a:gridCol w="246888">
                  <a:extLst>
                    <a:ext uri="{9D8B030D-6E8A-4147-A177-3AD203B41FA5}">
                      <a16:colId xmlns:a16="http://schemas.microsoft.com/office/drawing/2014/main" val="1383230045"/>
                    </a:ext>
                  </a:extLst>
                </a:gridCol>
                <a:gridCol w="246888">
                  <a:extLst>
                    <a:ext uri="{9D8B030D-6E8A-4147-A177-3AD203B41FA5}">
                      <a16:colId xmlns:a16="http://schemas.microsoft.com/office/drawing/2014/main" val="1786457494"/>
                    </a:ext>
                  </a:extLst>
                </a:gridCol>
                <a:gridCol w="246888">
                  <a:extLst>
                    <a:ext uri="{9D8B030D-6E8A-4147-A177-3AD203B41FA5}">
                      <a16:colId xmlns:a16="http://schemas.microsoft.com/office/drawing/2014/main" val="63293495"/>
                    </a:ext>
                  </a:extLst>
                </a:gridCol>
                <a:gridCol w="246888">
                  <a:extLst>
                    <a:ext uri="{9D8B030D-6E8A-4147-A177-3AD203B41FA5}">
                      <a16:colId xmlns:a16="http://schemas.microsoft.com/office/drawing/2014/main" val="3510208970"/>
                    </a:ext>
                  </a:extLst>
                </a:gridCol>
                <a:gridCol w="246888">
                  <a:extLst>
                    <a:ext uri="{9D8B030D-6E8A-4147-A177-3AD203B41FA5}">
                      <a16:colId xmlns:a16="http://schemas.microsoft.com/office/drawing/2014/main" val="3239698904"/>
                    </a:ext>
                  </a:extLst>
                </a:gridCol>
                <a:gridCol w="246888">
                  <a:extLst>
                    <a:ext uri="{9D8B030D-6E8A-4147-A177-3AD203B41FA5}">
                      <a16:colId xmlns:a16="http://schemas.microsoft.com/office/drawing/2014/main" val="4174900887"/>
                    </a:ext>
                  </a:extLst>
                </a:gridCol>
                <a:gridCol w="208280">
                  <a:extLst>
                    <a:ext uri="{9D8B030D-6E8A-4147-A177-3AD203B41FA5}">
                      <a16:colId xmlns:a16="http://schemas.microsoft.com/office/drawing/2014/main" val="3978101867"/>
                    </a:ext>
                  </a:extLst>
                </a:gridCol>
                <a:gridCol w="208280">
                  <a:extLst>
                    <a:ext uri="{9D8B030D-6E8A-4147-A177-3AD203B41FA5}">
                      <a16:colId xmlns:a16="http://schemas.microsoft.com/office/drawing/2014/main" val="3706414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91778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- 2020-04-17 18:23:15</a:t>
                      </a:r>
                      <a:r>
                        <a:rPr kumimoji="0" lang="de-DE" sz="1000" b="0" i="0" u="none" strike="noStrike" kern="1200" cap="none" spc="0" normalizeH="0" baseline="0" noProof="0">
                          <a:ln>
                            <a:noFill/>
                          </a:ln>
                          <a:solidFill>
                            <a:prstClr val="black"/>
                          </a:solidFill>
                          <a:effectLst/>
                          <a:uLnTx/>
                          <a:uFillTx/>
                          <a:latin typeface="+mn-lt"/>
                          <a:ea typeface="+mn-ea"/>
                          <a:cs typeface="+mn-cs"/>
                        </a:rPr>
                        <a:t>
 In der Coronakrise geraten viele andere Probleme aus dem Blick. In naher Zukunft wird uns vielleicht auch in Bayern folgende Frage beschäftigen: Wie kann in Zeiten des Klimawandels sichergestellt werden, dass alle genug Wasser abbekommen?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https://scontent-iad3-1.xx.fbcdn.net/v/t15.5256-10/p168x128/92861471_2681864458713399_6769440548139827200_n.jpg?_nc_cat=101&amp;_nc_sid=08861d&amp;_nc_ohc=k-j1WVAatd0AX-0o8ys&amp;_nc_ht=scontent-iad3-1.xx&amp;_nc_tp=6&amp;oh=3780dde701ae6f8e6249ed5e5c0d1ee9&amp;oe=5EEBBBE2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49.26 %</a:t>
                      </a:r>
                    </a:p>
                  </a:txBody>
                  <a:tcPr/>
                </a:tc>
                <a:extLst>
                  <a:ext uri="{0D108BD9-81ED-4DB2-BD59-A6C34878D82A}">
                    <a16:rowId xmlns:a16="http://schemas.microsoft.com/office/drawing/2014/main" val="1336237611"/>
                  </a:ext>
                </a:extLst>
              </a:tr>
            </a:tbl>
          </a:graphicData>
        </a:graphic>
      </p:graphicFrame>
      <p:sp>
        <p:nvSpPr>
          <p:cNvPr id="4" name="Text Placeholder 3">
            <a:extLst>
              <a:ext uri="{FF2B5EF4-FFF2-40B4-BE49-F238E27FC236}">
                <a16:creationId xmlns:a16="http://schemas.microsoft.com/office/drawing/2014/main" id="{2B13B0D8-D50F-420F-980A-59AFBE850D2C}"/>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9183233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040B8-5B49-4C9E-944A-2BF26E747828}"/>
              </a:ext>
            </a:extLst>
          </p:cNvPr>
          <p:cNvSpPr>
            <a:spLocks noGrp="1"/>
          </p:cNvSpPr>
          <p:nvPr>
            <p:ph type="title"/>
          </p:nvPr>
        </p:nvSpPr>
        <p:spPr/>
        <p:txBody>
          <a:bodyPr/>
          <a:lstStyle/>
          <a:p>
            <a:r>
              <a:rPr lang="de-DE"/>
              <a:t>Facebook Hitliste nach Views ab 10 Sekunden | quer - 14 of 26</a:t>
            </a:r>
            <a:endParaRPr lang="en-US"/>
          </a:p>
        </p:txBody>
      </p:sp>
      <p:graphicFrame>
        <p:nvGraphicFramePr>
          <p:cNvPr id="5" name="Table Placeholder 4">
            <a:extLst>
              <a:ext uri="{FF2B5EF4-FFF2-40B4-BE49-F238E27FC236}">
                <a16:creationId xmlns:a16="http://schemas.microsoft.com/office/drawing/2014/main" id="{B73D1CE0-DB68-4380-8580-AC16940668C8}"/>
              </a:ext>
            </a:extLst>
          </p:cNvPr>
          <p:cNvGraphicFramePr>
            <a:graphicFrameLocks noGrp="1"/>
          </p:cNvGraphicFramePr>
          <p:nvPr>
            <p:ph type="tbl" sz="quarter" idx="13"/>
            <p:extLst>
              <p:ext uri="{D42A27DB-BD31-4B8C-83A1-F6EECF244321}">
                <p14:modId xmlns:p14="http://schemas.microsoft.com/office/powerpoint/2010/main" val="306587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991070887"/>
                    </a:ext>
                  </a:extLst>
                </a:gridCol>
                <a:gridCol w="740664">
                  <a:extLst>
                    <a:ext uri="{9D8B030D-6E8A-4147-A177-3AD203B41FA5}">
                      <a16:colId xmlns:a16="http://schemas.microsoft.com/office/drawing/2014/main" val="2381698800"/>
                    </a:ext>
                  </a:extLst>
                </a:gridCol>
                <a:gridCol w="208280">
                  <a:extLst>
                    <a:ext uri="{9D8B030D-6E8A-4147-A177-3AD203B41FA5}">
                      <a16:colId xmlns:a16="http://schemas.microsoft.com/office/drawing/2014/main" val="1644482335"/>
                    </a:ext>
                  </a:extLst>
                </a:gridCol>
                <a:gridCol w="246888">
                  <a:extLst>
                    <a:ext uri="{9D8B030D-6E8A-4147-A177-3AD203B41FA5}">
                      <a16:colId xmlns:a16="http://schemas.microsoft.com/office/drawing/2014/main" val="3433907220"/>
                    </a:ext>
                  </a:extLst>
                </a:gridCol>
                <a:gridCol w="246888">
                  <a:extLst>
                    <a:ext uri="{9D8B030D-6E8A-4147-A177-3AD203B41FA5}">
                      <a16:colId xmlns:a16="http://schemas.microsoft.com/office/drawing/2014/main" val="1363035028"/>
                    </a:ext>
                  </a:extLst>
                </a:gridCol>
                <a:gridCol w="246888">
                  <a:extLst>
                    <a:ext uri="{9D8B030D-6E8A-4147-A177-3AD203B41FA5}">
                      <a16:colId xmlns:a16="http://schemas.microsoft.com/office/drawing/2014/main" val="2705953483"/>
                    </a:ext>
                  </a:extLst>
                </a:gridCol>
                <a:gridCol w="246888">
                  <a:extLst>
                    <a:ext uri="{9D8B030D-6E8A-4147-A177-3AD203B41FA5}">
                      <a16:colId xmlns:a16="http://schemas.microsoft.com/office/drawing/2014/main" val="4236586639"/>
                    </a:ext>
                  </a:extLst>
                </a:gridCol>
                <a:gridCol w="246888">
                  <a:extLst>
                    <a:ext uri="{9D8B030D-6E8A-4147-A177-3AD203B41FA5}">
                      <a16:colId xmlns:a16="http://schemas.microsoft.com/office/drawing/2014/main" val="2924064272"/>
                    </a:ext>
                  </a:extLst>
                </a:gridCol>
                <a:gridCol w="246888">
                  <a:extLst>
                    <a:ext uri="{9D8B030D-6E8A-4147-A177-3AD203B41FA5}">
                      <a16:colId xmlns:a16="http://schemas.microsoft.com/office/drawing/2014/main" val="2583678803"/>
                    </a:ext>
                  </a:extLst>
                </a:gridCol>
                <a:gridCol w="246888">
                  <a:extLst>
                    <a:ext uri="{9D8B030D-6E8A-4147-A177-3AD203B41FA5}">
                      <a16:colId xmlns:a16="http://schemas.microsoft.com/office/drawing/2014/main" val="2980428530"/>
                    </a:ext>
                  </a:extLst>
                </a:gridCol>
                <a:gridCol w="246888">
                  <a:extLst>
                    <a:ext uri="{9D8B030D-6E8A-4147-A177-3AD203B41FA5}">
                      <a16:colId xmlns:a16="http://schemas.microsoft.com/office/drawing/2014/main" val="26912891"/>
                    </a:ext>
                  </a:extLst>
                </a:gridCol>
                <a:gridCol w="246888">
                  <a:extLst>
                    <a:ext uri="{9D8B030D-6E8A-4147-A177-3AD203B41FA5}">
                      <a16:colId xmlns:a16="http://schemas.microsoft.com/office/drawing/2014/main" val="4195403437"/>
                    </a:ext>
                  </a:extLst>
                </a:gridCol>
                <a:gridCol w="246888">
                  <a:extLst>
                    <a:ext uri="{9D8B030D-6E8A-4147-A177-3AD203B41FA5}">
                      <a16:colId xmlns:a16="http://schemas.microsoft.com/office/drawing/2014/main" val="3147066656"/>
                    </a:ext>
                  </a:extLst>
                </a:gridCol>
                <a:gridCol w="246888">
                  <a:extLst>
                    <a:ext uri="{9D8B030D-6E8A-4147-A177-3AD203B41FA5}">
                      <a16:colId xmlns:a16="http://schemas.microsoft.com/office/drawing/2014/main" val="1371067411"/>
                    </a:ext>
                  </a:extLst>
                </a:gridCol>
                <a:gridCol w="246888">
                  <a:extLst>
                    <a:ext uri="{9D8B030D-6E8A-4147-A177-3AD203B41FA5}">
                      <a16:colId xmlns:a16="http://schemas.microsoft.com/office/drawing/2014/main" val="4087875456"/>
                    </a:ext>
                  </a:extLst>
                </a:gridCol>
                <a:gridCol w="246888">
                  <a:extLst>
                    <a:ext uri="{9D8B030D-6E8A-4147-A177-3AD203B41FA5}">
                      <a16:colId xmlns:a16="http://schemas.microsoft.com/office/drawing/2014/main" val="3276425691"/>
                    </a:ext>
                  </a:extLst>
                </a:gridCol>
                <a:gridCol w="246888">
                  <a:extLst>
                    <a:ext uri="{9D8B030D-6E8A-4147-A177-3AD203B41FA5}">
                      <a16:colId xmlns:a16="http://schemas.microsoft.com/office/drawing/2014/main" val="951399869"/>
                    </a:ext>
                  </a:extLst>
                </a:gridCol>
                <a:gridCol w="246888">
                  <a:extLst>
                    <a:ext uri="{9D8B030D-6E8A-4147-A177-3AD203B41FA5}">
                      <a16:colId xmlns:a16="http://schemas.microsoft.com/office/drawing/2014/main" val="1190652761"/>
                    </a:ext>
                  </a:extLst>
                </a:gridCol>
                <a:gridCol w="246888">
                  <a:extLst>
                    <a:ext uri="{9D8B030D-6E8A-4147-A177-3AD203B41FA5}">
                      <a16:colId xmlns:a16="http://schemas.microsoft.com/office/drawing/2014/main" val="3183252672"/>
                    </a:ext>
                  </a:extLst>
                </a:gridCol>
                <a:gridCol w="246888">
                  <a:extLst>
                    <a:ext uri="{9D8B030D-6E8A-4147-A177-3AD203B41FA5}">
                      <a16:colId xmlns:a16="http://schemas.microsoft.com/office/drawing/2014/main" val="1839027656"/>
                    </a:ext>
                  </a:extLst>
                </a:gridCol>
                <a:gridCol w="246888">
                  <a:extLst>
                    <a:ext uri="{9D8B030D-6E8A-4147-A177-3AD203B41FA5}">
                      <a16:colId xmlns:a16="http://schemas.microsoft.com/office/drawing/2014/main" val="2176629137"/>
                    </a:ext>
                  </a:extLst>
                </a:gridCol>
                <a:gridCol w="246888">
                  <a:extLst>
                    <a:ext uri="{9D8B030D-6E8A-4147-A177-3AD203B41FA5}">
                      <a16:colId xmlns:a16="http://schemas.microsoft.com/office/drawing/2014/main" val="2811721648"/>
                    </a:ext>
                  </a:extLst>
                </a:gridCol>
                <a:gridCol w="246888">
                  <a:extLst>
                    <a:ext uri="{9D8B030D-6E8A-4147-A177-3AD203B41FA5}">
                      <a16:colId xmlns:a16="http://schemas.microsoft.com/office/drawing/2014/main" val="1156361602"/>
                    </a:ext>
                  </a:extLst>
                </a:gridCol>
                <a:gridCol w="208280">
                  <a:extLst>
                    <a:ext uri="{9D8B030D-6E8A-4147-A177-3AD203B41FA5}">
                      <a16:colId xmlns:a16="http://schemas.microsoft.com/office/drawing/2014/main" val="949415385"/>
                    </a:ext>
                  </a:extLst>
                </a:gridCol>
                <a:gridCol w="208280">
                  <a:extLst>
                    <a:ext uri="{9D8B030D-6E8A-4147-A177-3AD203B41FA5}">
                      <a16:colId xmlns:a16="http://schemas.microsoft.com/office/drawing/2014/main" val="1711439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88596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- 2020-04-21 14:07:20</a:t>
                      </a:r>
                      <a:r>
                        <a:rPr kumimoji="0" lang="de-DE" sz="1000" b="0" i="0" u="none" strike="noStrike" kern="1200" cap="none" spc="0" normalizeH="0" baseline="0" noProof="0">
                          <a:ln>
                            <a:noFill/>
                          </a:ln>
                          <a:solidFill>
                            <a:prstClr val="black"/>
                          </a:solidFill>
                          <a:effectLst/>
                          <a:uLnTx/>
                          <a:uFillTx/>
                          <a:latin typeface="+mn-lt"/>
                          <a:ea typeface="+mn-ea"/>
                          <a:cs typeface="+mn-cs"/>
                        </a:rPr>
                        <a:t>
 In jeder Krise gibt es sie, die Krisengewinner. Einer der größten bei der Corona-Krise: Ungarn.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https://scontent-iad3-1.xx.fbcdn.net/v/t15.5256-10/p160x160/93819204_527763204579216_1229669404795469824_n.jpg?_nc_cat=105&amp;_nc_sid=08861d&amp;_nc_ohc=pZI3VX8ohg4AX9BnBCT&amp;_nc_ht=scontent-iad3-1.xx&amp;_nc_tp=6&amp;oh=8e13151857b6a2f5dcd6f83282c13dfc&amp;oe=5EED4FD4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51.22 %</a:t>
                      </a:r>
                    </a:p>
                  </a:txBody>
                  <a:tcPr/>
                </a:tc>
                <a:extLst>
                  <a:ext uri="{0D108BD9-81ED-4DB2-BD59-A6C34878D82A}">
                    <a16:rowId xmlns:a16="http://schemas.microsoft.com/office/drawing/2014/main" val="286769945"/>
                  </a:ext>
                </a:extLst>
              </a:tr>
            </a:tbl>
          </a:graphicData>
        </a:graphic>
      </p:graphicFrame>
      <p:sp>
        <p:nvSpPr>
          <p:cNvPr id="4" name="Text Placeholder 3">
            <a:extLst>
              <a:ext uri="{FF2B5EF4-FFF2-40B4-BE49-F238E27FC236}">
                <a16:creationId xmlns:a16="http://schemas.microsoft.com/office/drawing/2014/main" id="{B162BB1F-617D-4A00-95D1-33C0CA481C8F}"/>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9383925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B996-0342-444E-AC1D-F14876EAB1DF}"/>
              </a:ext>
            </a:extLst>
          </p:cNvPr>
          <p:cNvSpPr>
            <a:spLocks noGrp="1"/>
          </p:cNvSpPr>
          <p:nvPr>
            <p:ph type="title"/>
          </p:nvPr>
        </p:nvSpPr>
        <p:spPr/>
        <p:txBody>
          <a:bodyPr/>
          <a:lstStyle/>
          <a:p>
            <a:r>
              <a:rPr lang="de-DE"/>
              <a:t>Facebook Hitliste nach Views ab 10 Sekunden | quer - 15 of 26</a:t>
            </a:r>
            <a:endParaRPr lang="en-US"/>
          </a:p>
        </p:txBody>
      </p:sp>
      <p:graphicFrame>
        <p:nvGraphicFramePr>
          <p:cNvPr id="5" name="Table Placeholder 4">
            <a:extLst>
              <a:ext uri="{FF2B5EF4-FFF2-40B4-BE49-F238E27FC236}">
                <a16:creationId xmlns:a16="http://schemas.microsoft.com/office/drawing/2014/main" id="{DFE03591-0FD1-4D02-89B1-A237CD64A055}"/>
              </a:ext>
            </a:extLst>
          </p:cNvPr>
          <p:cNvGraphicFramePr>
            <a:graphicFrameLocks noGrp="1"/>
          </p:cNvGraphicFramePr>
          <p:nvPr>
            <p:ph type="tbl" sz="quarter" idx="13"/>
            <p:extLst>
              <p:ext uri="{D42A27DB-BD31-4B8C-83A1-F6EECF244321}">
                <p14:modId xmlns:p14="http://schemas.microsoft.com/office/powerpoint/2010/main" val="2213067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24681502"/>
                    </a:ext>
                  </a:extLst>
                </a:gridCol>
                <a:gridCol w="740664">
                  <a:extLst>
                    <a:ext uri="{9D8B030D-6E8A-4147-A177-3AD203B41FA5}">
                      <a16:colId xmlns:a16="http://schemas.microsoft.com/office/drawing/2014/main" val="2657697888"/>
                    </a:ext>
                  </a:extLst>
                </a:gridCol>
                <a:gridCol w="208280">
                  <a:extLst>
                    <a:ext uri="{9D8B030D-6E8A-4147-A177-3AD203B41FA5}">
                      <a16:colId xmlns:a16="http://schemas.microsoft.com/office/drawing/2014/main" val="2019226331"/>
                    </a:ext>
                  </a:extLst>
                </a:gridCol>
                <a:gridCol w="246888">
                  <a:extLst>
                    <a:ext uri="{9D8B030D-6E8A-4147-A177-3AD203B41FA5}">
                      <a16:colId xmlns:a16="http://schemas.microsoft.com/office/drawing/2014/main" val="538660616"/>
                    </a:ext>
                  </a:extLst>
                </a:gridCol>
                <a:gridCol w="246888">
                  <a:extLst>
                    <a:ext uri="{9D8B030D-6E8A-4147-A177-3AD203B41FA5}">
                      <a16:colId xmlns:a16="http://schemas.microsoft.com/office/drawing/2014/main" val="2646185922"/>
                    </a:ext>
                  </a:extLst>
                </a:gridCol>
                <a:gridCol w="246888">
                  <a:extLst>
                    <a:ext uri="{9D8B030D-6E8A-4147-A177-3AD203B41FA5}">
                      <a16:colId xmlns:a16="http://schemas.microsoft.com/office/drawing/2014/main" val="2951818399"/>
                    </a:ext>
                  </a:extLst>
                </a:gridCol>
                <a:gridCol w="246888">
                  <a:extLst>
                    <a:ext uri="{9D8B030D-6E8A-4147-A177-3AD203B41FA5}">
                      <a16:colId xmlns:a16="http://schemas.microsoft.com/office/drawing/2014/main" val="1432592474"/>
                    </a:ext>
                  </a:extLst>
                </a:gridCol>
                <a:gridCol w="246888">
                  <a:extLst>
                    <a:ext uri="{9D8B030D-6E8A-4147-A177-3AD203B41FA5}">
                      <a16:colId xmlns:a16="http://schemas.microsoft.com/office/drawing/2014/main" val="379032778"/>
                    </a:ext>
                  </a:extLst>
                </a:gridCol>
                <a:gridCol w="246888">
                  <a:extLst>
                    <a:ext uri="{9D8B030D-6E8A-4147-A177-3AD203B41FA5}">
                      <a16:colId xmlns:a16="http://schemas.microsoft.com/office/drawing/2014/main" val="823265867"/>
                    </a:ext>
                  </a:extLst>
                </a:gridCol>
                <a:gridCol w="246888">
                  <a:extLst>
                    <a:ext uri="{9D8B030D-6E8A-4147-A177-3AD203B41FA5}">
                      <a16:colId xmlns:a16="http://schemas.microsoft.com/office/drawing/2014/main" val="4057442008"/>
                    </a:ext>
                  </a:extLst>
                </a:gridCol>
                <a:gridCol w="246888">
                  <a:extLst>
                    <a:ext uri="{9D8B030D-6E8A-4147-A177-3AD203B41FA5}">
                      <a16:colId xmlns:a16="http://schemas.microsoft.com/office/drawing/2014/main" val="2627462312"/>
                    </a:ext>
                  </a:extLst>
                </a:gridCol>
                <a:gridCol w="246888">
                  <a:extLst>
                    <a:ext uri="{9D8B030D-6E8A-4147-A177-3AD203B41FA5}">
                      <a16:colId xmlns:a16="http://schemas.microsoft.com/office/drawing/2014/main" val="3180328971"/>
                    </a:ext>
                  </a:extLst>
                </a:gridCol>
                <a:gridCol w="246888">
                  <a:extLst>
                    <a:ext uri="{9D8B030D-6E8A-4147-A177-3AD203B41FA5}">
                      <a16:colId xmlns:a16="http://schemas.microsoft.com/office/drawing/2014/main" val="1561723264"/>
                    </a:ext>
                  </a:extLst>
                </a:gridCol>
                <a:gridCol w="246888">
                  <a:extLst>
                    <a:ext uri="{9D8B030D-6E8A-4147-A177-3AD203B41FA5}">
                      <a16:colId xmlns:a16="http://schemas.microsoft.com/office/drawing/2014/main" val="2794099442"/>
                    </a:ext>
                  </a:extLst>
                </a:gridCol>
                <a:gridCol w="246888">
                  <a:extLst>
                    <a:ext uri="{9D8B030D-6E8A-4147-A177-3AD203B41FA5}">
                      <a16:colId xmlns:a16="http://schemas.microsoft.com/office/drawing/2014/main" val="3249286219"/>
                    </a:ext>
                  </a:extLst>
                </a:gridCol>
                <a:gridCol w="246888">
                  <a:extLst>
                    <a:ext uri="{9D8B030D-6E8A-4147-A177-3AD203B41FA5}">
                      <a16:colId xmlns:a16="http://schemas.microsoft.com/office/drawing/2014/main" val="1961418260"/>
                    </a:ext>
                  </a:extLst>
                </a:gridCol>
                <a:gridCol w="246888">
                  <a:extLst>
                    <a:ext uri="{9D8B030D-6E8A-4147-A177-3AD203B41FA5}">
                      <a16:colId xmlns:a16="http://schemas.microsoft.com/office/drawing/2014/main" val="2435263249"/>
                    </a:ext>
                  </a:extLst>
                </a:gridCol>
                <a:gridCol w="246888">
                  <a:extLst>
                    <a:ext uri="{9D8B030D-6E8A-4147-A177-3AD203B41FA5}">
                      <a16:colId xmlns:a16="http://schemas.microsoft.com/office/drawing/2014/main" val="3282212299"/>
                    </a:ext>
                  </a:extLst>
                </a:gridCol>
                <a:gridCol w="246888">
                  <a:extLst>
                    <a:ext uri="{9D8B030D-6E8A-4147-A177-3AD203B41FA5}">
                      <a16:colId xmlns:a16="http://schemas.microsoft.com/office/drawing/2014/main" val="3086084932"/>
                    </a:ext>
                  </a:extLst>
                </a:gridCol>
                <a:gridCol w="246888">
                  <a:extLst>
                    <a:ext uri="{9D8B030D-6E8A-4147-A177-3AD203B41FA5}">
                      <a16:colId xmlns:a16="http://schemas.microsoft.com/office/drawing/2014/main" val="1074206126"/>
                    </a:ext>
                  </a:extLst>
                </a:gridCol>
                <a:gridCol w="246888">
                  <a:extLst>
                    <a:ext uri="{9D8B030D-6E8A-4147-A177-3AD203B41FA5}">
                      <a16:colId xmlns:a16="http://schemas.microsoft.com/office/drawing/2014/main" val="867892"/>
                    </a:ext>
                  </a:extLst>
                </a:gridCol>
                <a:gridCol w="246888">
                  <a:extLst>
                    <a:ext uri="{9D8B030D-6E8A-4147-A177-3AD203B41FA5}">
                      <a16:colId xmlns:a16="http://schemas.microsoft.com/office/drawing/2014/main" val="413117645"/>
                    </a:ext>
                  </a:extLst>
                </a:gridCol>
                <a:gridCol w="246888">
                  <a:extLst>
                    <a:ext uri="{9D8B030D-6E8A-4147-A177-3AD203B41FA5}">
                      <a16:colId xmlns:a16="http://schemas.microsoft.com/office/drawing/2014/main" val="2463314777"/>
                    </a:ext>
                  </a:extLst>
                </a:gridCol>
                <a:gridCol w="208280">
                  <a:extLst>
                    <a:ext uri="{9D8B030D-6E8A-4147-A177-3AD203B41FA5}">
                      <a16:colId xmlns:a16="http://schemas.microsoft.com/office/drawing/2014/main" val="2204546362"/>
                    </a:ext>
                  </a:extLst>
                </a:gridCol>
                <a:gridCol w="208280">
                  <a:extLst>
                    <a:ext uri="{9D8B030D-6E8A-4147-A177-3AD203B41FA5}">
                      <a16:colId xmlns:a16="http://schemas.microsoft.com/office/drawing/2014/main" val="2852880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3694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- 2020-04-17 18:22:03</a:t>
                      </a:r>
                      <a:r>
                        <a:rPr kumimoji="0" lang="de-DE" sz="1000" b="0" i="0" u="none" strike="noStrike" kern="1200" cap="none" spc="0" normalizeH="0" baseline="0" noProof="0">
                          <a:ln>
                            <a:noFill/>
                          </a:ln>
                          <a:solidFill>
                            <a:prstClr val="black"/>
                          </a:solidFill>
                          <a:effectLst/>
                          <a:uLnTx/>
                          <a:uFillTx/>
                          <a:latin typeface="+mn-lt"/>
                          <a:ea typeface="+mn-ea"/>
                          <a:cs typeface="+mn-cs"/>
                        </a:rPr>
                        <a:t>
 Die Coronakrise zwingt bayerische Traditionsbrauereien in die Knie. Denn Im Gegensatz zu den Brauerei-Riesen sind kleine Brauereien zu einem großen Teil auf den Ausschank in der Gastronomie angewiesen.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https://scontent-iad3-1.xx.fbcdn.net/v/t15.5256-10/p168x128/91807898_618199865694363_2740049750274342912_n.jpg?_nc_cat=100&amp;_nc_sid=08861d&amp;_nc_ohc=QgZGvOC_KdYAX_mbk-q&amp;_nc_ht=scontent-iad3-1.xx&amp;_nc_tp=6&amp;oh=5a4c195696ee3a1d878233a64cbe27af&amp;oe=5EEC981F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46.57 %</a:t>
                      </a:r>
                    </a:p>
                  </a:txBody>
                  <a:tcPr/>
                </a:tc>
                <a:extLst>
                  <a:ext uri="{0D108BD9-81ED-4DB2-BD59-A6C34878D82A}">
                    <a16:rowId xmlns:a16="http://schemas.microsoft.com/office/drawing/2014/main" val="261795744"/>
                  </a:ext>
                </a:extLst>
              </a:tr>
            </a:tbl>
          </a:graphicData>
        </a:graphic>
      </p:graphicFrame>
      <p:sp>
        <p:nvSpPr>
          <p:cNvPr id="4" name="Text Placeholder 3">
            <a:extLst>
              <a:ext uri="{FF2B5EF4-FFF2-40B4-BE49-F238E27FC236}">
                <a16:creationId xmlns:a16="http://schemas.microsoft.com/office/drawing/2014/main" id="{AA74C99B-F04C-4D7C-B976-1E48F45F43D2}"/>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1062878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00FE6-CA62-4F35-801E-751AC3A72A34}"/>
              </a:ext>
            </a:extLst>
          </p:cNvPr>
          <p:cNvSpPr>
            <a:spLocks noGrp="1"/>
          </p:cNvSpPr>
          <p:nvPr>
            <p:ph type="title"/>
          </p:nvPr>
        </p:nvSpPr>
        <p:spPr/>
        <p:txBody>
          <a:bodyPr/>
          <a:lstStyle/>
          <a:p>
            <a:r>
              <a:rPr lang="de-DE"/>
              <a:t>Facebook Hitliste nach Views ab 10 Sekunden | quer - 16 of 26</a:t>
            </a:r>
            <a:endParaRPr lang="en-US"/>
          </a:p>
        </p:txBody>
      </p:sp>
      <p:graphicFrame>
        <p:nvGraphicFramePr>
          <p:cNvPr id="5" name="Table Placeholder 4">
            <a:extLst>
              <a:ext uri="{FF2B5EF4-FFF2-40B4-BE49-F238E27FC236}">
                <a16:creationId xmlns:a16="http://schemas.microsoft.com/office/drawing/2014/main" id="{419AC401-EC26-4826-BF54-6885C3BA1AC9}"/>
              </a:ext>
            </a:extLst>
          </p:cNvPr>
          <p:cNvGraphicFramePr>
            <a:graphicFrameLocks noGrp="1"/>
          </p:cNvGraphicFramePr>
          <p:nvPr>
            <p:ph type="tbl" sz="quarter" idx="13"/>
            <p:extLst>
              <p:ext uri="{D42A27DB-BD31-4B8C-83A1-F6EECF244321}">
                <p14:modId xmlns:p14="http://schemas.microsoft.com/office/powerpoint/2010/main" val="321956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109878076"/>
                    </a:ext>
                  </a:extLst>
                </a:gridCol>
                <a:gridCol w="740664">
                  <a:extLst>
                    <a:ext uri="{9D8B030D-6E8A-4147-A177-3AD203B41FA5}">
                      <a16:colId xmlns:a16="http://schemas.microsoft.com/office/drawing/2014/main" val="2899844691"/>
                    </a:ext>
                  </a:extLst>
                </a:gridCol>
                <a:gridCol w="208280">
                  <a:extLst>
                    <a:ext uri="{9D8B030D-6E8A-4147-A177-3AD203B41FA5}">
                      <a16:colId xmlns:a16="http://schemas.microsoft.com/office/drawing/2014/main" val="3212003035"/>
                    </a:ext>
                  </a:extLst>
                </a:gridCol>
                <a:gridCol w="246888">
                  <a:extLst>
                    <a:ext uri="{9D8B030D-6E8A-4147-A177-3AD203B41FA5}">
                      <a16:colId xmlns:a16="http://schemas.microsoft.com/office/drawing/2014/main" val="2574627886"/>
                    </a:ext>
                  </a:extLst>
                </a:gridCol>
                <a:gridCol w="246888">
                  <a:extLst>
                    <a:ext uri="{9D8B030D-6E8A-4147-A177-3AD203B41FA5}">
                      <a16:colId xmlns:a16="http://schemas.microsoft.com/office/drawing/2014/main" val="926548289"/>
                    </a:ext>
                  </a:extLst>
                </a:gridCol>
                <a:gridCol w="246888">
                  <a:extLst>
                    <a:ext uri="{9D8B030D-6E8A-4147-A177-3AD203B41FA5}">
                      <a16:colId xmlns:a16="http://schemas.microsoft.com/office/drawing/2014/main" val="842212"/>
                    </a:ext>
                  </a:extLst>
                </a:gridCol>
                <a:gridCol w="246888">
                  <a:extLst>
                    <a:ext uri="{9D8B030D-6E8A-4147-A177-3AD203B41FA5}">
                      <a16:colId xmlns:a16="http://schemas.microsoft.com/office/drawing/2014/main" val="2510515882"/>
                    </a:ext>
                  </a:extLst>
                </a:gridCol>
                <a:gridCol w="246888">
                  <a:extLst>
                    <a:ext uri="{9D8B030D-6E8A-4147-A177-3AD203B41FA5}">
                      <a16:colId xmlns:a16="http://schemas.microsoft.com/office/drawing/2014/main" val="2855644694"/>
                    </a:ext>
                  </a:extLst>
                </a:gridCol>
                <a:gridCol w="246888">
                  <a:extLst>
                    <a:ext uri="{9D8B030D-6E8A-4147-A177-3AD203B41FA5}">
                      <a16:colId xmlns:a16="http://schemas.microsoft.com/office/drawing/2014/main" val="1960475594"/>
                    </a:ext>
                  </a:extLst>
                </a:gridCol>
                <a:gridCol w="246888">
                  <a:extLst>
                    <a:ext uri="{9D8B030D-6E8A-4147-A177-3AD203B41FA5}">
                      <a16:colId xmlns:a16="http://schemas.microsoft.com/office/drawing/2014/main" val="3298017454"/>
                    </a:ext>
                  </a:extLst>
                </a:gridCol>
                <a:gridCol w="246888">
                  <a:extLst>
                    <a:ext uri="{9D8B030D-6E8A-4147-A177-3AD203B41FA5}">
                      <a16:colId xmlns:a16="http://schemas.microsoft.com/office/drawing/2014/main" val="4048291295"/>
                    </a:ext>
                  </a:extLst>
                </a:gridCol>
                <a:gridCol w="246888">
                  <a:extLst>
                    <a:ext uri="{9D8B030D-6E8A-4147-A177-3AD203B41FA5}">
                      <a16:colId xmlns:a16="http://schemas.microsoft.com/office/drawing/2014/main" val="3031279717"/>
                    </a:ext>
                  </a:extLst>
                </a:gridCol>
                <a:gridCol w="246888">
                  <a:extLst>
                    <a:ext uri="{9D8B030D-6E8A-4147-A177-3AD203B41FA5}">
                      <a16:colId xmlns:a16="http://schemas.microsoft.com/office/drawing/2014/main" val="3717938319"/>
                    </a:ext>
                  </a:extLst>
                </a:gridCol>
                <a:gridCol w="246888">
                  <a:extLst>
                    <a:ext uri="{9D8B030D-6E8A-4147-A177-3AD203B41FA5}">
                      <a16:colId xmlns:a16="http://schemas.microsoft.com/office/drawing/2014/main" val="655682945"/>
                    </a:ext>
                  </a:extLst>
                </a:gridCol>
                <a:gridCol w="246888">
                  <a:extLst>
                    <a:ext uri="{9D8B030D-6E8A-4147-A177-3AD203B41FA5}">
                      <a16:colId xmlns:a16="http://schemas.microsoft.com/office/drawing/2014/main" val="554322880"/>
                    </a:ext>
                  </a:extLst>
                </a:gridCol>
                <a:gridCol w="246888">
                  <a:extLst>
                    <a:ext uri="{9D8B030D-6E8A-4147-A177-3AD203B41FA5}">
                      <a16:colId xmlns:a16="http://schemas.microsoft.com/office/drawing/2014/main" val="3193223651"/>
                    </a:ext>
                  </a:extLst>
                </a:gridCol>
                <a:gridCol w="246888">
                  <a:extLst>
                    <a:ext uri="{9D8B030D-6E8A-4147-A177-3AD203B41FA5}">
                      <a16:colId xmlns:a16="http://schemas.microsoft.com/office/drawing/2014/main" val="2947625923"/>
                    </a:ext>
                  </a:extLst>
                </a:gridCol>
                <a:gridCol w="246888">
                  <a:extLst>
                    <a:ext uri="{9D8B030D-6E8A-4147-A177-3AD203B41FA5}">
                      <a16:colId xmlns:a16="http://schemas.microsoft.com/office/drawing/2014/main" val="4219691777"/>
                    </a:ext>
                  </a:extLst>
                </a:gridCol>
                <a:gridCol w="246888">
                  <a:extLst>
                    <a:ext uri="{9D8B030D-6E8A-4147-A177-3AD203B41FA5}">
                      <a16:colId xmlns:a16="http://schemas.microsoft.com/office/drawing/2014/main" val="4173530470"/>
                    </a:ext>
                  </a:extLst>
                </a:gridCol>
                <a:gridCol w="246888">
                  <a:extLst>
                    <a:ext uri="{9D8B030D-6E8A-4147-A177-3AD203B41FA5}">
                      <a16:colId xmlns:a16="http://schemas.microsoft.com/office/drawing/2014/main" val="352282935"/>
                    </a:ext>
                  </a:extLst>
                </a:gridCol>
                <a:gridCol w="246888">
                  <a:extLst>
                    <a:ext uri="{9D8B030D-6E8A-4147-A177-3AD203B41FA5}">
                      <a16:colId xmlns:a16="http://schemas.microsoft.com/office/drawing/2014/main" val="3827067409"/>
                    </a:ext>
                  </a:extLst>
                </a:gridCol>
                <a:gridCol w="246888">
                  <a:extLst>
                    <a:ext uri="{9D8B030D-6E8A-4147-A177-3AD203B41FA5}">
                      <a16:colId xmlns:a16="http://schemas.microsoft.com/office/drawing/2014/main" val="649109957"/>
                    </a:ext>
                  </a:extLst>
                </a:gridCol>
                <a:gridCol w="246888">
                  <a:extLst>
                    <a:ext uri="{9D8B030D-6E8A-4147-A177-3AD203B41FA5}">
                      <a16:colId xmlns:a16="http://schemas.microsoft.com/office/drawing/2014/main" val="662857978"/>
                    </a:ext>
                  </a:extLst>
                </a:gridCol>
                <a:gridCol w="208280">
                  <a:extLst>
                    <a:ext uri="{9D8B030D-6E8A-4147-A177-3AD203B41FA5}">
                      <a16:colId xmlns:a16="http://schemas.microsoft.com/office/drawing/2014/main" val="2427645641"/>
                    </a:ext>
                  </a:extLst>
                </a:gridCol>
                <a:gridCol w="208280">
                  <a:extLst>
                    <a:ext uri="{9D8B030D-6E8A-4147-A177-3AD203B41FA5}">
                      <a16:colId xmlns:a16="http://schemas.microsoft.com/office/drawing/2014/main" val="117072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977535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- 2020-04-15 12:50:33</a:t>
                      </a:r>
                      <a:r>
                        <a:rPr kumimoji="0" lang="de-DE" sz="1000" b="0" i="0" u="none" strike="noStrike" kern="1200" cap="none" spc="0" normalizeH="0" baseline="0" noProof="0">
                          <a:ln>
                            <a:noFill/>
                          </a:ln>
                          <a:solidFill>
                            <a:prstClr val="black"/>
                          </a:solidFill>
                          <a:effectLst/>
                          <a:uLnTx/>
                          <a:uFillTx/>
                          <a:latin typeface="+mn-lt"/>
                          <a:ea typeface="+mn-ea"/>
                          <a:cs typeface="+mn-cs"/>
                        </a:rPr>
                        <a:t>
 Nach wie vor werden millionenfach männliche Küken geschreddert. Dabei sollte sollte diese Praxis laut Koalitionsvertrag bis Ende 2019 beendet werden. Was ist draus geworden?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https://scontent-iad3-1.xx.fbcdn.net/v/t15.5256-10/p160x160/93691228_1345624295633856_1270043385868058624_n.jpg?_nc_cat=100&amp;_nc_sid=08861d&amp;_nc_ohc=1Ss-_voAzRQAX_x2Yx2&amp;_nc_ht=scontent-iad3-1.xx&amp;_nc_tp=6&amp;oh=39dc4355f91a1159487131c670563e8b&amp;oe=5EECA7D5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45.97 %</a:t>
                      </a:r>
                    </a:p>
                  </a:txBody>
                  <a:tcPr/>
                </a:tc>
                <a:extLst>
                  <a:ext uri="{0D108BD9-81ED-4DB2-BD59-A6C34878D82A}">
                    <a16:rowId xmlns:a16="http://schemas.microsoft.com/office/drawing/2014/main" val="3384751558"/>
                  </a:ext>
                </a:extLst>
              </a:tr>
            </a:tbl>
          </a:graphicData>
        </a:graphic>
      </p:graphicFrame>
      <p:sp>
        <p:nvSpPr>
          <p:cNvPr id="4" name="Text Placeholder 3">
            <a:extLst>
              <a:ext uri="{FF2B5EF4-FFF2-40B4-BE49-F238E27FC236}">
                <a16:creationId xmlns:a16="http://schemas.microsoft.com/office/drawing/2014/main" id="{2ED03661-4E7F-4956-B992-C6FA18CB0579}"/>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4140296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ED3AC-6E9A-4623-9E35-358C2EE4299A}"/>
              </a:ext>
            </a:extLst>
          </p:cNvPr>
          <p:cNvSpPr>
            <a:spLocks noGrp="1"/>
          </p:cNvSpPr>
          <p:nvPr>
            <p:ph type="title"/>
          </p:nvPr>
        </p:nvSpPr>
        <p:spPr/>
        <p:txBody>
          <a:bodyPr/>
          <a:lstStyle/>
          <a:p>
            <a:r>
              <a:rPr lang="de-DE"/>
              <a:t>Facebook Hitliste nach Views ab 10 Sekunden | quer - 17 of 26</a:t>
            </a:r>
            <a:endParaRPr lang="en-US"/>
          </a:p>
        </p:txBody>
      </p:sp>
      <p:graphicFrame>
        <p:nvGraphicFramePr>
          <p:cNvPr id="5" name="Table Placeholder 4">
            <a:extLst>
              <a:ext uri="{FF2B5EF4-FFF2-40B4-BE49-F238E27FC236}">
                <a16:creationId xmlns:a16="http://schemas.microsoft.com/office/drawing/2014/main" id="{6632738F-7562-4AEA-AE37-E048E2CC55EA}"/>
              </a:ext>
            </a:extLst>
          </p:cNvPr>
          <p:cNvGraphicFramePr>
            <a:graphicFrameLocks noGrp="1"/>
          </p:cNvGraphicFramePr>
          <p:nvPr>
            <p:ph type="tbl" sz="quarter" idx="13"/>
            <p:extLst>
              <p:ext uri="{D42A27DB-BD31-4B8C-83A1-F6EECF244321}">
                <p14:modId xmlns:p14="http://schemas.microsoft.com/office/powerpoint/2010/main" val="3305061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623823450"/>
                    </a:ext>
                  </a:extLst>
                </a:gridCol>
                <a:gridCol w="740664">
                  <a:extLst>
                    <a:ext uri="{9D8B030D-6E8A-4147-A177-3AD203B41FA5}">
                      <a16:colId xmlns:a16="http://schemas.microsoft.com/office/drawing/2014/main" val="1074406667"/>
                    </a:ext>
                  </a:extLst>
                </a:gridCol>
                <a:gridCol w="208280">
                  <a:extLst>
                    <a:ext uri="{9D8B030D-6E8A-4147-A177-3AD203B41FA5}">
                      <a16:colId xmlns:a16="http://schemas.microsoft.com/office/drawing/2014/main" val="3343987081"/>
                    </a:ext>
                  </a:extLst>
                </a:gridCol>
                <a:gridCol w="246888">
                  <a:extLst>
                    <a:ext uri="{9D8B030D-6E8A-4147-A177-3AD203B41FA5}">
                      <a16:colId xmlns:a16="http://schemas.microsoft.com/office/drawing/2014/main" val="3760774619"/>
                    </a:ext>
                  </a:extLst>
                </a:gridCol>
                <a:gridCol w="246888">
                  <a:extLst>
                    <a:ext uri="{9D8B030D-6E8A-4147-A177-3AD203B41FA5}">
                      <a16:colId xmlns:a16="http://schemas.microsoft.com/office/drawing/2014/main" val="3927292592"/>
                    </a:ext>
                  </a:extLst>
                </a:gridCol>
                <a:gridCol w="246888">
                  <a:extLst>
                    <a:ext uri="{9D8B030D-6E8A-4147-A177-3AD203B41FA5}">
                      <a16:colId xmlns:a16="http://schemas.microsoft.com/office/drawing/2014/main" val="4022991772"/>
                    </a:ext>
                  </a:extLst>
                </a:gridCol>
                <a:gridCol w="246888">
                  <a:extLst>
                    <a:ext uri="{9D8B030D-6E8A-4147-A177-3AD203B41FA5}">
                      <a16:colId xmlns:a16="http://schemas.microsoft.com/office/drawing/2014/main" val="1769880938"/>
                    </a:ext>
                  </a:extLst>
                </a:gridCol>
                <a:gridCol w="246888">
                  <a:extLst>
                    <a:ext uri="{9D8B030D-6E8A-4147-A177-3AD203B41FA5}">
                      <a16:colId xmlns:a16="http://schemas.microsoft.com/office/drawing/2014/main" val="3060284648"/>
                    </a:ext>
                  </a:extLst>
                </a:gridCol>
                <a:gridCol w="246888">
                  <a:extLst>
                    <a:ext uri="{9D8B030D-6E8A-4147-A177-3AD203B41FA5}">
                      <a16:colId xmlns:a16="http://schemas.microsoft.com/office/drawing/2014/main" val="4285629203"/>
                    </a:ext>
                  </a:extLst>
                </a:gridCol>
                <a:gridCol w="246888">
                  <a:extLst>
                    <a:ext uri="{9D8B030D-6E8A-4147-A177-3AD203B41FA5}">
                      <a16:colId xmlns:a16="http://schemas.microsoft.com/office/drawing/2014/main" val="3581781968"/>
                    </a:ext>
                  </a:extLst>
                </a:gridCol>
                <a:gridCol w="246888">
                  <a:extLst>
                    <a:ext uri="{9D8B030D-6E8A-4147-A177-3AD203B41FA5}">
                      <a16:colId xmlns:a16="http://schemas.microsoft.com/office/drawing/2014/main" val="460366567"/>
                    </a:ext>
                  </a:extLst>
                </a:gridCol>
                <a:gridCol w="246888">
                  <a:extLst>
                    <a:ext uri="{9D8B030D-6E8A-4147-A177-3AD203B41FA5}">
                      <a16:colId xmlns:a16="http://schemas.microsoft.com/office/drawing/2014/main" val="3529165077"/>
                    </a:ext>
                  </a:extLst>
                </a:gridCol>
                <a:gridCol w="246888">
                  <a:extLst>
                    <a:ext uri="{9D8B030D-6E8A-4147-A177-3AD203B41FA5}">
                      <a16:colId xmlns:a16="http://schemas.microsoft.com/office/drawing/2014/main" val="992481627"/>
                    </a:ext>
                  </a:extLst>
                </a:gridCol>
                <a:gridCol w="246888">
                  <a:extLst>
                    <a:ext uri="{9D8B030D-6E8A-4147-A177-3AD203B41FA5}">
                      <a16:colId xmlns:a16="http://schemas.microsoft.com/office/drawing/2014/main" val="590262750"/>
                    </a:ext>
                  </a:extLst>
                </a:gridCol>
                <a:gridCol w="246888">
                  <a:extLst>
                    <a:ext uri="{9D8B030D-6E8A-4147-A177-3AD203B41FA5}">
                      <a16:colId xmlns:a16="http://schemas.microsoft.com/office/drawing/2014/main" val="2959425497"/>
                    </a:ext>
                  </a:extLst>
                </a:gridCol>
                <a:gridCol w="246888">
                  <a:extLst>
                    <a:ext uri="{9D8B030D-6E8A-4147-A177-3AD203B41FA5}">
                      <a16:colId xmlns:a16="http://schemas.microsoft.com/office/drawing/2014/main" val="4208813670"/>
                    </a:ext>
                  </a:extLst>
                </a:gridCol>
                <a:gridCol w="246888">
                  <a:extLst>
                    <a:ext uri="{9D8B030D-6E8A-4147-A177-3AD203B41FA5}">
                      <a16:colId xmlns:a16="http://schemas.microsoft.com/office/drawing/2014/main" val="2868289743"/>
                    </a:ext>
                  </a:extLst>
                </a:gridCol>
                <a:gridCol w="246888">
                  <a:extLst>
                    <a:ext uri="{9D8B030D-6E8A-4147-A177-3AD203B41FA5}">
                      <a16:colId xmlns:a16="http://schemas.microsoft.com/office/drawing/2014/main" val="290824811"/>
                    </a:ext>
                  </a:extLst>
                </a:gridCol>
                <a:gridCol w="246888">
                  <a:extLst>
                    <a:ext uri="{9D8B030D-6E8A-4147-A177-3AD203B41FA5}">
                      <a16:colId xmlns:a16="http://schemas.microsoft.com/office/drawing/2014/main" val="1721882747"/>
                    </a:ext>
                  </a:extLst>
                </a:gridCol>
                <a:gridCol w="246888">
                  <a:extLst>
                    <a:ext uri="{9D8B030D-6E8A-4147-A177-3AD203B41FA5}">
                      <a16:colId xmlns:a16="http://schemas.microsoft.com/office/drawing/2014/main" val="3241913743"/>
                    </a:ext>
                  </a:extLst>
                </a:gridCol>
                <a:gridCol w="246888">
                  <a:extLst>
                    <a:ext uri="{9D8B030D-6E8A-4147-A177-3AD203B41FA5}">
                      <a16:colId xmlns:a16="http://schemas.microsoft.com/office/drawing/2014/main" val="1923705934"/>
                    </a:ext>
                  </a:extLst>
                </a:gridCol>
                <a:gridCol w="246888">
                  <a:extLst>
                    <a:ext uri="{9D8B030D-6E8A-4147-A177-3AD203B41FA5}">
                      <a16:colId xmlns:a16="http://schemas.microsoft.com/office/drawing/2014/main" val="2484181406"/>
                    </a:ext>
                  </a:extLst>
                </a:gridCol>
                <a:gridCol w="246888">
                  <a:extLst>
                    <a:ext uri="{9D8B030D-6E8A-4147-A177-3AD203B41FA5}">
                      <a16:colId xmlns:a16="http://schemas.microsoft.com/office/drawing/2014/main" val="3397265899"/>
                    </a:ext>
                  </a:extLst>
                </a:gridCol>
                <a:gridCol w="208280">
                  <a:extLst>
                    <a:ext uri="{9D8B030D-6E8A-4147-A177-3AD203B41FA5}">
                      <a16:colId xmlns:a16="http://schemas.microsoft.com/office/drawing/2014/main" val="133264367"/>
                    </a:ext>
                  </a:extLst>
                </a:gridCol>
                <a:gridCol w="208280">
                  <a:extLst>
                    <a:ext uri="{9D8B030D-6E8A-4147-A177-3AD203B41FA5}">
                      <a16:colId xmlns:a16="http://schemas.microsoft.com/office/drawing/2014/main" val="1189550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91642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- 2020-04-07 16:53:41</a:t>
                      </a:r>
                      <a:r>
                        <a:rPr kumimoji="0" lang="de-DE" sz="1000" b="0" i="0" u="none" strike="noStrike" kern="1200" cap="none" spc="0" normalizeH="0" baseline="0" noProof="0">
                          <a:ln>
                            <a:noFill/>
                          </a:ln>
                          <a:solidFill>
                            <a:prstClr val="black"/>
                          </a:solidFill>
                          <a:effectLst/>
                          <a:uLnTx/>
                          <a:uFillTx/>
                          <a:latin typeface="+mn-lt"/>
                          <a:ea typeface="+mn-ea"/>
                          <a:cs typeface="+mn-cs"/>
                        </a:rPr>
                        <a:t>
 In der Coronakrise gelten sogenannte Antikörper-Tests als nächste Hoffnung im Kampf gegen Corona. Was hat es mit dieser Methode auf sich und welche Chancen könnte sie bieten?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https://scontent-iad3-1.xx.fbcdn.net/v/t15.5256-10/p160x160/92548413_1261185197412650_144357694814289920_n.jpg?_nc_cat=101&amp;_nc_sid=08861d&amp;_nc_ohc=br4l0MO4DK4AX_6VLTc&amp;_nc_ht=scontent-iad3-1.xx&amp;_nc_tp=6&amp;oh=1265091e340e4b04748174bf95954bcb&amp;oe=5EECBE66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67.62 %</a:t>
                      </a:r>
                    </a:p>
                  </a:txBody>
                  <a:tcPr/>
                </a:tc>
                <a:extLst>
                  <a:ext uri="{0D108BD9-81ED-4DB2-BD59-A6C34878D82A}">
                    <a16:rowId xmlns:a16="http://schemas.microsoft.com/office/drawing/2014/main" val="2472440646"/>
                  </a:ext>
                </a:extLst>
              </a:tr>
            </a:tbl>
          </a:graphicData>
        </a:graphic>
      </p:graphicFrame>
      <p:sp>
        <p:nvSpPr>
          <p:cNvPr id="4" name="Text Placeholder 3">
            <a:extLst>
              <a:ext uri="{FF2B5EF4-FFF2-40B4-BE49-F238E27FC236}">
                <a16:creationId xmlns:a16="http://schemas.microsoft.com/office/drawing/2014/main" id="{3068A0C5-EB6B-484F-946B-C9E59FFBE0C8}"/>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6252316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8D4E0-E9C2-4145-BDA1-FDA559D8F7D5}"/>
              </a:ext>
            </a:extLst>
          </p:cNvPr>
          <p:cNvSpPr>
            <a:spLocks noGrp="1"/>
          </p:cNvSpPr>
          <p:nvPr>
            <p:ph type="title"/>
          </p:nvPr>
        </p:nvSpPr>
        <p:spPr/>
        <p:txBody>
          <a:bodyPr/>
          <a:lstStyle/>
          <a:p>
            <a:r>
              <a:rPr lang="de-DE"/>
              <a:t>Facebook Hitliste nach Views ab 10 Sekunden | quer - 18 of 26</a:t>
            </a:r>
            <a:endParaRPr lang="en-US"/>
          </a:p>
        </p:txBody>
      </p:sp>
      <p:graphicFrame>
        <p:nvGraphicFramePr>
          <p:cNvPr id="5" name="Table Placeholder 4">
            <a:extLst>
              <a:ext uri="{FF2B5EF4-FFF2-40B4-BE49-F238E27FC236}">
                <a16:creationId xmlns:a16="http://schemas.microsoft.com/office/drawing/2014/main" id="{87A1C27E-EF58-49F8-AA1E-460F4B98930F}"/>
              </a:ext>
            </a:extLst>
          </p:cNvPr>
          <p:cNvGraphicFramePr>
            <a:graphicFrameLocks noGrp="1"/>
          </p:cNvGraphicFramePr>
          <p:nvPr>
            <p:ph type="tbl" sz="quarter" idx="13"/>
            <p:extLst>
              <p:ext uri="{D42A27DB-BD31-4B8C-83A1-F6EECF244321}">
                <p14:modId xmlns:p14="http://schemas.microsoft.com/office/powerpoint/2010/main" val="4062783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204857916"/>
                    </a:ext>
                  </a:extLst>
                </a:gridCol>
                <a:gridCol w="740664">
                  <a:extLst>
                    <a:ext uri="{9D8B030D-6E8A-4147-A177-3AD203B41FA5}">
                      <a16:colId xmlns:a16="http://schemas.microsoft.com/office/drawing/2014/main" val="4168693327"/>
                    </a:ext>
                  </a:extLst>
                </a:gridCol>
                <a:gridCol w="208280">
                  <a:extLst>
                    <a:ext uri="{9D8B030D-6E8A-4147-A177-3AD203B41FA5}">
                      <a16:colId xmlns:a16="http://schemas.microsoft.com/office/drawing/2014/main" val="3088000535"/>
                    </a:ext>
                  </a:extLst>
                </a:gridCol>
                <a:gridCol w="246888">
                  <a:extLst>
                    <a:ext uri="{9D8B030D-6E8A-4147-A177-3AD203B41FA5}">
                      <a16:colId xmlns:a16="http://schemas.microsoft.com/office/drawing/2014/main" val="3696164271"/>
                    </a:ext>
                  </a:extLst>
                </a:gridCol>
                <a:gridCol w="246888">
                  <a:extLst>
                    <a:ext uri="{9D8B030D-6E8A-4147-A177-3AD203B41FA5}">
                      <a16:colId xmlns:a16="http://schemas.microsoft.com/office/drawing/2014/main" val="3843390222"/>
                    </a:ext>
                  </a:extLst>
                </a:gridCol>
                <a:gridCol w="246888">
                  <a:extLst>
                    <a:ext uri="{9D8B030D-6E8A-4147-A177-3AD203B41FA5}">
                      <a16:colId xmlns:a16="http://schemas.microsoft.com/office/drawing/2014/main" val="3093009386"/>
                    </a:ext>
                  </a:extLst>
                </a:gridCol>
                <a:gridCol w="246888">
                  <a:extLst>
                    <a:ext uri="{9D8B030D-6E8A-4147-A177-3AD203B41FA5}">
                      <a16:colId xmlns:a16="http://schemas.microsoft.com/office/drawing/2014/main" val="3744744768"/>
                    </a:ext>
                  </a:extLst>
                </a:gridCol>
                <a:gridCol w="246888">
                  <a:extLst>
                    <a:ext uri="{9D8B030D-6E8A-4147-A177-3AD203B41FA5}">
                      <a16:colId xmlns:a16="http://schemas.microsoft.com/office/drawing/2014/main" val="4006920235"/>
                    </a:ext>
                  </a:extLst>
                </a:gridCol>
                <a:gridCol w="246888">
                  <a:extLst>
                    <a:ext uri="{9D8B030D-6E8A-4147-A177-3AD203B41FA5}">
                      <a16:colId xmlns:a16="http://schemas.microsoft.com/office/drawing/2014/main" val="1723973628"/>
                    </a:ext>
                  </a:extLst>
                </a:gridCol>
                <a:gridCol w="246888">
                  <a:extLst>
                    <a:ext uri="{9D8B030D-6E8A-4147-A177-3AD203B41FA5}">
                      <a16:colId xmlns:a16="http://schemas.microsoft.com/office/drawing/2014/main" val="1919271213"/>
                    </a:ext>
                  </a:extLst>
                </a:gridCol>
                <a:gridCol w="246888">
                  <a:extLst>
                    <a:ext uri="{9D8B030D-6E8A-4147-A177-3AD203B41FA5}">
                      <a16:colId xmlns:a16="http://schemas.microsoft.com/office/drawing/2014/main" val="626643917"/>
                    </a:ext>
                  </a:extLst>
                </a:gridCol>
                <a:gridCol w="246888">
                  <a:extLst>
                    <a:ext uri="{9D8B030D-6E8A-4147-A177-3AD203B41FA5}">
                      <a16:colId xmlns:a16="http://schemas.microsoft.com/office/drawing/2014/main" val="2653167304"/>
                    </a:ext>
                  </a:extLst>
                </a:gridCol>
                <a:gridCol w="246888">
                  <a:extLst>
                    <a:ext uri="{9D8B030D-6E8A-4147-A177-3AD203B41FA5}">
                      <a16:colId xmlns:a16="http://schemas.microsoft.com/office/drawing/2014/main" val="397971217"/>
                    </a:ext>
                  </a:extLst>
                </a:gridCol>
                <a:gridCol w="246888">
                  <a:extLst>
                    <a:ext uri="{9D8B030D-6E8A-4147-A177-3AD203B41FA5}">
                      <a16:colId xmlns:a16="http://schemas.microsoft.com/office/drawing/2014/main" val="2180066189"/>
                    </a:ext>
                  </a:extLst>
                </a:gridCol>
                <a:gridCol w="246888">
                  <a:extLst>
                    <a:ext uri="{9D8B030D-6E8A-4147-A177-3AD203B41FA5}">
                      <a16:colId xmlns:a16="http://schemas.microsoft.com/office/drawing/2014/main" val="587993763"/>
                    </a:ext>
                  </a:extLst>
                </a:gridCol>
                <a:gridCol w="246888">
                  <a:extLst>
                    <a:ext uri="{9D8B030D-6E8A-4147-A177-3AD203B41FA5}">
                      <a16:colId xmlns:a16="http://schemas.microsoft.com/office/drawing/2014/main" val="1788388607"/>
                    </a:ext>
                  </a:extLst>
                </a:gridCol>
                <a:gridCol w="246888">
                  <a:extLst>
                    <a:ext uri="{9D8B030D-6E8A-4147-A177-3AD203B41FA5}">
                      <a16:colId xmlns:a16="http://schemas.microsoft.com/office/drawing/2014/main" val="3771291227"/>
                    </a:ext>
                  </a:extLst>
                </a:gridCol>
                <a:gridCol w="246888">
                  <a:extLst>
                    <a:ext uri="{9D8B030D-6E8A-4147-A177-3AD203B41FA5}">
                      <a16:colId xmlns:a16="http://schemas.microsoft.com/office/drawing/2014/main" val="1980481805"/>
                    </a:ext>
                  </a:extLst>
                </a:gridCol>
                <a:gridCol w="246888">
                  <a:extLst>
                    <a:ext uri="{9D8B030D-6E8A-4147-A177-3AD203B41FA5}">
                      <a16:colId xmlns:a16="http://schemas.microsoft.com/office/drawing/2014/main" val="757254201"/>
                    </a:ext>
                  </a:extLst>
                </a:gridCol>
                <a:gridCol w="246888">
                  <a:extLst>
                    <a:ext uri="{9D8B030D-6E8A-4147-A177-3AD203B41FA5}">
                      <a16:colId xmlns:a16="http://schemas.microsoft.com/office/drawing/2014/main" val="4110414314"/>
                    </a:ext>
                  </a:extLst>
                </a:gridCol>
                <a:gridCol w="246888">
                  <a:extLst>
                    <a:ext uri="{9D8B030D-6E8A-4147-A177-3AD203B41FA5}">
                      <a16:colId xmlns:a16="http://schemas.microsoft.com/office/drawing/2014/main" val="3411213732"/>
                    </a:ext>
                  </a:extLst>
                </a:gridCol>
                <a:gridCol w="246888">
                  <a:extLst>
                    <a:ext uri="{9D8B030D-6E8A-4147-A177-3AD203B41FA5}">
                      <a16:colId xmlns:a16="http://schemas.microsoft.com/office/drawing/2014/main" val="686949007"/>
                    </a:ext>
                  </a:extLst>
                </a:gridCol>
                <a:gridCol w="246888">
                  <a:extLst>
                    <a:ext uri="{9D8B030D-6E8A-4147-A177-3AD203B41FA5}">
                      <a16:colId xmlns:a16="http://schemas.microsoft.com/office/drawing/2014/main" val="2605261935"/>
                    </a:ext>
                  </a:extLst>
                </a:gridCol>
                <a:gridCol w="208280">
                  <a:extLst>
                    <a:ext uri="{9D8B030D-6E8A-4147-A177-3AD203B41FA5}">
                      <a16:colId xmlns:a16="http://schemas.microsoft.com/office/drawing/2014/main" val="6232459"/>
                    </a:ext>
                  </a:extLst>
                </a:gridCol>
                <a:gridCol w="208280">
                  <a:extLst>
                    <a:ext uri="{9D8B030D-6E8A-4147-A177-3AD203B41FA5}">
                      <a16:colId xmlns:a16="http://schemas.microsoft.com/office/drawing/2014/main" val="3663758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56667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- 2020-04-28 15:39:59</a:t>
                      </a:r>
                      <a:r>
                        <a:rPr kumimoji="0" lang="de-DE" sz="1000" b="0" i="0" u="none" strike="noStrike" kern="1200" cap="none" spc="0" normalizeH="0" baseline="0" noProof="0">
                          <a:ln>
                            <a:noFill/>
                          </a:ln>
                          <a:solidFill>
                            <a:prstClr val="black"/>
                          </a:solidFill>
                          <a:effectLst/>
                          <a:uLnTx/>
                          <a:uFillTx/>
                          <a:latin typeface="+mn-lt"/>
                          <a:ea typeface="+mn-ea"/>
                          <a:cs typeface="+mn-cs"/>
                        </a:rPr>
                        <a:t>
 Schützt Rauchen vor Covid-19? Ein Faktencheck: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https://scontent-iad3-1.xx.fbcdn.net/v/t15.5256-10/p160x160/95398633_294198251583964_7966471302452084736_n.jpg?_nc_cat=109&amp;_nc_sid=08861d&amp;_nc_ohc=es-VsDXnEm8AX97rtzZ&amp;_nc_ht=scontent-iad3-1.xx&amp;_nc_tp=6&amp;oh=1440988ed6deb8d60592f8e18453a0a4&amp;oe=5EEDAE3C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67.62 %</a:t>
                      </a:r>
                    </a:p>
                  </a:txBody>
                  <a:tcPr/>
                </a:tc>
                <a:extLst>
                  <a:ext uri="{0D108BD9-81ED-4DB2-BD59-A6C34878D82A}">
                    <a16:rowId xmlns:a16="http://schemas.microsoft.com/office/drawing/2014/main" val="3689234682"/>
                  </a:ext>
                </a:extLst>
              </a:tr>
            </a:tbl>
          </a:graphicData>
        </a:graphic>
      </p:graphicFrame>
      <p:sp>
        <p:nvSpPr>
          <p:cNvPr id="4" name="Text Placeholder 3">
            <a:extLst>
              <a:ext uri="{FF2B5EF4-FFF2-40B4-BE49-F238E27FC236}">
                <a16:creationId xmlns:a16="http://schemas.microsoft.com/office/drawing/2014/main" id="{D6501963-680A-415F-8B36-E84F4821EAF3}"/>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63624166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1EA9F-C50B-4F06-88A2-5A978C9F7861}"/>
              </a:ext>
            </a:extLst>
          </p:cNvPr>
          <p:cNvSpPr>
            <a:spLocks noGrp="1"/>
          </p:cNvSpPr>
          <p:nvPr>
            <p:ph type="title"/>
          </p:nvPr>
        </p:nvSpPr>
        <p:spPr/>
        <p:txBody>
          <a:bodyPr/>
          <a:lstStyle/>
          <a:p>
            <a:r>
              <a:rPr lang="de-DE"/>
              <a:t>Facebook Hitliste nach Views ab 10 Sekunden | quer - 19 of 26</a:t>
            </a:r>
            <a:endParaRPr lang="en-US"/>
          </a:p>
        </p:txBody>
      </p:sp>
      <p:graphicFrame>
        <p:nvGraphicFramePr>
          <p:cNvPr id="5" name="Table Placeholder 4">
            <a:extLst>
              <a:ext uri="{FF2B5EF4-FFF2-40B4-BE49-F238E27FC236}">
                <a16:creationId xmlns:a16="http://schemas.microsoft.com/office/drawing/2014/main" id="{5DDF1AF3-5727-45A1-90E2-0E18E76BD37B}"/>
              </a:ext>
            </a:extLst>
          </p:cNvPr>
          <p:cNvGraphicFramePr>
            <a:graphicFrameLocks noGrp="1"/>
          </p:cNvGraphicFramePr>
          <p:nvPr>
            <p:ph type="tbl" sz="quarter" idx="13"/>
            <p:extLst>
              <p:ext uri="{D42A27DB-BD31-4B8C-83A1-F6EECF244321}">
                <p14:modId xmlns:p14="http://schemas.microsoft.com/office/powerpoint/2010/main" val="172724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664787875"/>
                    </a:ext>
                  </a:extLst>
                </a:gridCol>
                <a:gridCol w="740664">
                  <a:extLst>
                    <a:ext uri="{9D8B030D-6E8A-4147-A177-3AD203B41FA5}">
                      <a16:colId xmlns:a16="http://schemas.microsoft.com/office/drawing/2014/main" val="1782099459"/>
                    </a:ext>
                  </a:extLst>
                </a:gridCol>
                <a:gridCol w="208280">
                  <a:extLst>
                    <a:ext uri="{9D8B030D-6E8A-4147-A177-3AD203B41FA5}">
                      <a16:colId xmlns:a16="http://schemas.microsoft.com/office/drawing/2014/main" val="642436827"/>
                    </a:ext>
                  </a:extLst>
                </a:gridCol>
                <a:gridCol w="246888">
                  <a:extLst>
                    <a:ext uri="{9D8B030D-6E8A-4147-A177-3AD203B41FA5}">
                      <a16:colId xmlns:a16="http://schemas.microsoft.com/office/drawing/2014/main" val="2132956051"/>
                    </a:ext>
                  </a:extLst>
                </a:gridCol>
                <a:gridCol w="246888">
                  <a:extLst>
                    <a:ext uri="{9D8B030D-6E8A-4147-A177-3AD203B41FA5}">
                      <a16:colId xmlns:a16="http://schemas.microsoft.com/office/drawing/2014/main" val="4190676782"/>
                    </a:ext>
                  </a:extLst>
                </a:gridCol>
                <a:gridCol w="246888">
                  <a:extLst>
                    <a:ext uri="{9D8B030D-6E8A-4147-A177-3AD203B41FA5}">
                      <a16:colId xmlns:a16="http://schemas.microsoft.com/office/drawing/2014/main" val="663062897"/>
                    </a:ext>
                  </a:extLst>
                </a:gridCol>
                <a:gridCol w="246888">
                  <a:extLst>
                    <a:ext uri="{9D8B030D-6E8A-4147-A177-3AD203B41FA5}">
                      <a16:colId xmlns:a16="http://schemas.microsoft.com/office/drawing/2014/main" val="333971100"/>
                    </a:ext>
                  </a:extLst>
                </a:gridCol>
                <a:gridCol w="246888">
                  <a:extLst>
                    <a:ext uri="{9D8B030D-6E8A-4147-A177-3AD203B41FA5}">
                      <a16:colId xmlns:a16="http://schemas.microsoft.com/office/drawing/2014/main" val="1840077637"/>
                    </a:ext>
                  </a:extLst>
                </a:gridCol>
                <a:gridCol w="246888">
                  <a:extLst>
                    <a:ext uri="{9D8B030D-6E8A-4147-A177-3AD203B41FA5}">
                      <a16:colId xmlns:a16="http://schemas.microsoft.com/office/drawing/2014/main" val="314917419"/>
                    </a:ext>
                  </a:extLst>
                </a:gridCol>
                <a:gridCol w="246888">
                  <a:extLst>
                    <a:ext uri="{9D8B030D-6E8A-4147-A177-3AD203B41FA5}">
                      <a16:colId xmlns:a16="http://schemas.microsoft.com/office/drawing/2014/main" val="2825331382"/>
                    </a:ext>
                  </a:extLst>
                </a:gridCol>
                <a:gridCol w="246888">
                  <a:extLst>
                    <a:ext uri="{9D8B030D-6E8A-4147-A177-3AD203B41FA5}">
                      <a16:colId xmlns:a16="http://schemas.microsoft.com/office/drawing/2014/main" val="1182498436"/>
                    </a:ext>
                  </a:extLst>
                </a:gridCol>
                <a:gridCol w="246888">
                  <a:extLst>
                    <a:ext uri="{9D8B030D-6E8A-4147-A177-3AD203B41FA5}">
                      <a16:colId xmlns:a16="http://schemas.microsoft.com/office/drawing/2014/main" val="3670064428"/>
                    </a:ext>
                  </a:extLst>
                </a:gridCol>
                <a:gridCol w="246888">
                  <a:extLst>
                    <a:ext uri="{9D8B030D-6E8A-4147-A177-3AD203B41FA5}">
                      <a16:colId xmlns:a16="http://schemas.microsoft.com/office/drawing/2014/main" val="1185227286"/>
                    </a:ext>
                  </a:extLst>
                </a:gridCol>
                <a:gridCol w="246888">
                  <a:extLst>
                    <a:ext uri="{9D8B030D-6E8A-4147-A177-3AD203B41FA5}">
                      <a16:colId xmlns:a16="http://schemas.microsoft.com/office/drawing/2014/main" val="3830514796"/>
                    </a:ext>
                  </a:extLst>
                </a:gridCol>
                <a:gridCol w="246888">
                  <a:extLst>
                    <a:ext uri="{9D8B030D-6E8A-4147-A177-3AD203B41FA5}">
                      <a16:colId xmlns:a16="http://schemas.microsoft.com/office/drawing/2014/main" val="2643101681"/>
                    </a:ext>
                  </a:extLst>
                </a:gridCol>
                <a:gridCol w="246888">
                  <a:extLst>
                    <a:ext uri="{9D8B030D-6E8A-4147-A177-3AD203B41FA5}">
                      <a16:colId xmlns:a16="http://schemas.microsoft.com/office/drawing/2014/main" val="1414995888"/>
                    </a:ext>
                  </a:extLst>
                </a:gridCol>
                <a:gridCol w="246888">
                  <a:extLst>
                    <a:ext uri="{9D8B030D-6E8A-4147-A177-3AD203B41FA5}">
                      <a16:colId xmlns:a16="http://schemas.microsoft.com/office/drawing/2014/main" val="538177649"/>
                    </a:ext>
                  </a:extLst>
                </a:gridCol>
                <a:gridCol w="246888">
                  <a:extLst>
                    <a:ext uri="{9D8B030D-6E8A-4147-A177-3AD203B41FA5}">
                      <a16:colId xmlns:a16="http://schemas.microsoft.com/office/drawing/2014/main" val="340579010"/>
                    </a:ext>
                  </a:extLst>
                </a:gridCol>
                <a:gridCol w="246888">
                  <a:extLst>
                    <a:ext uri="{9D8B030D-6E8A-4147-A177-3AD203B41FA5}">
                      <a16:colId xmlns:a16="http://schemas.microsoft.com/office/drawing/2014/main" val="3549394937"/>
                    </a:ext>
                  </a:extLst>
                </a:gridCol>
                <a:gridCol w="246888">
                  <a:extLst>
                    <a:ext uri="{9D8B030D-6E8A-4147-A177-3AD203B41FA5}">
                      <a16:colId xmlns:a16="http://schemas.microsoft.com/office/drawing/2014/main" val="216053317"/>
                    </a:ext>
                  </a:extLst>
                </a:gridCol>
                <a:gridCol w="246888">
                  <a:extLst>
                    <a:ext uri="{9D8B030D-6E8A-4147-A177-3AD203B41FA5}">
                      <a16:colId xmlns:a16="http://schemas.microsoft.com/office/drawing/2014/main" val="3096798168"/>
                    </a:ext>
                  </a:extLst>
                </a:gridCol>
                <a:gridCol w="246888">
                  <a:extLst>
                    <a:ext uri="{9D8B030D-6E8A-4147-A177-3AD203B41FA5}">
                      <a16:colId xmlns:a16="http://schemas.microsoft.com/office/drawing/2014/main" val="3584830652"/>
                    </a:ext>
                  </a:extLst>
                </a:gridCol>
                <a:gridCol w="246888">
                  <a:extLst>
                    <a:ext uri="{9D8B030D-6E8A-4147-A177-3AD203B41FA5}">
                      <a16:colId xmlns:a16="http://schemas.microsoft.com/office/drawing/2014/main" val="640438028"/>
                    </a:ext>
                  </a:extLst>
                </a:gridCol>
                <a:gridCol w="208280">
                  <a:extLst>
                    <a:ext uri="{9D8B030D-6E8A-4147-A177-3AD203B41FA5}">
                      <a16:colId xmlns:a16="http://schemas.microsoft.com/office/drawing/2014/main" val="1929925380"/>
                    </a:ext>
                  </a:extLst>
                </a:gridCol>
                <a:gridCol w="208280">
                  <a:extLst>
                    <a:ext uri="{9D8B030D-6E8A-4147-A177-3AD203B41FA5}">
                      <a16:colId xmlns:a16="http://schemas.microsoft.com/office/drawing/2014/main" val="1748384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20506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- 2020-04-11 09:48:00</a:t>
                      </a:r>
                      <a:r>
                        <a:rPr kumimoji="0" lang="de-DE" sz="1000" b="0" i="0" u="none" strike="noStrike" kern="1200" cap="none" spc="0" normalizeH="0" baseline="0" noProof="0">
                          <a:ln>
                            <a:noFill/>
                          </a:ln>
                          <a:solidFill>
                            <a:prstClr val="black"/>
                          </a:solidFill>
                          <a:effectLst/>
                          <a:uLnTx/>
                          <a:uFillTx/>
                          <a:latin typeface="+mn-lt"/>
                          <a:ea typeface="+mn-ea"/>
                          <a:cs typeface="+mn-cs"/>
                        </a:rPr>
                        <a:t>
 Kompostierbare Bio-Müllbeutel sollen umweltfreundlich und sauber sein. Dabei ist das spezielle Plastik gar nicht für Kompostieranlagen geeignet.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https://scontent-iad3-1.xx.fbcdn.net/v/t15.5256-10/p160x160/92690962_227556324995402_2447634259205160960_n.jpg?_nc_cat=101&amp;_nc_sid=08861d&amp;_nc_ohc=u7I_Re-Tm2AAX-uFyp3&amp;_nc_ht=scontent-iad3-1.xx&amp;_nc_tp=6&amp;oh=bc93464b1973204f3269da8885e6cafc&amp;oe=5EEC4E8B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59.37 %</a:t>
                      </a:r>
                    </a:p>
                  </a:txBody>
                  <a:tcPr/>
                </a:tc>
                <a:extLst>
                  <a:ext uri="{0D108BD9-81ED-4DB2-BD59-A6C34878D82A}">
                    <a16:rowId xmlns:a16="http://schemas.microsoft.com/office/drawing/2014/main" val="3567919744"/>
                  </a:ext>
                </a:extLst>
              </a:tr>
            </a:tbl>
          </a:graphicData>
        </a:graphic>
      </p:graphicFrame>
      <p:sp>
        <p:nvSpPr>
          <p:cNvPr id="4" name="Text Placeholder 3">
            <a:extLst>
              <a:ext uri="{FF2B5EF4-FFF2-40B4-BE49-F238E27FC236}">
                <a16:creationId xmlns:a16="http://schemas.microsoft.com/office/drawing/2014/main" id="{7107FED9-4994-483E-89EE-23F37751487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7875919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306AB-2489-4719-892A-3B774D0A093C}"/>
              </a:ext>
            </a:extLst>
          </p:cNvPr>
          <p:cNvSpPr>
            <a:spLocks noGrp="1"/>
          </p:cNvSpPr>
          <p:nvPr>
            <p:ph type="title"/>
          </p:nvPr>
        </p:nvSpPr>
        <p:spPr/>
        <p:txBody>
          <a:bodyPr/>
          <a:lstStyle/>
          <a:p>
            <a:r>
              <a:rPr lang="de-DE"/>
              <a:t>Facebook Hitliste nach Views ab 10 Sekunden | quer - 20 of 26</a:t>
            </a:r>
            <a:endParaRPr lang="en-US"/>
          </a:p>
        </p:txBody>
      </p:sp>
      <p:graphicFrame>
        <p:nvGraphicFramePr>
          <p:cNvPr id="5" name="Table Placeholder 4">
            <a:extLst>
              <a:ext uri="{FF2B5EF4-FFF2-40B4-BE49-F238E27FC236}">
                <a16:creationId xmlns:a16="http://schemas.microsoft.com/office/drawing/2014/main" id="{46E70138-6750-433B-96C5-D7BCA8990DB9}"/>
              </a:ext>
            </a:extLst>
          </p:cNvPr>
          <p:cNvGraphicFramePr>
            <a:graphicFrameLocks noGrp="1"/>
          </p:cNvGraphicFramePr>
          <p:nvPr>
            <p:ph type="tbl" sz="quarter" idx="13"/>
            <p:extLst>
              <p:ext uri="{D42A27DB-BD31-4B8C-83A1-F6EECF244321}">
                <p14:modId xmlns:p14="http://schemas.microsoft.com/office/powerpoint/2010/main" val="2576449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77453228"/>
                    </a:ext>
                  </a:extLst>
                </a:gridCol>
                <a:gridCol w="740664">
                  <a:extLst>
                    <a:ext uri="{9D8B030D-6E8A-4147-A177-3AD203B41FA5}">
                      <a16:colId xmlns:a16="http://schemas.microsoft.com/office/drawing/2014/main" val="2414502201"/>
                    </a:ext>
                  </a:extLst>
                </a:gridCol>
                <a:gridCol w="208280">
                  <a:extLst>
                    <a:ext uri="{9D8B030D-6E8A-4147-A177-3AD203B41FA5}">
                      <a16:colId xmlns:a16="http://schemas.microsoft.com/office/drawing/2014/main" val="1614861699"/>
                    </a:ext>
                  </a:extLst>
                </a:gridCol>
                <a:gridCol w="246888">
                  <a:extLst>
                    <a:ext uri="{9D8B030D-6E8A-4147-A177-3AD203B41FA5}">
                      <a16:colId xmlns:a16="http://schemas.microsoft.com/office/drawing/2014/main" val="2620364620"/>
                    </a:ext>
                  </a:extLst>
                </a:gridCol>
                <a:gridCol w="246888">
                  <a:extLst>
                    <a:ext uri="{9D8B030D-6E8A-4147-A177-3AD203B41FA5}">
                      <a16:colId xmlns:a16="http://schemas.microsoft.com/office/drawing/2014/main" val="3250867426"/>
                    </a:ext>
                  </a:extLst>
                </a:gridCol>
                <a:gridCol w="246888">
                  <a:extLst>
                    <a:ext uri="{9D8B030D-6E8A-4147-A177-3AD203B41FA5}">
                      <a16:colId xmlns:a16="http://schemas.microsoft.com/office/drawing/2014/main" val="3984784324"/>
                    </a:ext>
                  </a:extLst>
                </a:gridCol>
                <a:gridCol w="246888">
                  <a:extLst>
                    <a:ext uri="{9D8B030D-6E8A-4147-A177-3AD203B41FA5}">
                      <a16:colId xmlns:a16="http://schemas.microsoft.com/office/drawing/2014/main" val="2310574040"/>
                    </a:ext>
                  </a:extLst>
                </a:gridCol>
                <a:gridCol w="246888">
                  <a:extLst>
                    <a:ext uri="{9D8B030D-6E8A-4147-A177-3AD203B41FA5}">
                      <a16:colId xmlns:a16="http://schemas.microsoft.com/office/drawing/2014/main" val="1331748557"/>
                    </a:ext>
                  </a:extLst>
                </a:gridCol>
                <a:gridCol w="246888">
                  <a:extLst>
                    <a:ext uri="{9D8B030D-6E8A-4147-A177-3AD203B41FA5}">
                      <a16:colId xmlns:a16="http://schemas.microsoft.com/office/drawing/2014/main" val="1479893110"/>
                    </a:ext>
                  </a:extLst>
                </a:gridCol>
                <a:gridCol w="246888">
                  <a:extLst>
                    <a:ext uri="{9D8B030D-6E8A-4147-A177-3AD203B41FA5}">
                      <a16:colId xmlns:a16="http://schemas.microsoft.com/office/drawing/2014/main" val="85425944"/>
                    </a:ext>
                  </a:extLst>
                </a:gridCol>
                <a:gridCol w="246888">
                  <a:extLst>
                    <a:ext uri="{9D8B030D-6E8A-4147-A177-3AD203B41FA5}">
                      <a16:colId xmlns:a16="http://schemas.microsoft.com/office/drawing/2014/main" val="3267145086"/>
                    </a:ext>
                  </a:extLst>
                </a:gridCol>
                <a:gridCol w="246888">
                  <a:extLst>
                    <a:ext uri="{9D8B030D-6E8A-4147-A177-3AD203B41FA5}">
                      <a16:colId xmlns:a16="http://schemas.microsoft.com/office/drawing/2014/main" val="1665807041"/>
                    </a:ext>
                  </a:extLst>
                </a:gridCol>
                <a:gridCol w="246888">
                  <a:extLst>
                    <a:ext uri="{9D8B030D-6E8A-4147-A177-3AD203B41FA5}">
                      <a16:colId xmlns:a16="http://schemas.microsoft.com/office/drawing/2014/main" val="1925481599"/>
                    </a:ext>
                  </a:extLst>
                </a:gridCol>
                <a:gridCol w="246888">
                  <a:extLst>
                    <a:ext uri="{9D8B030D-6E8A-4147-A177-3AD203B41FA5}">
                      <a16:colId xmlns:a16="http://schemas.microsoft.com/office/drawing/2014/main" val="4224928692"/>
                    </a:ext>
                  </a:extLst>
                </a:gridCol>
                <a:gridCol w="246888">
                  <a:extLst>
                    <a:ext uri="{9D8B030D-6E8A-4147-A177-3AD203B41FA5}">
                      <a16:colId xmlns:a16="http://schemas.microsoft.com/office/drawing/2014/main" val="524085938"/>
                    </a:ext>
                  </a:extLst>
                </a:gridCol>
                <a:gridCol w="246888">
                  <a:extLst>
                    <a:ext uri="{9D8B030D-6E8A-4147-A177-3AD203B41FA5}">
                      <a16:colId xmlns:a16="http://schemas.microsoft.com/office/drawing/2014/main" val="1172093644"/>
                    </a:ext>
                  </a:extLst>
                </a:gridCol>
                <a:gridCol w="246888">
                  <a:extLst>
                    <a:ext uri="{9D8B030D-6E8A-4147-A177-3AD203B41FA5}">
                      <a16:colId xmlns:a16="http://schemas.microsoft.com/office/drawing/2014/main" val="1376543680"/>
                    </a:ext>
                  </a:extLst>
                </a:gridCol>
                <a:gridCol w="246888">
                  <a:extLst>
                    <a:ext uri="{9D8B030D-6E8A-4147-A177-3AD203B41FA5}">
                      <a16:colId xmlns:a16="http://schemas.microsoft.com/office/drawing/2014/main" val="979985748"/>
                    </a:ext>
                  </a:extLst>
                </a:gridCol>
                <a:gridCol w="246888">
                  <a:extLst>
                    <a:ext uri="{9D8B030D-6E8A-4147-A177-3AD203B41FA5}">
                      <a16:colId xmlns:a16="http://schemas.microsoft.com/office/drawing/2014/main" val="4006857325"/>
                    </a:ext>
                  </a:extLst>
                </a:gridCol>
                <a:gridCol w="246888">
                  <a:extLst>
                    <a:ext uri="{9D8B030D-6E8A-4147-A177-3AD203B41FA5}">
                      <a16:colId xmlns:a16="http://schemas.microsoft.com/office/drawing/2014/main" val="1980229216"/>
                    </a:ext>
                  </a:extLst>
                </a:gridCol>
                <a:gridCol w="246888">
                  <a:extLst>
                    <a:ext uri="{9D8B030D-6E8A-4147-A177-3AD203B41FA5}">
                      <a16:colId xmlns:a16="http://schemas.microsoft.com/office/drawing/2014/main" val="3417618207"/>
                    </a:ext>
                  </a:extLst>
                </a:gridCol>
                <a:gridCol w="246888">
                  <a:extLst>
                    <a:ext uri="{9D8B030D-6E8A-4147-A177-3AD203B41FA5}">
                      <a16:colId xmlns:a16="http://schemas.microsoft.com/office/drawing/2014/main" val="1643108057"/>
                    </a:ext>
                  </a:extLst>
                </a:gridCol>
                <a:gridCol w="246888">
                  <a:extLst>
                    <a:ext uri="{9D8B030D-6E8A-4147-A177-3AD203B41FA5}">
                      <a16:colId xmlns:a16="http://schemas.microsoft.com/office/drawing/2014/main" val="1875883517"/>
                    </a:ext>
                  </a:extLst>
                </a:gridCol>
                <a:gridCol w="208280">
                  <a:extLst>
                    <a:ext uri="{9D8B030D-6E8A-4147-A177-3AD203B41FA5}">
                      <a16:colId xmlns:a16="http://schemas.microsoft.com/office/drawing/2014/main" val="4172728200"/>
                    </a:ext>
                  </a:extLst>
                </a:gridCol>
                <a:gridCol w="208280">
                  <a:extLst>
                    <a:ext uri="{9D8B030D-6E8A-4147-A177-3AD203B41FA5}">
                      <a16:colId xmlns:a16="http://schemas.microsoft.com/office/drawing/2014/main" val="2700822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5903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- 2020-04-24 15:01:25</a:t>
                      </a:r>
                      <a:r>
                        <a:rPr kumimoji="0" lang="de-DE" sz="1000" b="0" i="0" u="none" strike="noStrike" kern="1200" cap="none" spc="0" normalizeH="0" baseline="0" noProof="0">
                          <a:ln>
                            <a:noFill/>
                          </a:ln>
                          <a:solidFill>
                            <a:prstClr val="black"/>
                          </a:solidFill>
                          <a:effectLst/>
                          <a:uLnTx/>
                          <a:uFillTx/>
                          <a:latin typeface="+mn-lt"/>
                          <a:ea typeface="+mn-ea"/>
                          <a:cs typeface="+mn-cs"/>
                        </a:rPr>
                        <a:t>
 Stubenmusi bekommt eine ganz neue Bedeutung. Hans Well und die Wellbappn können, wie alle Künstler, grad nicht auftreten. Hier melden sie sich mit einem melancholischen Stück von dahoam.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https://scontent-iad3-1.xx.fbcdn.net/v/t15.5256-10/p168x128/94301882_3135447049820052_8453869370932723712_n.jpg?_nc_cat=106&amp;_nc_sid=08861d&amp;_nc_ohc=6Nju72AERVkAX_qpJiA&amp;_nc_ht=scontent-iad3-1.xx&amp;_nc_tp=6&amp;oh=9757ec12b519594c156a0d2bdcf762e4&amp;oe=5EEBE8E7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62.47 %</a:t>
                      </a:r>
                    </a:p>
                  </a:txBody>
                  <a:tcPr/>
                </a:tc>
                <a:extLst>
                  <a:ext uri="{0D108BD9-81ED-4DB2-BD59-A6C34878D82A}">
                    <a16:rowId xmlns:a16="http://schemas.microsoft.com/office/drawing/2014/main" val="1645350477"/>
                  </a:ext>
                </a:extLst>
              </a:tr>
            </a:tbl>
          </a:graphicData>
        </a:graphic>
      </p:graphicFrame>
      <p:sp>
        <p:nvSpPr>
          <p:cNvPr id="4" name="Text Placeholder 3">
            <a:extLst>
              <a:ext uri="{FF2B5EF4-FFF2-40B4-BE49-F238E27FC236}">
                <a16:creationId xmlns:a16="http://schemas.microsoft.com/office/drawing/2014/main" id="{C2A39F88-4414-4021-9001-5DA508570767}"/>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94249508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C3F4A-2FB1-4B45-A17E-BFA6ED0BB15D}"/>
              </a:ext>
            </a:extLst>
          </p:cNvPr>
          <p:cNvSpPr>
            <a:spLocks noGrp="1"/>
          </p:cNvSpPr>
          <p:nvPr>
            <p:ph type="title"/>
          </p:nvPr>
        </p:nvSpPr>
        <p:spPr/>
        <p:txBody>
          <a:bodyPr/>
          <a:lstStyle/>
          <a:p>
            <a:r>
              <a:rPr lang="de-DE"/>
              <a:t>Facebook Hitliste nach Views ab 10 Sekunden | quer - 21 of 26</a:t>
            </a:r>
            <a:endParaRPr lang="en-US"/>
          </a:p>
        </p:txBody>
      </p:sp>
      <p:graphicFrame>
        <p:nvGraphicFramePr>
          <p:cNvPr id="5" name="Table Placeholder 4">
            <a:extLst>
              <a:ext uri="{FF2B5EF4-FFF2-40B4-BE49-F238E27FC236}">
                <a16:creationId xmlns:a16="http://schemas.microsoft.com/office/drawing/2014/main" id="{82E4F336-CD5C-4BFA-A2B8-71DF021E4077}"/>
              </a:ext>
            </a:extLst>
          </p:cNvPr>
          <p:cNvGraphicFramePr>
            <a:graphicFrameLocks noGrp="1"/>
          </p:cNvGraphicFramePr>
          <p:nvPr>
            <p:ph type="tbl" sz="quarter" idx="13"/>
            <p:extLst>
              <p:ext uri="{D42A27DB-BD31-4B8C-83A1-F6EECF244321}">
                <p14:modId xmlns:p14="http://schemas.microsoft.com/office/powerpoint/2010/main" val="2353013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869804017"/>
                    </a:ext>
                  </a:extLst>
                </a:gridCol>
                <a:gridCol w="740664">
                  <a:extLst>
                    <a:ext uri="{9D8B030D-6E8A-4147-A177-3AD203B41FA5}">
                      <a16:colId xmlns:a16="http://schemas.microsoft.com/office/drawing/2014/main" val="3862065003"/>
                    </a:ext>
                  </a:extLst>
                </a:gridCol>
                <a:gridCol w="208280">
                  <a:extLst>
                    <a:ext uri="{9D8B030D-6E8A-4147-A177-3AD203B41FA5}">
                      <a16:colId xmlns:a16="http://schemas.microsoft.com/office/drawing/2014/main" val="2643723065"/>
                    </a:ext>
                  </a:extLst>
                </a:gridCol>
                <a:gridCol w="246888">
                  <a:extLst>
                    <a:ext uri="{9D8B030D-6E8A-4147-A177-3AD203B41FA5}">
                      <a16:colId xmlns:a16="http://schemas.microsoft.com/office/drawing/2014/main" val="2743680000"/>
                    </a:ext>
                  </a:extLst>
                </a:gridCol>
                <a:gridCol w="246888">
                  <a:extLst>
                    <a:ext uri="{9D8B030D-6E8A-4147-A177-3AD203B41FA5}">
                      <a16:colId xmlns:a16="http://schemas.microsoft.com/office/drawing/2014/main" val="2969069536"/>
                    </a:ext>
                  </a:extLst>
                </a:gridCol>
                <a:gridCol w="246888">
                  <a:extLst>
                    <a:ext uri="{9D8B030D-6E8A-4147-A177-3AD203B41FA5}">
                      <a16:colId xmlns:a16="http://schemas.microsoft.com/office/drawing/2014/main" val="2633217738"/>
                    </a:ext>
                  </a:extLst>
                </a:gridCol>
                <a:gridCol w="246888">
                  <a:extLst>
                    <a:ext uri="{9D8B030D-6E8A-4147-A177-3AD203B41FA5}">
                      <a16:colId xmlns:a16="http://schemas.microsoft.com/office/drawing/2014/main" val="4225254587"/>
                    </a:ext>
                  </a:extLst>
                </a:gridCol>
                <a:gridCol w="246888">
                  <a:extLst>
                    <a:ext uri="{9D8B030D-6E8A-4147-A177-3AD203B41FA5}">
                      <a16:colId xmlns:a16="http://schemas.microsoft.com/office/drawing/2014/main" val="3270267599"/>
                    </a:ext>
                  </a:extLst>
                </a:gridCol>
                <a:gridCol w="246888">
                  <a:extLst>
                    <a:ext uri="{9D8B030D-6E8A-4147-A177-3AD203B41FA5}">
                      <a16:colId xmlns:a16="http://schemas.microsoft.com/office/drawing/2014/main" val="2614159033"/>
                    </a:ext>
                  </a:extLst>
                </a:gridCol>
                <a:gridCol w="246888">
                  <a:extLst>
                    <a:ext uri="{9D8B030D-6E8A-4147-A177-3AD203B41FA5}">
                      <a16:colId xmlns:a16="http://schemas.microsoft.com/office/drawing/2014/main" val="4189785377"/>
                    </a:ext>
                  </a:extLst>
                </a:gridCol>
                <a:gridCol w="246888">
                  <a:extLst>
                    <a:ext uri="{9D8B030D-6E8A-4147-A177-3AD203B41FA5}">
                      <a16:colId xmlns:a16="http://schemas.microsoft.com/office/drawing/2014/main" val="1490310572"/>
                    </a:ext>
                  </a:extLst>
                </a:gridCol>
                <a:gridCol w="246888">
                  <a:extLst>
                    <a:ext uri="{9D8B030D-6E8A-4147-A177-3AD203B41FA5}">
                      <a16:colId xmlns:a16="http://schemas.microsoft.com/office/drawing/2014/main" val="1591826330"/>
                    </a:ext>
                  </a:extLst>
                </a:gridCol>
                <a:gridCol w="246888">
                  <a:extLst>
                    <a:ext uri="{9D8B030D-6E8A-4147-A177-3AD203B41FA5}">
                      <a16:colId xmlns:a16="http://schemas.microsoft.com/office/drawing/2014/main" val="3907721509"/>
                    </a:ext>
                  </a:extLst>
                </a:gridCol>
                <a:gridCol w="246888">
                  <a:extLst>
                    <a:ext uri="{9D8B030D-6E8A-4147-A177-3AD203B41FA5}">
                      <a16:colId xmlns:a16="http://schemas.microsoft.com/office/drawing/2014/main" val="4277850283"/>
                    </a:ext>
                  </a:extLst>
                </a:gridCol>
                <a:gridCol w="246888">
                  <a:extLst>
                    <a:ext uri="{9D8B030D-6E8A-4147-A177-3AD203B41FA5}">
                      <a16:colId xmlns:a16="http://schemas.microsoft.com/office/drawing/2014/main" val="1068254995"/>
                    </a:ext>
                  </a:extLst>
                </a:gridCol>
                <a:gridCol w="246888">
                  <a:extLst>
                    <a:ext uri="{9D8B030D-6E8A-4147-A177-3AD203B41FA5}">
                      <a16:colId xmlns:a16="http://schemas.microsoft.com/office/drawing/2014/main" val="3754414501"/>
                    </a:ext>
                  </a:extLst>
                </a:gridCol>
                <a:gridCol w="246888">
                  <a:extLst>
                    <a:ext uri="{9D8B030D-6E8A-4147-A177-3AD203B41FA5}">
                      <a16:colId xmlns:a16="http://schemas.microsoft.com/office/drawing/2014/main" val="1311780937"/>
                    </a:ext>
                  </a:extLst>
                </a:gridCol>
                <a:gridCol w="246888">
                  <a:extLst>
                    <a:ext uri="{9D8B030D-6E8A-4147-A177-3AD203B41FA5}">
                      <a16:colId xmlns:a16="http://schemas.microsoft.com/office/drawing/2014/main" val="128646340"/>
                    </a:ext>
                  </a:extLst>
                </a:gridCol>
                <a:gridCol w="246888">
                  <a:extLst>
                    <a:ext uri="{9D8B030D-6E8A-4147-A177-3AD203B41FA5}">
                      <a16:colId xmlns:a16="http://schemas.microsoft.com/office/drawing/2014/main" val="3614196199"/>
                    </a:ext>
                  </a:extLst>
                </a:gridCol>
                <a:gridCol w="246888">
                  <a:extLst>
                    <a:ext uri="{9D8B030D-6E8A-4147-A177-3AD203B41FA5}">
                      <a16:colId xmlns:a16="http://schemas.microsoft.com/office/drawing/2014/main" val="4151576107"/>
                    </a:ext>
                  </a:extLst>
                </a:gridCol>
                <a:gridCol w="246888">
                  <a:extLst>
                    <a:ext uri="{9D8B030D-6E8A-4147-A177-3AD203B41FA5}">
                      <a16:colId xmlns:a16="http://schemas.microsoft.com/office/drawing/2014/main" val="1208078331"/>
                    </a:ext>
                  </a:extLst>
                </a:gridCol>
                <a:gridCol w="246888">
                  <a:extLst>
                    <a:ext uri="{9D8B030D-6E8A-4147-A177-3AD203B41FA5}">
                      <a16:colId xmlns:a16="http://schemas.microsoft.com/office/drawing/2014/main" val="3213650758"/>
                    </a:ext>
                  </a:extLst>
                </a:gridCol>
                <a:gridCol w="246888">
                  <a:extLst>
                    <a:ext uri="{9D8B030D-6E8A-4147-A177-3AD203B41FA5}">
                      <a16:colId xmlns:a16="http://schemas.microsoft.com/office/drawing/2014/main" val="2184237901"/>
                    </a:ext>
                  </a:extLst>
                </a:gridCol>
                <a:gridCol w="208280">
                  <a:extLst>
                    <a:ext uri="{9D8B030D-6E8A-4147-A177-3AD203B41FA5}">
                      <a16:colId xmlns:a16="http://schemas.microsoft.com/office/drawing/2014/main" val="568883132"/>
                    </a:ext>
                  </a:extLst>
                </a:gridCol>
                <a:gridCol w="208280">
                  <a:extLst>
                    <a:ext uri="{9D8B030D-6E8A-4147-A177-3AD203B41FA5}">
                      <a16:colId xmlns:a16="http://schemas.microsoft.com/office/drawing/2014/main" val="892263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5021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- 2020-04-30 08:27:40</a:t>
                      </a:r>
                      <a:r>
                        <a:rPr kumimoji="0" lang="de-DE" sz="1000" b="0" i="0" u="none" strike="noStrike" kern="1200" cap="none" spc="0" normalizeH="0" baseline="0" noProof="0">
                          <a:ln>
                            <a:noFill/>
                          </a:ln>
                          <a:solidFill>
                            <a:prstClr val="black"/>
                          </a:solidFill>
                          <a:effectLst/>
                          <a:uLnTx/>
                          <a:uFillTx/>
                          <a:latin typeface="+mn-lt"/>
                          <a:ea typeface="+mn-ea"/>
                          <a:cs typeface="+mn-cs"/>
                        </a:rPr>
                        <a:t>
 Die Gastronomie ist sehr stark von der Corona-Krise betroffen. Warum eine Mehrwertsteuersenkung gar nichts bringt. Ein Kommentar von Stephanie Probst.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https://scontent-iad3-1.xx.fbcdn.net/v/t15.5256-10/p160x160/83908664_270337214005866_3726186211509796864_n.jpg?_nc_cat=101&amp;_nc_sid=08861d&amp;_nc_ohc=TeZo5oeHwaMAX9zCSQX&amp;_nc_ht=scontent-iad3-1.xx&amp;_nc_tp=6&amp;oh=899218e842dd84909d69285339502e83&amp;oe=5EEC4AE0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48.52 %</a:t>
                      </a:r>
                    </a:p>
                  </a:txBody>
                  <a:tcPr/>
                </a:tc>
                <a:extLst>
                  <a:ext uri="{0D108BD9-81ED-4DB2-BD59-A6C34878D82A}">
                    <a16:rowId xmlns:a16="http://schemas.microsoft.com/office/drawing/2014/main" val="1568126835"/>
                  </a:ext>
                </a:extLst>
              </a:tr>
            </a:tbl>
          </a:graphicData>
        </a:graphic>
      </p:graphicFrame>
      <p:sp>
        <p:nvSpPr>
          <p:cNvPr id="4" name="Text Placeholder 3">
            <a:extLst>
              <a:ext uri="{FF2B5EF4-FFF2-40B4-BE49-F238E27FC236}">
                <a16:creationId xmlns:a16="http://schemas.microsoft.com/office/drawing/2014/main" id="{56970F97-9F78-40EB-A597-207C219F356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6511582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62AB1-6BCC-4C8F-969F-CE728713BBCC}"/>
              </a:ext>
            </a:extLst>
          </p:cNvPr>
          <p:cNvSpPr>
            <a:spLocks noGrp="1"/>
          </p:cNvSpPr>
          <p:nvPr>
            <p:ph type="title"/>
          </p:nvPr>
        </p:nvSpPr>
        <p:spPr/>
        <p:txBody>
          <a:bodyPr/>
          <a:lstStyle/>
          <a:p>
            <a:r>
              <a:rPr lang="de-DE"/>
              <a:t>Facebook Hitliste nach Views ab 10 Sekunden | quer - 22 of 26</a:t>
            </a:r>
            <a:endParaRPr lang="en-US"/>
          </a:p>
        </p:txBody>
      </p:sp>
      <p:graphicFrame>
        <p:nvGraphicFramePr>
          <p:cNvPr id="5" name="Table Placeholder 4">
            <a:extLst>
              <a:ext uri="{FF2B5EF4-FFF2-40B4-BE49-F238E27FC236}">
                <a16:creationId xmlns:a16="http://schemas.microsoft.com/office/drawing/2014/main" id="{2018DEBB-0FF4-4494-A484-0240017B0967}"/>
              </a:ext>
            </a:extLst>
          </p:cNvPr>
          <p:cNvGraphicFramePr>
            <a:graphicFrameLocks noGrp="1"/>
          </p:cNvGraphicFramePr>
          <p:nvPr>
            <p:ph type="tbl" sz="quarter" idx="13"/>
            <p:extLst>
              <p:ext uri="{D42A27DB-BD31-4B8C-83A1-F6EECF244321}">
                <p14:modId xmlns:p14="http://schemas.microsoft.com/office/powerpoint/2010/main" val="2474563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07064478"/>
                    </a:ext>
                  </a:extLst>
                </a:gridCol>
                <a:gridCol w="740664">
                  <a:extLst>
                    <a:ext uri="{9D8B030D-6E8A-4147-A177-3AD203B41FA5}">
                      <a16:colId xmlns:a16="http://schemas.microsoft.com/office/drawing/2014/main" val="3266968611"/>
                    </a:ext>
                  </a:extLst>
                </a:gridCol>
                <a:gridCol w="208280">
                  <a:extLst>
                    <a:ext uri="{9D8B030D-6E8A-4147-A177-3AD203B41FA5}">
                      <a16:colId xmlns:a16="http://schemas.microsoft.com/office/drawing/2014/main" val="2591991413"/>
                    </a:ext>
                  </a:extLst>
                </a:gridCol>
                <a:gridCol w="246888">
                  <a:extLst>
                    <a:ext uri="{9D8B030D-6E8A-4147-A177-3AD203B41FA5}">
                      <a16:colId xmlns:a16="http://schemas.microsoft.com/office/drawing/2014/main" val="63862727"/>
                    </a:ext>
                  </a:extLst>
                </a:gridCol>
                <a:gridCol w="246888">
                  <a:extLst>
                    <a:ext uri="{9D8B030D-6E8A-4147-A177-3AD203B41FA5}">
                      <a16:colId xmlns:a16="http://schemas.microsoft.com/office/drawing/2014/main" val="1070526386"/>
                    </a:ext>
                  </a:extLst>
                </a:gridCol>
                <a:gridCol w="246888">
                  <a:extLst>
                    <a:ext uri="{9D8B030D-6E8A-4147-A177-3AD203B41FA5}">
                      <a16:colId xmlns:a16="http://schemas.microsoft.com/office/drawing/2014/main" val="2639441671"/>
                    </a:ext>
                  </a:extLst>
                </a:gridCol>
                <a:gridCol w="246888">
                  <a:extLst>
                    <a:ext uri="{9D8B030D-6E8A-4147-A177-3AD203B41FA5}">
                      <a16:colId xmlns:a16="http://schemas.microsoft.com/office/drawing/2014/main" val="1942561026"/>
                    </a:ext>
                  </a:extLst>
                </a:gridCol>
                <a:gridCol w="246888">
                  <a:extLst>
                    <a:ext uri="{9D8B030D-6E8A-4147-A177-3AD203B41FA5}">
                      <a16:colId xmlns:a16="http://schemas.microsoft.com/office/drawing/2014/main" val="2535828251"/>
                    </a:ext>
                  </a:extLst>
                </a:gridCol>
                <a:gridCol w="246888">
                  <a:extLst>
                    <a:ext uri="{9D8B030D-6E8A-4147-A177-3AD203B41FA5}">
                      <a16:colId xmlns:a16="http://schemas.microsoft.com/office/drawing/2014/main" val="2805797677"/>
                    </a:ext>
                  </a:extLst>
                </a:gridCol>
                <a:gridCol w="246888">
                  <a:extLst>
                    <a:ext uri="{9D8B030D-6E8A-4147-A177-3AD203B41FA5}">
                      <a16:colId xmlns:a16="http://schemas.microsoft.com/office/drawing/2014/main" val="1896801212"/>
                    </a:ext>
                  </a:extLst>
                </a:gridCol>
                <a:gridCol w="246888">
                  <a:extLst>
                    <a:ext uri="{9D8B030D-6E8A-4147-A177-3AD203B41FA5}">
                      <a16:colId xmlns:a16="http://schemas.microsoft.com/office/drawing/2014/main" val="894550964"/>
                    </a:ext>
                  </a:extLst>
                </a:gridCol>
                <a:gridCol w="246888">
                  <a:extLst>
                    <a:ext uri="{9D8B030D-6E8A-4147-A177-3AD203B41FA5}">
                      <a16:colId xmlns:a16="http://schemas.microsoft.com/office/drawing/2014/main" val="1250783009"/>
                    </a:ext>
                  </a:extLst>
                </a:gridCol>
                <a:gridCol w="246888">
                  <a:extLst>
                    <a:ext uri="{9D8B030D-6E8A-4147-A177-3AD203B41FA5}">
                      <a16:colId xmlns:a16="http://schemas.microsoft.com/office/drawing/2014/main" val="3176233472"/>
                    </a:ext>
                  </a:extLst>
                </a:gridCol>
                <a:gridCol w="246888">
                  <a:extLst>
                    <a:ext uri="{9D8B030D-6E8A-4147-A177-3AD203B41FA5}">
                      <a16:colId xmlns:a16="http://schemas.microsoft.com/office/drawing/2014/main" val="3078550067"/>
                    </a:ext>
                  </a:extLst>
                </a:gridCol>
                <a:gridCol w="246888">
                  <a:extLst>
                    <a:ext uri="{9D8B030D-6E8A-4147-A177-3AD203B41FA5}">
                      <a16:colId xmlns:a16="http://schemas.microsoft.com/office/drawing/2014/main" val="3579230910"/>
                    </a:ext>
                  </a:extLst>
                </a:gridCol>
                <a:gridCol w="246888">
                  <a:extLst>
                    <a:ext uri="{9D8B030D-6E8A-4147-A177-3AD203B41FA5}">
                      <a16:colId xmlns:a16="http://schemas.microsoft.com/office/drawing/2014/main" val="880104693"/>
                    </a:ext>
                  </a:extLst>
                </a:gridCol>
                <a:gridCol w="246888">
                  <a:extLst>
                    <a:ext uri="{9D8B030D-6E8A-4147-A177-3AD203B41FA5}">
                      <a16:colId xmlns:a16="http://schemas.microsoft.com/office/drawing/2014/main" val="2663162448"/>
                    </a:ext>
                  </a:extLst>
                </a:gridCol>
                <a:gridCol w="246888">
                  <a:extLst>
                    <a:ext uri="{9D8B030D-6E8A-4147-A177-3AD203B41FA5}">
                      <a16:colId xmlns:a16="http://schemas.microsoft.com/office/drawing/2014/main" val="2217714176"/>
                    </a:ext>
                  </a:extLst>
                </a:gridCol>
                <a:gridCol w="246888">
                  <a:extLst>
                    <a:ext uri="{9D8B030D-6E8A-4147-A177-3AD203B41FA5}">
                      <a16:colId xmlns:a16="http://schemas.microsoft.com/office/drawing/2014/main" val="69689694"/>
                    </a:ext>
                  </a:extLst>
                </a:gridCol>
                <a:gridCol w="246888">
                  <a:extLst>
                    <a:ext uri="{9D8B030D-6E8A-4147-A177-3AD203B41FA5}">
                      <a16:colId xmlns:a16="http://schemas.microsoft.com/office/drawing/2014/main" val="1602264243"/>
                    </a:ext>
                  </a:extLst>
                </a:gridCol>
                <a:gridCol w="246888">
                  <a:extLst>
                    <a:ext uri="{9D8B030D-6E8A-4147-A177-3AD203B41FA5}">
                      <a16:colId xmlns:a16="http://schemas.microsoft.com/office/drawing/2014/main" val="1844384791"/>
                    </a:ext>
                  </a:extLst>
                </a:gridCol>
                <a:gridCol w="246888">
                  <a:extLst>
                    <a:ext uri="{9D8B030D-6E8A-4147-A177-3AD203B41FA5}">
                      <a16:colId xmlns:a16="http://schemas.microsoft.com/office/drawing/2014/main" val="1043094844"/>
                    </a:ext>
                  </a:extLst>
                </a:gridCol>
                <a:gridCol w="246888">
                  <a:extLst>
                    <a:ext uri="{9D8B030D-6E8A-4147-A177-3AD203B41FA5}">
                      <a16:colId xmlns:a16="http://schemas.microsoft.com/office/drawing/2014/main" val="2736718980"/>
                    </a:ext>
                  </a:extLst>
                </a:gridCol>
                <a:gridCol w="208280">
                  <a:extLst>
                    <a:ext uri="{9D8B030D-6E8A-4147-A177-3AD203B41FA5}">
                      <a16:colId xmlns:a16="http://schemas.microsoft.com/office/drawing/2014/main" val="2163562236"/>
                    </a:ext>
                  </a:extLst>
                </a:gridCol>
                <a:gridCol w="208280">
                  <a:extLst>
                    <a:ext uri="{9D8B030D-6E8A-4147-A177-3AD203B41FA5}">
                      <a16:colId xmlns:a16="http://schemas.microsoft.com/office/drawing/2014/main" val="2846559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68494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- 2020-04-05 13:39:50</a:t>
                      </a:r>
                      <a:r>
                        <a:rPr kumimoji="0" lang="de-DE" sz="1000" b="0" i="0" u="none" strike="noStrike" kern="1200" cap="none" spc="0" normalizeH="0" baseline="0" noProof="0">
                          <a:ln>
                            <a:noFill/>
                          </a:ln>
                          <a:solidFill>
                            <a:prstClr val="black"/>
                          </a:solidFill>
                          <a:effectLst/>
                          <a:uLnTx/>
                          <a:uFillTx/>
                          <a:latin typeface="+mn-lt"/>
                          <a:ea typeface="+mn-ea"/>
                          <a:cs typeface="+mn-cs"/>
                        </a:rPr>
                        <a:t>
 Ex-Ministerpräsident Horst Seehofer hatte es 2013 versprochen: Öffentlicher Raum und ÖPNVin Bayern sollten bis 2023 barrierefrei für Behinderte sein. Mit der selbstgesetztenZehnjahresfrist wird es nichts. Nur wenige Vorzeige- und Musterkommunen haben es geschafft,ihren öffentlichen Raum wirklich behindertengerecht auszubauen. quer forscht nach, was derenGeheimnis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https://scontent-iad3-1.xx.fbcdn.net/v/t15.5256-10/p168x128/92134338_2778912798856530_5888716126380097536_n.jpg?_nc_cat=100&amp;_nc_sid=08861d&amp;_nc_ohc=p_87Lkva5u0AX_WDGqh&amp;_nc_ht=scontent-iad3-1.xx&amp;_nc_tp=6&amp;oh=ca054475bf9e4d112a252ab2fee77bc9&amp;oe=5EEC0F0E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02:19:49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74.01 %</a:t>
                      </a:r>
                    </a:p>
                  </a:txBody>
                  <a:tcPr/>
                </a:tc>
                <a:extLst>
                  <a:ext uri="{0D108BD9-81ED-4DB2-BD59-A6C34878D82A}">
                    <a16:rowId xmlns:a16="http://schemas.microsoft.com/office/drawing/2014/main" val="930896852"/>
                  </a:ext>
                </a:extLst>
              </a:tr>
            </a:tbl>
          </a:graphicData>
        </a:graphic>
      </p:graphicFrame>
      <p:sp>
        <p:nvSpPr>
          <p:cNvPr id="4" name="Text Placeholder 3">
            <a:extLst>
              <a:ext uri="{FF2B5EF4-FFF2-40B4-BE49-F238E27FC236}">
                <a16:creationId xmlns:a16="http://schemas.microsoft.com/office/drawing/2014/main" id="{EE819F3D-6E1B-4D54-A87B-11DCECE1E33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7330721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4F0D0-6061-489A-886B-F361C11F544C}"/>
              </a:ext>
            </a:extLst>
          </p:cNvPr>
          <p:cNvSpPr>
            <a:spLocks noGrp="1"/>
          </p:cNvSpPr>
          <p:nvPr>
            <p:ph type="title"/>
          </p:nvPr>
        </p:nvSpPr>
        <p:spPr/>
        <p:txBody>
          <a:bodyPr/>
          <a:lstStyle/>
          <a:p>
            <a:r>
              <a:rPr lang="de-DE"/>
              <a:t>Facebook Hitliste nach Views ab 10 Sekunden | quer - 23 of 26</a:t>
            </a:r>
            <a:endParaRPr lang="en-US"/>
          </a:p>
        </p:txBody>
      </p:sp>
      <p:graphicFrame>
        <p:nvGraphicFramePr>
          <p:cNvPr id="5" name="Table Placeholder 4">
            <a:extLst>
              <a:ext uri="{FF2B5EF4-FFF2-40B4-BE49-F238E27FC236}">
                <a16:creationId xmlns:a16="http://schemas.microsoft.com/office/drawing/2014/main" id="{E8D003EC-5877-47CF-8F6D-FE5F9B02B120}"/>
              </a:ext>
            </a:extLst>
          </p:cNvPr>
          <p:cNvGraphicFramePr>
            <a:graphicFrameLocks noGrp="1"/>
          </p:cNvGraphicFramePr>
          <p:nvPr>
            <p:ph type="tbl" sz="quarter" idx="13"/>
            <p:extLst>
              <p:ext uri="{D42A27DB-BD31-4B8C-83A1-F6EECF244321}">
                <p14:modId xmlns:p14="http://schemas.microsoft.com/office/powerpoint/2010/main" val="334837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707162055"/>
                    </a:ext>
                  </a:extLst>
                </a:gridCol>
                <a:gridCol w="740664">
                  <a:extLst>
                    <a:ext uri="{9D8B030D-6E8A-4147-A177-3AD203B41FA5}">
                      <a16:colId xmlns:a16="http://schemas.microsoft.com/office/drawing/2014/main" val="112379808"/>
                    </a:ext>
                  </a:extLst>
                </a:gridCol>
                <a:gridCol w="208280">
                  <a:extLst>
                    <a:ext uri="{9D8B030D-6E8A-4147-A177-3AD203B41FA5}">
                      <a16:colId xmlns:a16="http://schemas.microsoft.com/office/drawing/2014/main" val="4127494737"/>
                    </a:ext>
                  </a:extLst>
                </a:gridCol>
                <a:gridCol w="246888">
                  <a:extLst>
                    <a:ext uri="{9D8B030D-6E8A-4147-A177-3AD203B41FA5}">
                      <a16:colId xmlns:a16="http://schemas.microsoft.com/office/drawing/2014/main" val="3079508965"/>
                    </a:ext>
                  </a:extLst>
                </a:gridCol>
                <a:gridCol w="246888">
                  <a:extLst>
                    <a:ext uri="{9D8B030D-6E8A-4147-A177-3AD203B41FA5}">
                      <a16:colId xmlns:a16="http://schemas.microsoft.com/office/drawing/2014/main" val="2634803978"/>
                    </a:ext>
                  </a:extLst>
                </a:gridCol>
                <a:gridCol w="246888">
                  <a:extLst>
                    <a:ext uri="{9D8B030D-6E8A-4147-A177-3AD203B41FA5}">
                      <a16:colId xmlns:a16="http://schemas.microsoft.com/office/drawing/2014/main" val="4015438532"/>
                    </a:ext>
                  </a:extLst>
                </a:gridCol>
                <a:gridCol w="246888">
                  <a:extLst>
                    <a:ext uri="{9D8B030D-6E8A-4147-A177-3AD203B41FA5}">
                      <a16:colId xmlns:a16="http://schemas.microsoft.com/office/drawing/2014/main" val="1768165969"/>
                    </a:ext>
                  </a:extLst>
                </a:gridCol>
                <a:gridCol w="246888">
                  <a:extLst>
                    <a:ext uri="{9D8B030D-6E8A-4147-A177-3AD203B41FA5}">
                      <a16:colId xmlns:a16="http://schemas.microsoft.com/office/drawing/2014/main" val="2872462259"/>
                    </a:ext>
                  </a:extLst>
                </a:gridCol>
                <a:gridCol w="246888">
                  <a:extLst>
                    <a:ext uri="{9D8B030D-6E8A-4147-A177-3AD203B41FA5}">
                      <a16:colId xmlns:a16="http://schemas.microsoft.com/office/drawing/2014/main" val="3055747226"/>
                    </a:ext>
                  </a:extLst>
                </a:gridCol>
                <a:gridCol w="246888">
                  <a:extLst>
                    <a:ext uri="{9D8B030D-6E8A-4147-A177-3AD203B41FA5}">
                      <a16:colId xmlns:a16="http://schemas.microsoft.com/office/drawing/2014/main" val="2840064627"/>
                    </a:ext>
                  </a:extLst>
                </a:gridCol>
                <a:gridCol w="246888">
                  <a:extLst>
                    <a:ext uri="{9D8B030D-6E8A-4147-A177-3AD203B41FA5}">
                      <a16:colId xmlns:a16="http://schemas.microsoft.com/office/drawing/2014/main" val="3984052699"/>
                    </a:ext>
                  </a:extLst>
                </a:gridCol>
                <a:gridCol w="246888">
                  <a:extLst>
                    <a:ext uri="{9D8B030D-6E8A-4147-A177-3AD203B41FA5}">
                      <a16:colId xmlns:a16="http://schemas.microsoft.com/office/drawing/2014/main" val="243082351"/>
                    </a:ext>
                  </a:extLst>
                </a:gridCol>
                <a:gridCol w="246888">
                  <a:extLst>
                    <a:ext uri="{9D8B030D-6E8A-4147-A177-3AD203B41FA5}">
                      <a16:colId xmlns:a16="http://schemas.microsoft.com/office/drawing/2014/main" val="3664506037"/>
                    </a:ext>
                  </a:extLst>
                </a:gridCol>
                <a:gridCol w="246888">
                  <a:extLst>
                    <a:ext uri="{9D8B030D-6E8A-4147-A177-3AD203B41FA5}">
                      <a16:colId xmlns:a16="http://schemas.microsoft.com/office/drawing/2014/main" val="2401152293"/>
                    </a:ext>
                  </a:extLst>
                </a:gridCol>
                <a:gridCol w="246888">
                  <a:extLst>
                    <a:ext uri="{9D8B030D-6E8A-4147-A177-3AD203B41FA5}">
                      <a16:colId xmlns:a16="http://schemas.microsoft.com/office/drawing/2014/main" val="3294003504"/>
                    </a:ext>
                  </a:extLst>
                </a:gridCol>
                <a:gridCol w="246888">
                  <a:extLst>
                    <a:ext uri="{9D8B030D-6E8A-4147-A177-3AD203B41FA5}">
                      <a16:colId xmlns:a16="http://schemas.microsoft.com/office/drawing/2014/main" val="2623422722"/>
                    </a:ext>
                  </a:extLst>
                </a:gridCol>
                <a:gridCol w="246888">
                  <a:extLst>
                    <a:ext uri="{9D8B030D-6E8A-4147-A177-3AD203B41FA5}">
                      <a16:colId xmlns:a16="http://schemas.microsoft.com/office/drawing/2014/main" val="923281551"/>
                    </a:ext>
                  </a:extLst>
                </a:gridCol>
                <a:gridCol w="246888">
                  <a:extLst>
                    <a:ext uri="{9D8B030D-6E8A-4147-A177-3AD203B41FA5}">
                      <a16:colId xmlns:a16="http://schemas.microsoft.com/office/drawing/2014/main" val="3507433963"/>
                    </a:ext>
                  </a:extLst>
                </a:gridCol>
                <a:gridCol w="246888">
                  <a:extLst>
                    <a:ext uri="{9D8B030D-6E8A-4147-A177-3AD203B41FA5}">
                      <a16:colId xmlns:a16="http://schemas.microsoft.com/office/drawing/2014/main" val="1839109108"/>
                    </a:ext>
                  </a:extLst>
                </a:gridCol>
                <a:gridCol w="246888">
                  <a:extLst>
                    <a:ext uri="{9D8B030D-6E8A-4147-A177-3AD203B41FA5}">
                      <a16:colId xmlns:a16="http://schemas.microsoft.com/office/drawing/2014/main" val="2922804827"/>
                    </a:ext>
                  </a:extLst>
                </a:gridCol>
                <a:gridCol w="246888">
                  <a:extLst>
                    <a:ext uri="{9D8B030D-6E8A-4147-A177-3AD203B41FA5}">
                      <a16:colId xmlns:a16="http://schemas.microsoft.com/office/drawing/2014/main" val="2711859436"/>
                    </a:ext>
                  </a:extLst>
                </a:gridCol>
                <a:gridCol w="246888">
                  <a:extLst>
                    <a:ext uri="{9D8B030D-6E8A-4147-A177-3AD203B41FA5}">
                      <a16:colId xmlns:a16="http://schemas.microsoft.com/office/drawing/2014/main" val="2422194206"/>
                    </a:ext>
                  </a:extLst>
                </a:gridCol>
                <a:gridCol w="246888">
                  <a:extLst>
                    <a:ext uri="{9D8B030D-6E8A-4147-A177-3AD203B41FA5}">
                      <a16:colId xmlns:a16="http://schemas.microsoft.com/office/drawing/2014/main" val="4234606862"/>
                    </a:ext>
                  </a:extLst>
                </a:gridCol>
                <a:gridCol w="208280">
                  <a:extLst>
                    <a:ext uri="{9D8B030D-6E8A-4147-A177-3AD203B41FA5}">
                      <a16:colId xmlns:a16="http://schemas.microsoft.com/office/drawing/2014/main" val="4180524564"/>
                    </a:ext>
                  </a:extLst>
                </a:gridCol>
                <a:gridCol w="208280">
                  <a:extLst>
                    <a:ext uri="{9D8B030D-6E8A-4147-A177-3AD203B41FA5}">
                      <a16:colId xmlns:a16="http://schemas.microsoft.com/office/drawing/2014/main" val="2762706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4028759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- 2020-04-14 16:45:29</a:t>
                      </a:r>
                      <a:r>
                        <a:rPr kumimoji="0" lang="de-DE" sz="1000" b="0" i="0" u="none" strike="noStrike" kern="1200" cap="none" spc="0" normalizeH="0" baseline="0" noProof="0">
                          <a:ln>
                            <a:noFill/>
                          </a:ln>
                          <a:solidFill>
                            <a:prstClr val="black"/>
                          </a:solidFill>
                          <a:effectLst/>
                          <a:uLnTx/>
                          <a:uFillTx/>
                          <a:latin typeface="+mn-lt"/>
                          <a:ea typeface="+mn-ea"/>
                          <a:cs typeface="+mn-cs"/>
                        </a:rPr>
                        <a:t>
 Ostern ist vorbei und damit auch die Nachfrage nach Schoko-Hasen und -eiern. Doch was passiert mit den Millionen von Oster-Süßigkeiten, die im Handel übrigbleiben?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https://scontent-iad3-1.xx.fbcdn.net/v/t15.5256-10/p160x160/93189990_869279753592609_6224952773633376256_n.jpg?_nc_cat=110&amp;_nc_sid=08861d&amp;_nc_ohc=QZB-aUbMkI0AX-Vx4Xo&amp;_nc_ht=scontent-iad3-1.xx&amp;_nc_tp=6&amp;oh=d6979a4d885567c2743f3d0fa9fa2129&amp;oe=5EEE1623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02:19:49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72.18 %</a:t>
                      </a:r>
                    </a:p>
                  </a:txBody>
                  <a:tcPr/>
                </a:tc>
                <a:extLst>
                  <a:ext uri="{0D108BD9-81ED-4DB2-BD59-A6C34878D82A}">
                    <a16:rowId xmlns:a16="http://schemas.microsoft.com/office/drawing/2014/main" val="2103862817"/>
                  </a:ext>
                </a:extLst>
              </a:tr>
            </a:tbl>
          </a:graphicData>
        </a:graphic>
      </p:graphicFrame>
      <p:sp>
        <p:nvSpPr>
          <p:cNvPr id="4" name="Text Placeholder 3">
            <a:extLst>
              <a:ext uri="{FF2B5EF4-FFF2-40B4-BE49-F238E27FC236}">
                <a16:creationId xmlns:a16="http://schemas.microsoft.com/office/drawing/2014/main" id="{5FB83CA7-E05B-41A9-BB38-9CFFFF5BA441}"/>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8870114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F855F-EC8E-45B9-86F5-1B2DF44F8FD4}"/>
              </a:ext>
            </a:extLst>
          </p:cNvPr>
          <p:cNvSpPr>
            <a:spLocks noGrp="1"/>
          </p:cNvSpPr>
          <p:nvPr>
            <p:ph type="title"/>
          </p:nvPr>
        </p:nvSpPr>
        <p:spPr/>
        <p:txBody>
          <a:bodyPr/>
          <a:lstStyle/>
          <a:p>
            <a:r>
              <a:rPr lang="de-DE"/>
              <a:t>Facebook Hitliste nach Views ab 10 Sekunden | quer - 24 of 26</a:t>
            </a:r>
            <a:endParaRPr lang="en-US"/>
          </a:p>
        </p:txBody>
      </p:sp>
      <p:graphicFrame>
        <p:nvGraphicFramePr>
          <p:cNvPr id="5" name="Table Placeholder 4">
            <a:extLst>
              <a:ext uri="{FF2B5EF4-FFF2-40B4-BE49-F238E27FC236}">
                <a16:creationId xmlns:a16="http://schemas.microsoft.com/office/drawing/2014/main" id="{4BA85396-AFD0-40D2-B2C5-6B3F03FA9205}"/>
              </a:ext>
            </a:extLst>
          </p:cNvPr>
          <p:cNvGraphicFramePr>
            <a:graphicFrameLocks noGrp="1"/>
          </p:cNvGraphicFramePr>
          <p:nvPr>
            <p:ph type="tbl" sz="quarter" idx="13"/>
            <p:extLst>
              <p:ext uri="{D42A27DB-BD31-4B8C-83A1-F6EECF244321}">
                <p14:modId xmlns:p14="http://schemas.microsoft.com/office/powerpoint/2010/main" val="2630750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928358705"/>
                    </a:ext>
                  </a:extLst>
                </a:gridCol>
                <a:gridCol w="740664">
                  <a:extLst>
                    <a:ext uri="{9D8B030D-6E8A-4147-A177-3AD203B41FA5}">
                      <a16:colId xmlns:a16="http://schemas.microsoft.com/office/drawing/2014/main" val="1940864921"/>
                    </a:ext>
                  </a:extLst>
                </a:gridCol>
                <a:gridCol w="208280">
                  <a:extLst>
                    <a:ext uri="{9D8B030D-6E8A-4147-A177-3AD203B41FA5}">
                      <a16:colId xmlns:a16="http://schemas.microsoft.com/office/drawing/2014/main" val="1428976733"/>
                    </a:ext>
                  </a:extLst>
                </a:gridCol>
                <a:gridCol w="246888">
                  <a:extLst>
                    <a:ext uri="{9D8B030D-6E8A-4147-A177-3AD203B41FA5}">
                      <a16:colId xmlns:a16="http://schemas.microsoft.com/office/drawing/2014/main" val="1886450749"/>
                    </a:ext>
                  </a:extLst>
                </a:gridCol>
                <a:gridCol w="246888">
                  <a:extLst>
                    <a:ext uri="{9D8B030D-6E8A-4147-A177-3AD203B41FA5}">
                      <a16:colId xmlns:a16="http://schemas.microsoft.com/office/drawing/2014/main" val="2738420388"/>
                    </a:ext>
                  </a:extLst>
                </a:gridCol>
                <a:gridCol w="246888">
                  <a:extLst>
                    <a:ext uri="{9D8B030D-6E8A-4147-A177-3AD203B41FA5}">
                      <a16:colId xmlns:a16="http://schemas.microsoft.com/office/drawing/2014/main" val="158706084"/>
                    </a:ext>
                  </a:extLst>
                </a:gridCol>
                <a:gridCol w="246888">
                  <a:extLst>
                    <a:ext uri="{9D8B030D-6E8A-4147-A177-3AD203B41FA5}">
                      <a16:colId xmlns:a16="http://schemas.microsoft.com/office/drawing/2014/main" val="984619201"/>
                    </a:ext>
                  </a:extLst>
                </a:gridCol>
                <a:gridCol w="246888">
                  <a:extLst>
                    <a:ext uri="{9D8B030D-6E8A-4147-A177-3AD203B41FA5}">
                      <a16:colId xmlns:a16="http://schemas.microsoft.com/office/drawing/2014/main" val="1616884154"/>
                    </a:ext>
                  </a:extLst>
                </a:gridCol>
                <a:gridCol w="246888">
                  <a:extLst>
                    <a:ext uri="{9D8B030D-6E8A-4147-A177-3AD203B41FA5}">
                      <a16:colId xmlns:a16="http://schemas.microsoft.com/office/drawing/2014/main" val="4069183236"/>
                    </a:ext>
                  </a:extLst>
                </a:gridCol>
                <a:gridCol w="246888">
                  <a:extLst>
                    <a:ext uri="{9D8B030D-6E8A-4147-A177-3AD203B41FA5}">
                      <a16:colId xmlns:a16="http://schemas.microsoft.com/office/drawing/2014/main" val="3799545666"/>
                    </a:ext>
                  </a:extLst>
                </a:gridCol>
                <a:gridCol w="246888">
                  <a:extLst>
                    <a:ext uri="{9D8B030D-6E8A-4147-A177-3AD203B41FA5}">
                      <a16:colId xmlns:a16="http://schemas.microsoft.com/office/drawing/2014/main" val="1548234096"/>
                    </a:ext>
                  </a:extLst>
                </a:gridCol>
                <a:gridCol w="246888">
                  <a:extLst>
                    <a:ext uri="{9D8B030D-6E8A-4147-A177-3AD203B41FA5}">
                      <a16:colId xmlns:a16="http://schemas.microsoft.com/office/drawing/2014/main" val="2510548464"/>
                    </a:ext>
                  </a:extLst>
                </a:gridCol>
                <a:gridCol w="246888">
                  <a:extLst>
                    <a:ext uri="{9D8B030D-6E8A-4147-A177-3AD203B41FA5}">
                      <a16:colId xmlns:a16="http://schemas.microsoft.com/office/drawing/2014/main" val="3068939688"/>
                    </a:ext>
                  </a:extLst>
                </a:gridCol>
                <a:gridCol w="246888">
                  <a:extLst>
                    <a:ext uri="{9D8B030D-6E8A-4147-A177-3AD203B41FA5}">
                      <a16:colId xmlns:a16="http://schemas.microsoft.com/office/drawing/2014/main" val="1373441897"/>
                    </a:ext>
                  </a:extLst>
                </a:gridCol>
                <a:gridCol w="246888">
                  <a:extLst>
                    <a:ext uri="{9D8B030D-6E8A-4147-A177-3AD203B41FA5}">
                      <a16:colId xmlns:a16="http://schemas.microsoft.com/office/drawing/2014/main" val="1054751694"/>
                    </a:ext>
                  </a:extLst>
                </a:gridCol>
                <a:gridCol w="246888">
                  <a:extLst>
                    <a:ext uri="{9D8B030D-6E8A-4147-A177-3AD203B41FA5}">
                      <a16:colId xmlns:a16="http://schemas.microsoft.com/office/drawing/2014/main" val="3533919394"/>
                    </a:ext>
                  </a:extLst>
                </a:gridCol>
                <a:gridCol w="246888">
                  <a:extLst>
                    <a:ext uri="{9D8B030D-6E8A-4147-A177-3AD203B41FA5}">
                      <a16:colId xmlns:a16="http://schemas.microsoft.com/office/drawing/2014/main" val="1777120910"/>
                    </a:ext>
                  </a:extLst>
                </a:gridCol>
                <a:gridCol w="246888">
                  <a:extLst>
                    <a:ext uri="{9D8B030D-6E8A-4147-A177-3AD203B41FA5}">
                      <a16:colId xmlns:a16="http://schemas.microsoft.com/office/drawing/2014/main" val="1098656863"/>
                    </a:ext>
                  </a:extLst>
                </a:gridCol>
                <a:gridCol w="246888">
                  <a:extLst>
                    <a:ext uri="{9D8B030D-6E8A-4147-A177-3AD203B41FA5}">
                      <a16:colId xmlns:a16="http://schemas.microsoft.com/office/drawing/2014/main" val="176752486"/>
                    </a:ext>
                  </a:extLst>
                </a:gridCol>
                <a:gridCol w="246888">
                  <a:extLst>
                    <a:ext uri="{9D8B030D-6E8A-4147-A177-3AD203B41FA5}">
                      <a16:colId xmlns:a16="http://schemas.microsoft.com/office/drawing/2014/main" val="793398394"/>
                    </a:ext>
                  </a:extLst>
                </a:gridCol>
                <a:gridCol w="246888">
                  <a:extLst>
                    <a:ext uri="{9D8B030D-6E8A-4147-A177-3AD203B41FA5}">
                      <a16:colId xmlns:a16="http://schemas.microsoft.com/office/drawing/2014/main" val="2358045385"/>
                    </a:ext>
                  </a:extLst>
                </a:gridCol>
                <a:gridCol w="246888">
                  <a:extLst>
                    <a:ext uri="{9D8B030D-6E8A-4147-A177-3AD203B41FA5}">
                      <a16:colId xmlns:a16="http://schemas.microsoft.com/office/drawing/2014/main" val="3217661439"/>
                    </a:ext>
                  </a:extLst>
                </a:gridCol>
                <a:gridCol w="246888">
                  <a:extLst>
                    <a:ext uri="{9D8B030D-6E8A-4147-A177-3AD203B41FA5}">
                      <a16:colId xmlns:a16="http://schemas.microsoft.com/office/drawing/2014/main" val="3423985470"/>
                    </a:ext>
                  </a:extLst>
                </a:gridCol>
                <a:gridCol w="208280">
                  <a:extLst>
                    <a:ext uri="{9D8B030D-6E8A-4147-A177-3AD203B41FA5}">
                      <a16:colId xmlns:a16="http://schemas.microsoft.com/office/drawing/2014/main" val="3585236590"/>
                    </a:ext>
                  </a:extLst>
                </a:gridCol>
                <a:gridCol w="208280">
                  <a:extLst>
                    <a:ext uri="{9D8B030D-6E8A-4147-A177-3AD203B41FA5}">
                      <a16:colId xmlns:a16="http://schemas.microsoft.com/office/drawing/2014/main" val="1958500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6850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- 2020-04-09 16:36:43</a:t>
                      </a:r>
                      <a:r>
                        <a:rPr kumimoji="0" lang="de-DE" sz="1000" b="0" i="0" u="none" strike="noStrike" kern="1200" cap="none" spc="0" normalizeH="0" baseline="0" noProof="0">
                          <a:ln>
                            <a:noFill/>
                          </a:ln>
                          <a:solidFill>
                            <a:prstClr val="black"/>
                          </a:solidFill>
                          <a:effectLst/>
                          <a:uLnTx/>
                          <a:uFillTx/>
                          <a:latin typeface="+mn-lt"/>
                          <a:ea typeface="+mn-ea"/>
                          <a:cs typeface="+mn-cs"/>
                        </a:rPr>
                        <a:t>
 Über 50.000 Menschen haben sich die neue "Datenspende"-App schon heruntergeladen, die im Kampf gegen die Ausbreitung von Covid-19 helfen soll. Wie sie funktioniert und was für den Datenschutz wichtig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https://scontent-iad3-1.xx.fbcdn.net/v/t15.13418-10/p160x160/92690758_2723739111173392_4630093204580990976_n.jpg?_nc_cat=101&amp;_nc_sid=08861d&amp;_nc_ohc=z7H9qxg_JNAAX9DFbWv&amp;_nc_ht=scontent-iad3-1.xx&amp;_nc_tp=6&amp;oh=d98de97f370ad7e25093b09765dcc3e8&amp;oe=5EEC07AE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68.58 %</a:t>
                      </a:r>
                    </a:p>
                  </a:txBody>
                  <a:tcPr/>
                </a:tc>
                <a:extLst>
                  <a:ext uri="{0D108BD9-81ED-4DB2-BD59-A6C34878D82A}">
                    <a16:rowId xmlns:a16="http://schemas.microsoft.com/office/drawing/2014/main" val="1119534861"/>
                  </a:ext>
                </a:extLst>
              </a:tr>
            </a:tbl>
          </a:graphicData>
        </a:graphic>
      </p:graphicFrame>
      <p:sp>
        <p:nvSpPr>
          <p:cNvPr id="4" name="Text Placeholder 3">
            <a:extLst>
              <a:ext uri="{FF2B5EF4-FFF2-40B4-BE49-F238E27FC236}">
                <a16:creationId xmlns:a16="http://schemas.microsoft.com/office/drawing/2014/main" id="{90A48D98-D54A-4C11-AA9E-ED378BB375B0}"/>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5404023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47B93-10FB-4222-87B4-68D0BEEE285A}"/>
              </a:ext>
            </a:extLst>
          </p:cNvPr>
          <p:cNvSpPr>
            <a:spLocks noGrp="1"/>
          </p:cNvSpPr>
          <p:nvPr>
            <p:ph type="title"/>
          </p:nvPr>
        </p:nvSpPr>
        <p:spPr/>
        <p:txBody>
          <a:bodyPr/>
          <a:lstStyle/>
          <a:p>
            <a:r>
              <a:rPr lang="de-DE"/>
              <a:t>Facebook Hitliste nach Views ab 10 Sekunden | quer - 25 of 26</a:t>
            </a:r>
            <a:endParaRPr lang="en-US"/>
          </a:p>
        </p:txBody>
      </p:sp>
      <p:graphicFrame>
        <p:nvGraphicFramePr>
          <p:cNvPr id="5" name="Table Placeholder 4">
            <a:extLst>
              <a:ext uri="{FF2B5EF4-FFF2-40B4-BE49-F238E27FC236}">
                <a16:creationId xmlns:a16="http://schemas.microsoft.com/office/drawing/2014/main" id="{776D238E-3762-4DA1-BC95-F8C39C9576A1}"/>
              </a:ext>
            </a:extLst>
          </p:cNvPr>
          <p:cNvGraphicFramePr>
            <a:graphicFrameLocks noGrp="1"/>
          </p:cNvGraphicFramePr>
          <p:nvPr>
            <p:ph type="tbl" sz="quarter" idx="13"/>
            <p:extLst>
              <p:ext uri="{D42A27DB-BD31-4B8C-83A1-F6EECF244321}">
                <p14:modId xmlns:p14="http://schemas.microsoft.com/office/powerpoint/2010/main" val="534309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500563417"/>
                    </a:ext>
                  </a:extLst>
                </a:gridCol>
                <a:gridCol w="740664">
                  <a:extLst>
                    <a:ext uri="{9D8B030D-6E8A-4147-A177-3AD203B41FA5}">
                      <a16:colId xmlns:a16="http://schemas.microsoft.com/office/drawing/2014/main" val="658340237"/>
                    </a:ext>
                  </a:extLst>
                </a:gridCol>
                <a:gridCol w="208280">
                  <a:extLst>
                    <a:ext uri="{9D8B030D-6E8A-4147-A177-3AD203B41FA5}">
                      <a16:colId xmlns:a16="http://schemas.microsoft.com/office/drawing/2014/main" val="2831755358"/>
                    </a:ext>
                  </a:extLst>
                </a:gridCol>
                <a:gridCol w="246888">
                  <a:extLst>
                    <a:ext uri="{9D8B030D-6E8A-4147-A177-3AD203B41FA5}">
                      <a16:colId xmlns:a16="http://schemas.microsoft.com/office/drawing/2014/main" val="2260436138"/>
                    </a:ext>
                  </a:extLst>
                </a:gridCol>
                <a:gridCol w="246888">
                  <a:extLst>
                    <a:ext uri="{9D8B030D-6E8A-4147-A177-3AD203B41FA5}">
                      <a16:colId xmlns:a16="http://schemas.microsoft.com/office/drawing/2014/main" val="443122548"/>
                    </a:ext>
                  </a:extLst>
                </a:gridCol>
                <a:gridCol w="246888">
                  <a:extLst>
                    <a:ext uri="{9D8B030D-6E8A-4147-A177-3AD203B41FA5}">
                      <a16:colId xmlns:a16="http://schemas.microsoft.com/office/drawing/2014/main" val="771092695"/>
                    </a:ext>
                  </a:extLst>
                </a:gridCol>
                <a:gridCol w="246888">
                  <a:extLst>
                    <a:ext uri="{9D8B030D-6E8A-4147-A177-3AD203B41FA5}">
                      <a16:colId xmlns:a16="http://schemas.microsoft.com/office/drawing/2014/main" val="1985976519"/>
                    </a:ext>
                  </a:extLst>
                </a:gridCol>
                <a:gridCol w="246888">
                  <a:extLst>
                    <a:ext uri="{9D8B030D-6E8A-4147-A177-3AD203B41FA5}">
                      <a16:colId xmlns:a16="http://schemas.microsoft.com/office/drawing/2014/main" val="1987182845"/>
                    </a:ext>
                  </a:extLst>
                </a:gridCol>
                <a:gridCol w="246888">
                  <a:extLst>
                    <a:ext uri="{9D8B030D-6E8A-4147-A177-3AD203B41FA5}">
                      <a16:colId xmlns:a16="http://schemas.microsoft.com/office/drawing/2014/main" val="2807110166"/>
                    </a:ext>
                  </a:extLst>
                </a:gridCol>
                <a:gridCol w="246888">
                  <a:extLst>
                    <a:ext uri="{9D8B030D-6E8A-4147-A177-3AD203B41FA5}">
                      <a16:colId xmlns:a16="http://schemas.microsoft.com/office/drawing/2014/main" val="2765861918"/>
                    </a:ext>
                  </a:extLst>
                </a:gridCol>
                <a:gridCol w="246888">
                  <a:extLst>
                    <a:ext uri="{9D8B030D-6E8A-4147-A177-3AD203B41FA5}">
                      <a16:colId xmlns:a16="http://schemas.microsoft.com/office/drawing/2014/main" val="3212861159"/>
                    </a:ext>
                  </a:extLst>
                </a:gridCol>
                <a:gridCol w="246888">
                  <a:extLst>
                    <a:ext uri="{9D8B030D-6E8A-4147-A177-3AD203B41FA5}">
                      <a16:colId xmlns:a16="http://schemas.microsoft.com/office/drawing/2014/main" val="3486486497"/>
                    </a:ext>
                  </a:extLst>
                </a:gridCol>
                <a:gridCol w="246888">
                  <a:extLst>
                    <a:ext uri="{9D8B030D-6E8A-4147-A177-3AD203B41FA5}">
                      <a16:colId xmlns:a16="http://schemas.microsoft.com/office/drawing/2014/main" val="2283955793"/>
                    </a:ext>
                  </a:extLst>
                </a:gridCol>
                <a:gridCol w="246888">
                  <a:extLst>
                    <a:ext uri="{9D8B030D-6E8A-4147-A177-3AD203B41FA5}">
                      <a16:colId xmlns:a16="http://schemas.microsoft.com/office/drawing/2014/main" val="3764612159"/>
                    </a:ext>
                  </a:extLst>
                </a:gridCol>
                <a:gridCol w="246888">
                  <a:extLst>
                    <a:ext uri="{9D8B030D-6E8A-4147-A177-3AD203B41FA5}">
                      <a16:colId xmlns:a16="http://schemas.microsoft.com/office/drawing/2014/main" val="268468712"/>
                    </a:ext>
                  </a:extLst>
                </a:gridCol>
                <a:gridCol w="246888">
                  <a:extLst>
                    <a:ext uri="{9D8B030D-6E8A-4147-A177-3AD203B41FA5}">
                      <a16:colId xmlns:a16="http://schemas.microsoft.com/office/drawing/2014/main" val="3261974301"/>
                    </a:ext>
                  </a:extLst>
                </a:gridCol>
                <a:gridCol w="246888">
                  <a:extLst>
                    <a:ext uri="{9D8B030D-6E8A-4147-A177-3AD203B41FA5}">
                      <a16:colId xmlns:a16="http://schemas.microsoft.com/office/drawing/2014/main" val="762356669"/>
                    </a:ext>
                  </a:extLst>
                </a:gridCol>
                <a:gridCol w="246888">
                  <a:extLst>
                    <a:ext uri="{9D8B030D-6E8A-4147-A177-3AD203B41FA5}">
                      <a16:colId xmlns:a16="http://schemas.microsoft.com/office/drawing/2014/main" val="3731869024"/>
                    </a:ext>
                  </a:extLst>
                </a:gridCol>
                <a:gridCol w="246888">
                  <a:extLst>
                    <a:ext uri="{9D8B030D-6E8A-4147-A177-3AD203B41FA5}">
                      <a16:colId xmlns:a16="http://schemas.microsoft.com/office/drawing/2014/main" val="4057831029"/>
                    </a:ext>
                  </a:extLst>
                </a:gridCol>
                <a:gridCol w="246888">
                  <a:extLst>
                    <a:ext uri="{9D8B030D-6E8A-4147-A177-3AD203B41FA5}">
                      <a16:colId xmlns:a16="http://schemas.microsoft.com/office/drawing/2014/main" val="3404201496"/>
                    </a:ext>
                  </a:extLst>
                </a:gridCol>
                <a:gridCol w="246888">
                  <a:extLst>
                    <a:ext uri="{9D8B030D-6E8A-4147-A177-3AD203B41FA5}">
                      <a16:colId xmlns:a16="http://schemas.microsoft.com/office/drawing/2014/main" val="4240305028"/>
                    </a:ext>
                  </a:extLst>
                </a:gridCol>
                <a:gridCol w="246888">
                  <a:extLst>
                    <a:ext uri="{9D8B030D-6E8A-4147-A177-3AD203B41FA5}">
                      <a16:colId xmlns:a16="http://schemas.microsoft.com/office/drawing/2014/main" val="1996819759"/>
                    </a:ext>
                  </a:extLst>
                </a:gridCol>
                <a:gridCol w="246888">
                  <a:extLst>
                    <a:ext uri="{9D8B030D-6E8A-4147-A177-3AD203B41FA5}">
                      <a16:colId xmlns:a16="http://schemas.microsoft.com/office/drawing/2014/main" val="2827346467"/>
                    </a:ext>
                  </a:extLst>
                </a:gridCol>
                <a:gridCol w="208280">
                  <a:extLst>
                    <a:ext uri="{9D8B030D-6E8A-4147-A177-3AD203B41FA5}">
                      <a16:colId xmlns:a16="http://schemas.microsoft.com/office/drawing/2014/main" val="1335639493"/>
                    </a:ext>
                  </a:extLst>
                </a:gridCol>
                <a:gridCol w="208280">
                  <a:extLst>
                    <a:ext uri="{9D8B030D-6E8A-4147-A177-3AD203B41FA5}">
                      <a16:colId xmlns:a16="http://schemas.microsoft.com/office/drawing/2014/main" val="2606346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474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- 2020-04-06 15:48:46</a:t>
                      </a:r>
                      <a:r>
                        <a:rPr kumimoji="0" lang="de-DE" sz="1000" b="0" i="0" u="none" strike="noStrike" kern="1200" cap="none" spc="0" normalizeH="0" baseline="0" noProof="0">
                          <a:ln>
                            <a:noFill/>
                          </a:ln>
                          <a:solidFill>
                            <a:prstClr val="black"/>
                          </a:solidFill>
                          <a:effectLst/>
                          <a:uLnTx/>
                          <a:uFillTx/>
                          <a:latin typeface="+mn-lt"/>
                          <a:ea typeface="+mn-ea"/>
                          <a:cs typeface="+mn-cs"/>
                        </a:rPr>
                        <a:t>
 Während sich Eltern zwischen Homeoffice und Kinderbetreuung oft über jede ruhige Minute freuen, macht das Kontakverbot vielen Alleinlebenden zu schaffen. Das hiflt bei Einsamkeit: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https://scontent-iad3-1.xx.fbcdn.net/v/t15.5256-10/p160x160/92525779_646425686150007_8685154132916436992_n.jpg?_nc_cat=109&amp;_nc_sid=08861d&amp;_nc_ohc=2N83_2kveogAX9b2_i6&amp;_nc_ht=scontent-iad3-1.xx&amp;_nc_tp=6&amp;oh=72138e5c4f56a0cdd91135b21fcdc98d&amp;oe=5EEB76D9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02:19:49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78.55 %</a:t>
                      </a:r>
                    </a:p>
                  </a:txBody>
                  <a:tcPr/>
                </a:tc>
                <a:extLst>
                  <a:ext uri="{0D108BD9-81ED-4DB2-BD59-A6C34878D82A}">
                    <a16:rowId xmlns:a16="http://schemas.microsoft.com/office/drawing/2014/main" val="2760891162"/>
                  </a:ext>
                </a:extLst>
              </a:tr>
            </a:tbl>
          </a:graphicData>
        </a:graphic>
      </p:graphicFrame>
      <p:sp>
        <p:nvSpPr>
          <p:cNvPr id="4" name="Text Placeholder 3">
            <a:extLst>
              <a:ext uri="{FF2B5EF4-FFF2-40B4-BE49-F238E27FC236}">
                <a16:creationId xmlns:a16="http://schemas.microsoft.com/office/drawing/2014/main" id="{9E0F200C-536E-4B64-9CA7-46D4C03C787E}"/>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27721372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E7D57-EB33-4F4B-AAB7-2503A91ABA2A}"/>
              </a:ext>
            </a:extLst>
          </p:cNvPr>
          <p:cNvSpPr>
            <a:spLocks noGrp="1"/>
          </p:cNvSpPr>
          <p:nvPr>
            <p:ph type="title"/>
          </p:nvPr>
        </p:nvSpPr>
        <p:spPr/>
        <p:txBody>
          <a:bodyPr/>
          <a:lstStyle/>
          <a:p>
            <a:r>
              <a:rPr lang="de-DE"/>
              <a:t>Facebook Hitliste nach Views ab 10 Sekunden | quer - 26 of 26</a:t>
            </a:r>
            <a:endParaRPr lang="en-US"/>
          </a:p>
        </p:txBody>
      </p:sp>
      <p:graphicFrame>
        <p:nvGraphicFramePr>
          <p:cNvPr id="5" name="Table Placeholder 4">
            <a:extLst>
              <a:ext uri="{FF2B5EF4-FFF2-40B4-BE49-F238E27FC236}">
                <a16:creationId xmlns:a16="http://schemas.microsoft.com/office/drawing/2014/main" id="{D2DF2747-515D-4D13-9C0C-E68001D607D7}"/>
              </a:ext>
            </a:extLst>
          </p:cNvPr>
          <p:cNvGraphicFramePr>
            <a:graphicFrameLocks noGrp="1"/>
          </p:cNvGraphicFramePr>
          <p:nvPr>
            <p:ph type="tbl" sz="quarter" idx="13"/>
            <p:extLst>
              <p:ext uri="{D42A27DB-BD31-4B8C-83A1-F6EECF244321}">
                <p14:modId xmlns:p14="http://schemas.microsoft.com/office/powerpoint/2010/main" val="3275259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78058242"/>
                    </a:ext>
                  </a:extLst>
                </a:gridCol>
                <a:gridCol w="740664">
                  <a:extLst>
                    <a:ext uri="{9D8B030D-6E8A-4147-A177-3AD203B41FA5}">
                      <a16:colId xmlns:a16="http://schemas.microsoft.com/office/drawing/2014/main" val="3904984540"/>
                    </a:ext>
                  </a:extLst>
                </a:gridCol>
                <a:gridCol w="208280">
                  <a:extLst>
                    <a:ext uri="{9D8B030D-6E8A-4147-A177-3AD203B41FA5}">
                      <a16:colId xmlns:a16="http://schemas.microsoft.com/office/drawing/2014/main" val="1265674953"/>
                    </a:ext>
                  </a:extLst>
                </a:gridCol>
                <a:gridCol w="246888">
                  <a:extLst>
                    <a:ext uri="{9D8B030D-6E8A-4147-A177-3AD203B41FA5}">
                      <a16:colId xmlns:a16="http://schemas.microsoft.com/office/drawing/2014/main" val="1837793336"/>
                    </a:ext>
                  </a:extLst>
                </a:gridCol>
                <a:gridCol w="246888">
                  <a:extLst>
                    <a:ext uri="{9D8B030D-6E8A-4147-A177-3AD203B41FA5}">
                      <a16:colId xmlns:a16="http://schemas.microsoft.com/office/drawing/2014/main" val="2037213728"/>
                    </a:ext>
                  </a:extLst>
                </a:gridCol>
                <a:gridCol w="246888">
                  <a:extLst>
                    <a:ext uri="{9D8B030D-6E8A-4147-A177-3AD203B41FA5}">
                      <a16:colId xmlns:a16="http://schemas.microsoft.com/office/drawing/2014/main" val="2064431360"/>
                    </a:ext>
                  </a:extLst>
                </a:gridCol>
                <a:gridCol w="246888">
                  <a:extLst>
                    <a:ext uri="{9D8B030D-6E8A-4147-A177-3AD203B41FA5}">
                      <a16:colId xmlns:a16="http://schemas.microsoft.com/office/drawing/2014/main" val="3750696738"/>
                    </a:ext>
                  </a:extLst>
                </a:gridCol>
                <a:gridCol w="246888">
                  <a:extLst>
                    <a:ext uri="{9D8B030D-6E8A-4147-A177-3AD203B41FA5}">
                      <a16:colId xmlns:a16="http://schemas.microsoft.com/office/drawing/2014/main" val="2476414392"/>
                    </a:ext>
                  </a:extLst>
                </a:gridCol>
                <a:gridCol w="246888">
                  <a:extLst>
                    <a:ext uri="{9D8B030D-6E8A-4147-A177-3AD203B41FA5}">
                      <a16:colId xmlns:a16="http://schemas.microsoft.com/office/drawing/2014/main" val="2551478562"/>
                    </a:ext>
                  </a:extLst>
                </a:gridCol>
                <a:gridCol w="246888">
                  <a:extLst>
                    <a:ext uri="{9D8B030D-6E8A-4147-A177-3AD203B41FA5}">
                      <a16:colId xmlns:a16="http://schemas.microsoft.com/office/drawing/2014/main" val="1302065674"/>
                    </a:ext>
                  </a:extLst>
                </a:gridCol>
                <a:gridCol w="246888">
                  <a:extLst>
                    <a:ext uri="{9D8B030D-6E8A-4147-A177-3AD203B41FA5}">
                      <a16:colId xmlns:a16="http://schemas.microsoft.com/office/drawing/2014/main" val="1829733906"/>
                    </a:ext>
                  </a:extLst>
                </a:gridCol>
                <a:gridCol w="246888">
                  <a:extLst>
                    <a:ext uri="{9D8B030D-6E8A-4147-A177-3AD203B41FA5}">
                      <a16:colId xmlns:a16="http://schemas.microsoft.com/office/drawing/2014/main" val="180946990"/>
                    </a:ext>
                  </a:extLst>
                </a:gridCol>
                <a:gridCol w="246888">
                  <a:extLst>
                    <a:ext uri="{9D8B030D-6E8A-4147-A177-3AD203B41FA5}">
                      <a16:colId xmlns:a16="http://schemas.microsoft.com/office/drawing/2014/main" val="2764886824"/>
                    </a:ext>
                  </a:extLst>
                </a:gridCol>
                <a:gridCol w="246888">
                  <a:extLst>
                    <a:ext uri="{9D8B030D-6E8A-4147-A177-3AD203B41FA5}">
                      <a16:colId xmlns:a16="http://schemas.microsoft.com/office/drawing/2014/main" val="4160895628"/>
                    </a:ext>
                  </a:extLst>
                </a:gridCol>
                <a:gridCol w="246888">
                  <a:extLst>
                    <a:ext uri="{9D8B030D-6E8A-4147-A177-3AD203B41FA5}">
                      <a16:colId xmlns:a16="http://schemas.microsoft.com/office/drawing/2014/main" val="4175287872"/>
                    </a:ext>
                  </a:extLst>
                </a:gridCol>
                <a:gridCol w="246888">
                  <a:extLst>
                    <a:ext uri="{9D8B030D-6E8A-4147-A177-3AD203B41FA5}">
                      <a16:colId xmlns:a16="http://schemas.microsoft.com/office/drawing/2014/main" val="1663149836"/>
                    </a:ext>
                  </a:extLst>
                </a:gridCol>
                <a:gridCol w="246888">
                  <a:extLst>
                    <a:ext uri="{9D8B030D-6E8A-4147-A177-3AD203B41FA5}">
                      <a16:colId xmlns:a16="http://schemas.microsoft.com/office/drawing/2014/main" val="900329381"/>
                    </a:ext>
                  </a:extLst>
                </a:gridCol>
                <a:gridCol w="246888">
                  <a:extLst>
                    <a:ext uri="{9D8B030D-6E8A-4147-A177-3AD203B41FA5}">
                      <a16:colId xmlns:a16="http://schemas.microsoft.com/office/drawing/2014/main" val="1437586416"/>
                    </a:ext>
                  </a:extLst>
                </a:gridCol>
                <a:gridCol w="246888">
                  <a:extLst>
                    <a:ext uri="{9D8B030D-6E8A-4147-A177-3AD203B41FA5}">
                      <a16:colId xmlns:a16="http://schemas.microsoft.com/office/drawing/2014/main" val="3416847532"/>
                    </a:ext>
                  </a:extLst>
                </a:gridCol>
                <a:gridCol w="246888">
                  <a:extLst>
                    <a:ext uri="{9D8B030D-6E8A-4147-A177-3AD203B41FA5}">
                      <a16:colId xmlns:a16="http://schemas.microsoft.com/office/drawing/2014/main" val="1811082867"/>
                    </a:ext>
                  </a:extLst>
                </a:gridCol>
                <a:gridCol w="246888">
                  <a:extLst>
                    <a:ext uri="{9D8B030D-6E8A-4147-A177-3AD203B41FA5}">
                      <a16:colId xmlns:a16="http://schemas.microsoft.com/office/drawing/2014/main" val="1246379929"/>
                    </a:ext>
                  </a:extLst>
                </a:gridCol>
                <a:gridCol w="246888">
                  <a:extLst>
                    <a:ext uri="{9D8B030D-6E8A-4147-A177-3AD203B41FA5}">
                      <a16:colId xmlns:a16="http://schemas.microsoft.com/office/drawing/2014/main" val="1031530768"/>
                    </a:ext>
                  </a:extLst>
                </a:gridCol>
                <a:gridCol w="246888">
                  <a:extLst>
                    <a:ext uri="{9D8B030D-6E8A-4147-A177-3AD203B41FA5}">
                      <a16:colId xmlns:a16="http://schemas.microsoft.com/office/drawing/2014/main" val="3538732857"/>
                    </a:ext>
                  </a:extLst>
                </a:gridCol>
                <a:gridCol w="208280">
                  <a:extLst>
                    <a:ext uri="{9D8B030D-6E8A-4147-A177-3AD203B41FA5}">
                      <a16:colId xmlns:a16="http://schemas.microsoft.com/office/drawing/2014/main" val="3097293525"/>
                    </a:ext>
                  </a:extLst>
                </a:gridCol>
                <a:gridCol w="208280">
                  <a:extLst>
                    <a:ext uri="{9D8B030D-6E8A-4147-A177-3AD203B41FA5}">
                      <a16:colId xmlns:a16="http://schemas.microsoft.com/office/drawing/2014/main" val="4146887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83321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- 2020-04-24 12:43:19</a:t>
                      </a:r>
                      <a:r>
                        <a:rPr kumimoji="0" lang="de-DE" sz="1000" b="0" i="0" u="none" strike="noStrike" kern="1200" cap="none" spc="0" normalizeH="0" baseline="0" noProof="0">
                          <a:ln>
                            <a:noFill/>
                          </a:ln>
                          <a:solidFill>
                            <a:prstClr val="black"/>
                          </a:solidFill>
                          <a:effectLst/>
                          <a:uLnTx/>
                          <a:uFillTx/>
                          <a:latin typeface="+mn-lt"/>
                          <a:ea typeface="+mn-ea"/>
                          <a:cs typeface="+mn-cs"/>
                        </a:rPr>
                        <a:t>
 Die Corona-Pandemie hat einen positiven Nebeneffekt: Solidarität. Viele bieten gerade ihre Hilfe an, zum Beispiel für Einkäufe und Besorgungen. Nun stellt sich jedoch heraus, dass derart viele Helfer wohl gar nicht gebraucht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https://scontent-iad3-1.xx.fbcdn.net/v/t15.5256-10/p168x128/93913885_1425942897595025_2834160429419200512_n.jpg?_nc_cat=110&amp;_nc_sid=08861d&amp;_nc_ohc=i0ctB1tCoYIAX_rJdoB&amp;_nc_ht=scontent-iad3-1.xx&amp;_nc_tp=6&amp;oh=c29ab0734d1f36713349c37cfeaffaa5&amp;oe=5EEBEDEE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78.01 %</a:t>
                      </a:r>
                    </a:p>
                  </a:txBody>
                  <a:tcPr/>
                </a:tc>
                <a:extLst>
                  <a:ext uri="{0D108BD9-81ED-4DB2-BD59-A6C34878D82A}">
                    <a16:rowId xmlns:a16="http://schemas.microsoft.com/office/drawing/2014/main" val="344444824"/>
                  </a:ext>
                </a:extLst>
              </a:tr>
            </a:tbl>
          </a:graphicData>
        </a:graphic>
      </p:graphicFrame>
      <p:sp>
        <p:nvSpPr>
          <p:cNvPr id="4" name="Text Placeholder 3">
            <a:extLst>
              <a:ext uri="{FF2B5EF4-FFF2-40B4-BE49-F238E27FC236}">
                <a16:creationId xmlns:a16="http://schemas.microsoft.com/office/drawing/2014/main" id="{6F45E8C6-4A3D-4A8E-9237-3D1FC3B4557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2164283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44A73-97DB-4D6E-BAC2-0A1C948D9F29}"/>
              </a:ext>
            </a:extLst>
          </p:cNvPr>
          <p:cNvSpPr>
            <a:spLocks noGrp="1"/>
          </p:cNvSpPr>
          <p:nvPr>
            <p:ph type="title"/>
          </p:nvPr>
        </p:nvSpPr>
        <p:spPr/>
        <p:txBody>
          <a:bodyPr/>
          <a:lstStyle/>
          <a:p>
            <a:r>
              <a:rPr lang="en-US"/>
              <a:t>Facebook Original Own Posts Table | quer - 1 of 26</a:t>
            </a:r>
          </a:p>
        </p:txBody>
      </p:sp>
      <p:graphicFrame>
        <p:nvGraphicFramePr>
          <p:cNvPr id="5" name="Table Placeholder 4">
            <a:extLst>
              <a:ext uri="{FF2B5EF4-FFF2-40B4-BE49-F238E27FC236}">
                <a16:creationId xmlns:a16="http://schemas.microsoft.com/office/drawing/2014/main" id="{666B1089-CCC3-4127-88FA-FF2AB0D96CB0}"/>
              </a:ext>
            </a:extLst>
          </p:cNvPr>
          <p:cNvGraphicFramePr>
            <a:graphicFrameLocks noGrp="1"/>
          </p:cNvGraphicFramePr>
          <p:nvPr>
            <p:ph type="tbl" sz="quarter" idx="13"/>
            <p:extLst>
              <p:ext uri="{D42A27DB-BD31-4B8C-83A1-F6EECF244321}">
                <p14:modId xmlns:p14="http://schemas.microsoft.com/office/powerpoint/2010/main" val="2497740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61863131"/>
                    </a:ext>
                  </a:extLst>
                </a:gridCol>
                <a:gridCol w="822960">
                  <a:extLst>
                    <a:ext uri="{9D8B030D-6E8A-4147-A177-3AD203B41FA5}">
                      <a16:colId xmlns:a16="http://schemas.microsoft.com/office/drawing/2014/main" val="727979015"/>
                    </a:ext>
                  </a:extLst>
                </a:gridCol>
                <a:gridCol w="329184">
                  <a:extLst>
                    <a:ext uri="{9D8B030D-6E8A-4147-A177-3AD203B41FA5}">
                      <a16:colId xmlns:a16="http://schemas.microsoft.com/office/drawing/2014/main" val="2177937385"/>
                    </a:ext>
                  </a:extLst>
                </a:gridCol>
                <a:gridCol w="208280">
                  <a:extLst>
                    <a:ext uri="{9D8B030D-6E8A-4147-A177-3AD203B41FA5}">
                      <a16:colId xmlns:a16="http://schemas.microsoft.com/office/drawing/2014/main" val="1213207282"/>
                    </a:ext>
                  </a:extLst>
                </a:gridCol>
                <a:gridCol w="208280">
                  <a:extLst>
                    <a:ext uri="{9D8B030D-6E8A-4147-A177-3AD203B41FA5}">
                      <a16:colId xmlns:a16="http://schemas.microsoft.com/office/drawing/2014/main" val="2462598042"/>
                    </a:ext>
                  </a:extLst>
                </a:gridCol>
                <a:gridCol w="208280">
                  <a:extLst>
                    <a:ext uri="{9D8B030D-6E8A-4147-A177-3AD203B41FA5}">
                      <a16:colId xmlns:a16="http://schemas.microsoft.com/office/drawing/2014/main" val="1264424835"/>
                    </a:ext>
                  </a:extLst>
                </a:gridCol>
                <a:gridCol w="208280">
                  <a:extLst>
                    <a:ext uri="{9D8B030D-6E8A-4147-A177-3AD203B41FA5}">
                      <a16:colId xmlns:a16="http://schemas.microsoft.com/office/drawing/2014/main" val="1866924362"/>
                    </a:ext>
                  </a:extLst>
                </a:gridCol>
                <a:gridCol w="208280">
                  <a:extLst>
                    <a:ext uri="{9D8B030D-6E8A-4147-A177-3AD203B41FA5}">
                      <a16:colId xmlns:a16="http://schemas.microsoft.com/office/drawing/2014/main" val="1547236344"/>
                    </a:ext>
                  </a:extLst>
                </a:gridCol>
                <a:gridCol w="208280">
                  <a:extLst>
                    <a:ext uri="{9D8B030D-6E8A-4147-A177-3AD203B41FA5}">
                      <a16:colId xmlns:a16="http://schemas.microsoft.com/office/drawing/2014/main" val="2309085178"/>
                    </a:ext>
                  </a:extLst>
                </a:gridCol>
                <a:gridCol w="208280">
                  <a:extLst>
                    <a:ext uri="{9D8B030D-6E8A-4147-A177-3AD203B41FA5}">
                      <a16:colId xmlns:a16="http://schemas.microsoft.com/office/drawing/2014/main" val="3770692156"/>
                    </a:ext>
                  </a:extLst>
                </a:gridCol>
                <a:gridCol w="208280">
                  <a:extLst>
                    <a:ext uri="{9D8B030D-6E8A-4147-A177-3AD203B41FA5}">
                      <a16:colId xmlns:a16="http://schemas.microsoft.com/office/drawing/2014/main" val="1577645601"/>
                    </a:ext>
                  </a:extLst>
                </a:gridCol>
                <a:gridCol w="208280">
                  <a:extLst>
                    <a:ext uri="{9D8B030D-6E8A-4147-A177-3AD203B41FA5}">
                      <a16:colId xmlns:a16="http://schemas.microsoft.com/office/drawing/2014/main" val="757147527"/>
                    </a:ext>
                  </a:extLst>
                </a:gridCol>
                <a:gridCol w="208280">
                  <a:extLst>
                    <a:ext uri="{9D8B030D-6E8A-4147-A177-3AD203B41FA5}">
                      <a16:colId xmlns:a16="http://schemas.microsoft.com/office/drawing/2014/main" val="984308938"/>
                    </a:ext>
                  </a:extLst>
                </a:gridCol>
                <a:gridCol w="208280">
                  <a:extLst>
                    <a:ext uri="{9D8B030D-6E8A-4147-A177-3AD203B41FA5}">
                      <a16:colId xmlns:a16="http://schemas.microsoft.com/office/drawing/2014/main" val="2129372161"/>
                    </a:ext>
                  </a:extLst>
                </a:gridCol>
                <a:gridCol w="208280">
                  <a:extLst>
                    <a:ext uri="{9D8B030D-6E8A-4147-A177-3AD203B41FA5}">
                      <a16:colId xmlns:a16="http://schemas.microsoft.com/office/drawing/2014/main" val="2162423590"/>
                    </a:ext>
                  </a:extLst>
                </a:gridCol>
                <a:gridCol w="208280">
                  <a:extLst>
                    <a:ext uri="{9D8B030D-6E8A-4147-A177-3AD203B41FA5}">
                      <a16:colId xmlns:a16="http://schemas.microsoft.com/office/drawing/2014/main" val="2473114961"/>
                    </a:ext>
                  </a:extLst>
                </a:gridCol>
                <a:gridCol w="208280">
                  <a:extLst>
                    <a:ext uri="{9D8B030D-6E8A-4147-A177-3AD203B41FA5}">
                      <a16:colId xmlns:a16="http://schemas.microsoft.com/office/drawing/2014/main" val="1228545314"/>
                    </a:ext>
                  </a:extLst>
                </a:gridCol>
                <a:gridCol w="208280">
                  <a:extLst>
                    <a:ext uri="{9D8B030D-6E8A-4147-A177-3AD203B41FA5}">
                      <a16:colId xmlns:a16="http://schemas.microsoft.com/office/drawing/2014/main" val="3817053640"/>
                    </a:ext>
                  </a:extLst>
                </a:gridCol>
                <a:gridCol w="208280">
                  <a:extLst>
                    <a:ext uri="{9D8B030D-6E8A-4147-A177-3AD203B41FA5}">
                      <a16:colId xmlns:a16="http://schemas.microsoft.com/office/drawing/2014/main" val="1943651214"/>
                    </a:ext>
                  </a:extLst>
                </a:gridCol>
                <a:gridCol w="208280">
                  <a:extLst>
                    <a:ext uri="{9D8B030D-6E8A-4147-A177-3AD203B41FA5}">
                      <a16:colId xmlns:a16="http://schemas.microsoft.com/office/drawing/2014/main" val="2165074384"/>
                    </a:ext>
                  </a:extLst>
                </a:gridCol>
                <a:gridCol w="208280">
                  <a:extLst>
                    <a:ext uri="{9D8B030D-6E8A-4147-A177-3AD203B41FA5}">
                      <a16:colId xmlns:a16="http://schemas.microsoft.com/office/drawing/2014/main" val="2578264757"/>
                    </a:ext>
                  </a:extLst>
                </a:gridCol>
                <a:gridCol w="208280">
                  <a:extLst>
                    <a:ext uri="{9D8B030D-6E8A-4147-A177-3AD203B41FA5}">
                      <a16:colId xmlns:a16="http://schemas.microsoft.com/office/drawing/2014/main" val="2629112551"/>
                    </a:ext>
                  </a:extLst>
                </a:gridCol>
                <a:gridCol w="208280">
                  <a:extLst>
                    <a:ext uri="{9D8B030D-6E8A-4147-A177-3AD203B41FA5}">
                      <a16:colId xmlns:a16="http://schemas.microsoft.com/office/drawing/2014/main" val="710212193"/>
                    </a:ext>
                  </a:extLst>
                </a:gridCol>
                <a:gridCol w="208280">
                  <a:extLst>
                    <a:ext uri="{9D8B030D-6E8A-4147-A177-3AD203B41FA5}">
                      <a16:colId xmlns:a16="http://schemas.microsoft.com/office/drawing/2014/main" val="1304127232"/>
                    </a:ext>
                  </a:extLst>
                </a:gridCol>
                <a:gridCol w="208280">
                  <a:extLst>
                    <a:ext uri="{9D8B030D-6E8A-4147-A177-3AD203B41FA5}">
                      <a16:colId xmlns:a16="http://schemas.microsoft.com/office/drawing/2014/main" val="1644870484"/>
                    </a:ext>
                  </a:extLst>
                </a:gridCol>
                <a:gridCol w="208280">
                  <a:extLst>
                    <a:ext uri="{9D8B030D-6E8A-4147-A177-3AD203B41FA5}">
                      <a16:colId xmlns:a16="http://schemas.microsoft.com/office/drawing/2014/main" val="1363827252"/>
                    </a:ext>
                  </a:extLst>
                </a:gridCol>
                <a:gridCol w="208280">
                  <a:extLst>
                    <a:ext uri="{9D8B030D-6E8A-4147-A177-3AD203B41FA5}">
                      <a16:colId xmlns:a16="http://schemas.microsoft.com/office/drawing/2014/main" val="1488535401"/>
                    </a:ext>
                  </a:extLst>
                </a:gridCol>
                <a:gridCol w="208280">
                  <a:extLst>
                    <a:ext uri="{9D8B030D-6E8A-4147-A177-3AD203B41FA5}">
                      <a16:colId xmlns:a16="http://schemas.microsoft.com/office/drawing/2014/main" val="691772646"/>
                    </a:ext>
                  </a:extLst>
                </a:gridCol>
                <a:gridCol w="208280">
                  <a:extLst>
                    <a:ext uri="{9D8B030D-6E8A-4147-A177-3AD203B41FA5}">
                      <a16:colId xmlns:a16="http://schemas.microsoft.com/office/drawing/2014/main" val="1671989619"/>
                    </a:ext>
                  </a:extLst>
                </a:gridCol>
                <a:gridCol w="208280">
                  <a:extLst>
                    <a:ext uri="{9D8B030D-6E8A-4147-A177-3AD203B41FA5}">
                      <a16:colId xmlns:a16="http://schemas.microsoft.com/office/drawing/2014/main" val="3651042739"/>
                    </a:ext>
                  </a:extLst>
                </a:gridCol>
                <a:gridCol w="208280">
                  <a:extLst>
                    <a:ext uri="{9D8B030D-6E8A-4147-A177-3AD203B41FA5}">
                      <a16:colId xmlns:a16="http://schemas.microsoft.com/office/drawing/2014/main" val="1056528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27460008"/>
                  </a:ext>
                </a:extLst>
              </a:tr>
            </a:tbl>
          </a:graphicData>
        </a:graphic>
      </p:graphicFrame>
      <p:sp>
        <p:nvSpPr>
          <p:cNvPr id="4" name="Text Placeholder 3">
            <a:extLst>
              <a:ext uri="{FF2B5EF4-FFF2-40B4-BE49-F238E27FC236}">
                <a16:creationId xmlns:a16="http://schemas.microsoft.com/office/drawing/2014/main" id="{F139EB41-284E-40FB-B294-562C80153FB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261035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5015D-F554-4759-9E10-98C23CE75FD5}"/>
              </a:ext>
            </a:extLst>
          </p:cNvPr>
          <p:cNvSpPr>
            <a:spLocks noGrp="1"/>
          </p:cNvSpPr>
          <p:nvPr>
            <p:ph type="title"/>
          </p:nvPr>
        </p:nvSpPr>
        <p:spPr/>
        <p:txBody>
          <a:bodyPr/>
          <a:lstStyle/>
          <a:p>
            <a:r>
              <a:rPr lang="en-US"/>
              <a:t>Facebook Original Own Posts Table | quer - 2 of 26</a:t>
            </a:r>
          </a:p>
        </p:txBody>
      </p:sp>
      <p:graphicFrame>
        <p:nvGraphicFramePr>
          <p:cNvPr id="5" name="Table Placeholder 4">
            <a:extLst>
              <a:ext uri="{FF2B5EF4-FFF2-40B4-BE49-F238E27FC236}">
                <a16:creationId xmlns:a16="http://schemas.microsoft.com/office/drawing/2014/main" id="{B370A753-04FF-40B7-9C8E-68E459453EBB}"/>
              </a:ext>
            </a:extLst>
          </p:cNvPr>
          <p:cNvGraphicFramePr>
            <a:graphicFrameLocks noGrp="1"/>
          </p:cNvGraphicFramePr>
          <p:nvPr>
            <p:ph type="tbl" sz="quarter" idx="13"/>
            <p:extLst>
              <p:ext uri="{D42A27DB-BD31-4B8C-83A1-F6EECF244321}">
                <p14:modId xmlns:p14="http://schemas.microsoft.com/office/powerpoint/2010/main" val="14614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36005954"/>
                    </a:ext>
                  </a:extLst>
                </a:gridCol>
                <a:gridCol w="822960">
                  <a:extLst>
                    <a:ext uri="{9D8B030D-6E8A-4147-A177-3AD203B41FA5}">
                      <a16:colId xmlns:a16="http://schemas.microsoft.com/office/drawing/2014/main" val="1286610121"/>
                    </a:ext>
                  </a:extLst>
                </a:gridCol>
                <a:gridCol w="329184">
                  <a:extLst>
                    <a:ext uri="{9D8B030D-6E8A-4147-A177-3AD203B41FA5}">
                      <a16:colId xmlns:a16="http://schemas.microsoft.com/office/drawing/2014/main" val="1629089603"/>
                    </a:ext>
                  </a:extLst>
                </a:gridCol>
                <a:gridCol w="208280">
                  <a:extLst>
                    <a:ext uri="{9D8B030D-6E8A-4147-A177-3AD203B41FA5}">
                      <a16:colId xmlns:a16="http://schemas.microsoft.com/office/drawing/2014/main" val="1040405234"/>
                    </a:ext>
                  </a:extLst>
                </a:gridCol>
                <a:gridCol w="208280">
                  <a:extLst>
                    <a:ext uri="{9D8B030D-6E8A-4147-A177-3AD203B41FA5}">
                      <a16:colId xmlns:a16="http://schemas.microsoft.com/office/drawing/2014/main" val="1531964621"/>
                    </a:ext>
                  </a:extLst>
                </a:gridCol>
                <a:gridCol w="208280">
                  <a:extLst>
                    <a:ext uri="{9D8B030D-6E8A-4147-A177-3AD203B41FA5}">
                      <a16:colId xmlns:a16="http://schemas.microsoft.com/office/drawing/2014/main" val="1097810066"/>
                    </a:ext>
                  </a:extLst>
                </a:gridCol>
                <a:gridCol w="208280">
                  <a:extLst>
                    <a:ext uri="{9D8B030D-6E8A-4147-A177-3AD203B41FA5}">
                      <a16:colId xmlns:a16="http://schemas.microsoft.com/office/drawing/2014/main" val="1103150063"/>
                    </a:ext>
                  </a:extLst>
                </a:gridCol>
                <a:gridCol w="208280">
                  <a:extLst>
                    <a:ext uri="{9D8B030D-6E8A-4147-A177-3AD203B41FA5}">
                      <a16:colId xmlns:a16="http://schemas.microsoft.com/office/drawing/2014/main" val="24994653"/>
                    </a:ext>
                  </a:extLst>
                </a:gridCol>
                <a:gridCol w="208280">
                  <a:extLst>
                    <a:ext uri="{9D8B030D-6E8A-4147-A177-3AD203B41FA5}">
                      <a16:colId xmlns:a16="http://schemas.microsoft.com/office/drawing/2014/main" val="3051968098"/>
                    </a:ext>
                  </a:extLst>
                </a:gridCol>
                <a:gridCol w="208280">
                  <a:extLst>
                    <a:ext uri="{9D8B030D-6E8A-4147-A177-3AD203B41FA5}">
                      <a16:colId xmlns:a16="http://schemas.microsoft.com/office/drawing/2014/main" val="1442375371"/>
                    </a:ext>
                  </a:extLst>
                </a:gridCol>
                <a:gridCol w="208280">
                  <a:extLst>
                    <a:ext uri="{9D8B030D-6E8A-4147-A177-3AD203B41FA5}">
                      <a16:colId xmlns:a16="http://schemas.microsoft.com/office/drawing/2014/main" val="596171067"/>
                    </a:ext>
                  </a:extLst>
                </a:gridCol>
                <a:gridCol w="208280">
                  <a:extLst>
                    <a:ext uri="{9D8B030D-6E8A-4147-A177-3AD203B41FA5}">
                      <a16:colId xmlns:a16="http://schemas.microsoft.com/office/drawing/2014/main" val="3635536060"/>
                    </a:ext>
                  </a:extLst>
                </a:gridCol>
                <a:gridCol w="208280">
                  <a:extLst>
                    <a:ext uri="{9D8B030D-6E8A-4147-A177-3AD203B41FA5}">
                      <a16:colId xmlns:a16="http://schemas.microsoft.com/office/drawing/2014/main" val="586343545"/>
                    </a:ext>
                  </a:extLst>
                </a:gridCol>
                <a:gridCol w="208280">
                  <a:extLst>
                    <a:ext uri="{9D8B030D-6E8A-4147-A177-3AD203B41FA5}">
                      <a16:colId xmlns:a16="http://schemas.microsoft.com/office/drawing/2014/main" val="2117139876"/>
                    </a:ext>
                  </a:extLst>
                </a:gridCol>
                <a:gridCol w="208280">
                  <a:extLst>
                    <a:ext uri="{9D8B030D-6E8A-4147-A177-3AD203B41FA5}">
                      <a16:colId xmlns:a16="http://schemas.microsoft.com/office/drawing/2014/main" val="3597594120"/>
                    </a:ext>
                  </a:extLst>
                </a:gridCol>
                <a:gridCol w="208280">
                  <a:extLst>
                    <a:ext uri="{9D8B030D-6E8A-4147-A177-3AD203B41FA5}">
                      <a16:colId xmlns:a16="http://schemas.microsoft.com/office/drawing/2014/main" val="1206793884"/>
                    </a:ext>
                  </a:extLst>
                </a:gridCol>
                <a:gridCol w="208280">
                  <a:extLst>
                    <a:ext uri="{9D8B030D-6E8A-4147-A177-3AD203B41FA5}">
                      <a16:colId xmlns:a16="http://schemas.microsoft.com/office/drawing/2014/main" val="1780987364"/>
                    </a:ext>
                  </a:extLst>
                </a:gridCol>
                <a:gridCol w="208280">
                  <a:extLst>
                    <a:ext uri="{9D8B030D-6E8A-4147-A177-3AD203B41FA5}">
                      <a16:colId xmlns:a16="http://schemas.microsoft.com/office/drawing/2014/main" val="2652050837"/>
                    </a:ext>
                  </a:extLst>
                </a:gridCol>
                <a:gridCol w="208280">
                  <a:extLst>
                    <a:ext uri="{9D8B030D-6E8A-4147-A177-3AD203B41FA5}">
                      <a16:colId xmlns:a16="http://schemas.microsoft.com/office/drawing/2014/main" val="2444638159"/>
                    </a:ext>
                  </a:extLst>
                </a:gridCol>
                <a:gridCol w="208280">
                  <a:extLst>
                    <a:ext uri="{9D8B030D-6E8A-4147-A177-3AD203B41FA5}">
                      <a16:colId xmlns:a16="http://schemas.microsoft.com/office/drawing/2014/main" val="1988714267"/>
                    </a:ext>
                  </a:extLst>
                </a:gridCol>
                <a:gridCol w="208280">
                  <a:extLst>
                    <a:ext uri="{9D8B030D-6E8A-4147-A177-3AD203B41FA5}">
                      <a16:colId xmlns:a16="http://schemas.microsoft.com/office/drawing/2014/main" val="399781808"/>
                    </a:ext>
                  </a:extLst>
                </a:gridCol>
                <a:gridCol w="208280">
                  <a:extLst>
                    <a:ext uri="{9D8B030D-6E8A-4147-A177-3AD203B41FA5}">
                      <a16:colId xmlns:a16="http://schemas.microsoft.com/office/drawing/2014/main" val="3512648300"/>
                    </a:ext>
                  </a:extLst>
                </a:gridCol>
                <a:gridCol w="208280">
                  <a:extLst>
                    <a:ext uri="{9D8B030D-6E8A-4147-A177-3AD203B41FA5}">
                      <a16:colId xmlns:a16="http://schemas.microsoft.com/office/drawing/2014/main" val="2147767576"/>
                    </a:ext>
                  </a:extLst>
                </a:gridCol>
                <a:gridCol w="208280">
                  <a:extLst>
                    <a:ext uri="{9D8B030D-6E8A-4147-A177-3AD203B41FA5}">
                      <a16:colId xmlns:a16="http://schemas.microsoft.com/office/drawing/2014/main" val="1196939179"/>
                    </a:ext>
                  </a:extLst>
                </a:gridCol>
                <a:gridCol w="208280">
                  <a:extLst>
                    <a:ext uri="{9D8B030D-6E8A-4147-A177-3AD203B41FA5}">
                      <a16:colId xmlns:a16="http://schemas.microsoft.com/office/drawing/2014/main" val="44125002"/>
                    </a:ext>
                  </a:extLst>
                </a:gridCol>
                <a:gridCol w="208280">
                  <a:extLst>
                    <a:ext uri="{9D8B030D-6E8A-4147-A177-3AD203B41FA5}">
                      <a16:colId xmlns:a16="http://schemas.microsoft.com/office/drawing/2014/main" val="3293250838"/>
                    </a:ext>
                  </a:extLst>
                </a:gridCol>
                <a:gridCol w="208280">
                  <a:extLst>
                    <a:ext uri="{9D8B030D-6E8A-4147-A177-3AD203B41FA5}">
                      <a16:colId xmlns:a16="http://schemas.microsoft.com/office/drawing/2014/main" val="2712064770"/>
                    </a:ext>
                  </a:extLst>
                </a:gridCol>
                <a:gridCol w="208280">
                  <a:extLst>
                    <a:ext uri="{9D8B030D-6E8A-4147-A177-3AD203B41FA5}">
                      <a16:colId xmlns:a16="http://schemas.microsoft.com/office/drawing/2014/main" val="1316139504"/>
                    </a:ext>
                  </a:extLst>
                </a:gridCol>
                <a:gridCol w="208280">
                  <a:extLst>
                    <a:ext uri="{9D8B030D-6E8A-4147-A177-3AD203B41FA5}">
                      <a16:colId xmlns:a16="http://schemas.microsoft.com/office/drawing/2014/main" val="461267384"/>
                    </a:ext>
                  </a:extLst>
                </a:gridCol>
                <a:gridCol w="208280">
                  <a:extLst>
                    <a:ext uri="{9D8B030D-6E8A-4147-A177-3AD203B41FA5}">
                      <a16:colId xmlns:a16="http://schemas.microsoft.com/office/drawing/2014/main" val="4136491261"/>
                    </a:ext>
                  </a:extLst>
                </a:gridCol>
                <a:gridCol w="208280">
                  <a:extLst>
                    <a:ext uri="{9D8B030D-6E8A-4147-A177-3AD203B41FA5}">
                      <a16:colId xmlns:a16="http://schemas.microsoft.com/office/drawing/2014/main" val="258913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77625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- 2020-04-30 12:33:00</a:t>
                      </a:r>
                      <a:r>
                        <a:rPr kumimoji="0" lang="de-DE" sz="1000" b="0" i="0" u="none" strike="noStrike" kern="1200" cap="none" spc="0" normalizeH="0" baseline="0" noProof="0">
                          <a:ln>
                            <a:noFill/>
                          </a:ln>
                          <a:solidFill>
                            <a:prstClr val="black"/>
                          </a:solidFill>
                          <a:effectLst/>
                          <a:uLnTx/>
                          <a:uFillTx/>
                          <a:latin typeface="+mn-lt"/>
                          <a:ea typeface="+mn-ea"/>
                          <a:cs typeface="+mn-cs"/>
                        </a:rPr>
                        <a:t>
 Von Horst Seehofer hört man derzeit nur sehr wenig - aber warum...?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https://scontent-iad3-1.xx.fbcdn.net/v/t1.0-9/p720x720/95097724_10156751072685728_141741926587039744_o.jpg?_nc_cat=102&amp;_nc_sid=8024bb&amp;_nc_ohc=R7RsmZEMeGUAX9iVA2m&amp;_nc_ht=scontent-iad3-1.xx&amp;_nc_tp=6&amp;oh=c0360c9b012be8aedac56c080204ff11&amp;oe=5EED0546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41599002"/>
                  </a:ext>
                </a:extLst>
              </a:tr>
            </a:tbl>
          </a:graphicData>
        </a:graphic>
      </p:graphicFrame>
      <p:sp>
        <p:nvSpPr>
          <p:cNvPr id="4" name="Text Placeholder 3">
            <a:extLst>
              <a:ext uri="{FF2B5EF4-FFF2-40B4-BE49-F238E27FC236}">
                <a16:creationId xmlns:a16="http://schemas.microsoft.com/office/drawing/2014/main" id="{E9F110A3-7E58-4072-B9B0-A3D43F03D115}"/>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3197578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74700-AD94-48A8-8130-7F52D70F6F39}"/>
              </a:ext>
            </a:extLst>
          </p:cNvPr>
          <p:cNvSpPr>
            <a:spLocks noGrp="1"/>
          </p:cNvSpPr>
          <p:nvPr>
            <p:ph type="title"/>
          </p:nvPr>
        </p:nvSpPr>
        <p:spPr/>
        <p:txBody>
          <a:bodyPr/>
          <a:lstStyle/>
          <a:p>
            <a:r>
              <a:rPr lang="en-US"/>
              <a:t>Facebook Original Own Posts Table | quer - 3 of 26</a:t>
            </a:r>
          </a:p>
        </p:txBody>
      </p:sp>
      <p:graphicFrame>
        <p:nvGraphicFramePr>
          <p:cNvPr id="5" name="Table Placeholder 4">
            <a:extLst>
              <a:ext uri="{FF2B5EF4-FFF2-40B4-BE49-F238E27FC236}">
                <a16:creationId xmlns:a16="http://schemas.microsoft.com/office/drawing/2014/main" id="{D1D5089E-7956-4117-9E58-1C15FAEFED84}"/>
              </a:ext>
            </a:extLst>
          </p:cNvPr>
          <p:cNvGraphicFramePr>
            <a:graphicFrameLocks noGrp="1"/>
          </p:cNvGraphicFramePr>
          <p:nvPr>
            <p:ph type="tbl" sz="quarter" idx="13"/>
            <p:extLst>
              <p:ext uri="{D42A27DB-BD31-4B8C-83A1-F6EECF244321}">
                <p14:modId xmlns:p14="http://schemas.microsoft.com/office/powerpoint/2010/main" val="3852342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5667387"/>
                    </a:ext>
                  </a:extLst>
                </a:gridCol>
                <a:gridCol w="822960">
                  <a:extLst>
                    <a:ext uri="{9D8B030D-6E8A-4147-A177-3AD203B41FA5}">
                      <a16:colId xmlns:a16="http://schemas.microsoft.com/office/drawing/2014/main" val="3023088525"/>
                    </a:ext>
                  </a:extLst>
                </a:gridCol>
                <a:gridCol w="329184">
                  <a:extLst>
                    <a:ext uri="{9D8B030D-6E8A-4147-A177-3AD203B41FA5}">
                      <a16:colId xmlns:a16="http://schemas.microsoft.com/office/drawing/2014/main" val="1981831600"/>
                    </a:ext>
                  </a:extLst>
                </a:gridCol>
                <a:gridCol w="208280">
                  <a:extLst>
                    <a:ext uri="{9D8B030D-6E8A-4147-A177-3AD203B41FA5}">
                      <a16:colId xmlns:a16="http://schemas.microsoft.com/office/drawing/2014/main" val="2809385165"/>
                    </a:ext>
                  </a:extLst>
                </a:gridCol>
                <a:gridCol w="208280">
                  <a:extLst>
                    <a:ext uri="{9D8B030D-6E8A-4147-A177-3AD203B41FA5}">
                      <a16:colId xmlns:a16="http://schemas.microsoft.com/office/drawing/2014/main" val="1963070891"/>
                    </a:ext>
                  </a:extLst>
                </a:gridCol>
                <a:gridCol w="208280">
                  <a:extLst>
                    <a:ext uri="{9D8B030D-6E8A-4147-A177-3AD203B41FA5}">
                      <a16:colId xmlns:a16="http://schemas.microsoft.com/office/drawing/2014/main" val="1797003451"/>
                    </a:ext>
                  </a:extLst>
                </a:gridCol>
                <a:gridCol w="208280">
                  <a:extLst>
                    <a:ext uri="{9D8B030D-6E8A-4147-A177-3AD203B41FA5}">
                      <a16:colId xmlns:a16="http://schemas.microsoft.com/office/drawing/2014/main" val="2152948243"/>
                    </a:ext>
                  </a:extLst>
                </a:gridCol>
                <a:gridCol w="208280">
                  <a:extLst>
                    <a:ext uri="{9D8B030D-6E8A-4147-A177-3AD203B41FA5}">
                      <a16:colId xmlns:a16="http://schemas.microsoft.com/office/drawing/2014/main" val="2295035315"/>
                    </a:ext>
                  </a:extLst>
                </a:gridCol>
                <a:gridCol w="208280">
                  <a:extLst>
                    <a:ext uri="{9D8B030D-6E8A-4147-A177-3AD203B41FA5}">
                      <a16:colId xmlns:a16="http://schemas.microsoft.com/office/drawing/2014/main" val="1671563608"/>
                    </a:ext>
                  </a:extLst>
                </a:gridCol>
                <a:gridCol w="208280">
                  <a:extLst>
                    <a:ext uri="{9D8B030D-6E8A-4147-A177-3AD203B41FA5}">
                      <a16:colId xmlns:a16="http://schemas.microsoft.com/office/drawing/2014/main" val="327579623"/>
                    </a:ext>
                  </a:extLst>
                </a:gridCol>
                <a:gridCol w="208280">
                  <a:extLst>
                    <a:ext uri="{9D8B030D-6E8A-4147-A177-3AD203B41FA5}">
                      <a16:colId xmlns:a16="http://schemas.microsoft.com/office/drawing/2014/main" val="866043807"/>
                    </a:ext>
                  </a:extLst>
                </a:gridCol>
                <a:gridCol w="208280">
                  <a:extLst>
                    <a:ext uri="{9D8B030D-6E8A-4147-A177-3AD203B41FA5}">
                      <a16:colId xmlns:a16="http://schemas.microsoft.com/office/drawing/2014/main" val="3745474117"/>
                    </a:ext>
                  </a:extLst>
                </a:gridCol>
                <a:gridCol w="208280">
                  <a:extLst>
                    <a:ext uri="{9D8B030D-6E8A-4147-A177-3AD203B41FA5}">
                      <a16:colId xmlns:a16="http://schemas.microsoft.com/office/drawing/2014/main" val="420860625"/>
                    </a:ext>
                  </a:extLst>
                </a:gridCol>
                <a:gridCol w="208280">
                  <a:extLst>
                    <a:ext uri="{9D8B030D-6E8A-4147-A177-3AD203B41FA5}">
                      <a16:colId xmlns:a16="http://schemas.microsoft.com/office/drawing/2014/main" val="1182128151"/>
                    </a:ext>
                  </a:extLst>
                </a:gridCol>
                <a:gridCol w="208280">
                  <a:extLst>
                    <a:ext uri="{9D8B030D-6E8A-4147-A177-3AD203B41FA5}">
                      <a16:colId xmlns:a16="http://schemas.microsoft.com/office/drawing/2014/main" val="1157196093"/>
                    </a:ext>
                  </a:extLst>
                </a:gridCol>
                <a:gridCol w="208280">
                  <a:extLst>
                    <a:ext uri="{9D8B030D-6E8A-4147-A177-3AD203B41FA5}">
                      <a16:colId xmlns:a16="http://schemas.microsoft.com/office/drawing/2014/main" val="1681550400"/>
                    </a:ext>
                  </a:extLst>
                </a:gridCol>
                <a:gridCol w="208280">
                  <a:extLst>
                    <a:ext uri="{9D8B030D-6E8A-4147-A177-3AD203B41FA5}">
                      <a16:colId xmlns:a16="http://schemas.microsoft.com/office/drawing/2014/main" val="753662641"/>
                    </a:ext>
                  </a:extLst>
                </a:gridCol>
                <a:gridCol w="208280">
                  <a:extLst>
                    <a:ext uri="{9D8B030D-6E8A-4147-A177-3AD203B41FA5}">
                      <a16:colId xmlns:a16="http://schemas.microsoft.com/office/drawing/2014/main" val="680852122"/>
                    </a:ext>
                  </a:extLst>
                </a:gridCol>
                <a:gridCol w="208280">
                  <a:extLst>
                    <a:ext uri="{9D8B030D-6E8A-4147-A177-3AD203B41FA5}">
                      <a16:colId xmlns:a16="http://schemas.microsoft.com/office/drawing/2014/main" val="932093946"/>
                    </a:ext>
                  </a:extLst>
                </a:gridCol>
                <a:gridCol w="208280">
                  <a:extLst>
                    <a:ext uri="{9D8B030D-6E8A-4147-A177-3AD203B41FA5}">
                      <a16:colId xmlns:a16="http://schemas.microsoft.com/office/drawing/2014/main" val="4247176722"/>
                    </a:ext>
                  </a:extLst>
                </a:gridCol>
                <a:gridCol w="208280">
                  <a:extLst>
                    <a:ext uri="{9D8B030D-6E8A-4147-A177-3AD203B41FA5}">
                      <a16:colId xmlns:a16="http://schemas.microsoft.com/office/drawing/2014/main" val="923146965"/>
                    </a:ext>
                  </a:extLst>
                </a:gridCol>
                <a:gridCol w="208280">
                  <a:extLst>
                    <a:ext uri="{9D8B030D-6E8A-4147-A177-3AD203B41FA5}">
                      <a16:colId xmlns:a16="http://schemas.microsoft.com/office/drawing/2014/main" val="2573612675"/>
                    </a:ext>
                  </a:extLst>
                </a:gridCol>
                <a:gridCol w="208280">
                  <a:extLst>
                    <a:ext uri="{9D8B030D-6E8A-4147-A177-3AD203B41FA5}">
                      <a16:colId xmlns:a16="http://schemas.microsoft.com/office/drawing/2014/main" val="4177029598"/>
                    </a:ext>
                  </a:extLst>
                </a:gridCol>
                <a:gridCol w="208280">
                  <a:extLst>
                    <a:ext uri="{9D8B030D-6E8A-4147-A177-3AD203B41FA5}">
                      <a16:colId xmlns:a16="http://schemas.microsoft.com/office/drawing/2014/main" val="3007362315"/>
                    </a:ext>
                  </a:extLst>
                </a:gridCol>
                <a:gridCol w="208280">
                  <a:extLst>
                    <a:ext uri="{9D8B030D-6E8A-4147-A177-3AD203B41FA5}">
                      <a16:colId xmlns:a16="http://schemas.microsoft.com/office/drawing/2014/main" val="1556172899"/>
                    </a:ext>
                  </a:extLst>
                </a:gridCol>
                <a:gridCol w="208280">
                  <a:extLst>
                    <a:ext uri="{9D8B030D-6E8A-4147-A177-3AD203B41FA5}">
                      <a16:colId xmlns:a16="http://schemas.microsoft.com/office/drawing/2014/main" val="336668432"/>
                    </a:ext>
                  </a:extLst>
                </a:gridCol>
                <a:gridCol w="208280">
                  <a:extLst>
                    <a:ext uri="{9D8B030D-6E8A-4147-A177-3AD203B41FA5}">
                      <a16:colId xmlns:a16="http://schemas.microsoft.com/office/drawing/2014/main" val="1827665835"/>
                    </a:ext>
                  </a:extLst>
                </a:gridCol>
                <a:gridCol w="208280">
                  <a:extLst>
                    <a:ext uri="{9D8B030D-6E8A-4147-A177-3AD203B41FA5}">
                      <a16:colId xmlns:a16="http://schemas.microsoft.com/office/drawing/2014/main" val="219341986"/>
                    </a:ext>
                  </a:extLst>
                </a:gridCol>
                <a:gridCol w="208280">
                  <a:extLst>
                    <a:ext uri="{9D8B030D-6E8A-4147-A177-3AD203B41FA5}">
                      <a16:colId xmlns:a16="http://schemas.microsoft.com/office/drawing/2014/main" val="1593912607"/>
                    </a:ext>
                  </a:extLst>
                </a:gridCol>
                <a:gridCol w="208280">
                  <a:extLst>
                    <a:ext uri="{9D8B030D-6E8A-4147-A177-3AD203B41FA5}">
                      <a16:colId xmlns:a16="http://schemas.microsoft.com/office/drawing/2014/main" val="1566083620"/>
                    </a:ext>
                  </a:extLst>
                </a:gridCol>
                <a:gridCol w="208280">
                  <a:extLst>
                    <a:ext uri="{9D8B030D-6E8A-4147-A177-3AD203B41FA5}">
                      <a16:colId xmlns:a16="http://schemas.microsoft.com/office/drawing/2014/main" val="1627033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0390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- 2020-04-30 09:24:00</a:t>
                      </a:r>
                      <a:r>
                        <a:rPr kumimoji="0" lang="de-DE" sz="1000" b="0" i="0" u="none" strike="noStrike" kern="1200" cap="none" spc="0" normalizeH="0" baseline="0" noProof="0">
                          <a:ln>
                            <a:noFill/>
                          </a:ln>
                          <a:solidFill>
                            <a:prstClr val="black"/>
                          </a:solidFill>
                          <a:effectLst/>
                          <a:uLnTx/>
                          <a:uFillTx/>
                          <a:latin typeface="+mn-lt"/>
                          <a:ea typeface="+mn-ea"/>
                          <a:cs typeface="+mn-cs"/>
                        </a:rPr>
                        <a:t>
 Die Gastronomie ist sehr stark von der Corona-Krise betroffen. Warum eine Mehrwertsteuersenkung gar nichts bringt. Ein Kommentar von Stephanie Probst.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https://scontent-iad3-1.xx.fbcdn.net/v/t15.5256-10/p720x720/83908664_270337214005866_3726186211509796864_n.jpg?_nc_cat=101&amp;_nc_sid=ad6a45&amp;_nc_ohc=TeZo5oeHwaMAX-w-4E-&amp;_nc_ht=scontent-iad3-1.xx&amp;_nc_tp=6&amp;oh=2008215863b981cb9309c87cd719ee6c&amp;oe=5EECB516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1573147"/>
                  </a:ext>
                </a:extLst>
              </a:tr>
            </a:tbl>
          </a:graphicData>
        </a:graphic>
      </p:graphicFrame>
      <p:sp>
        <p:nvSpPr>
          <p:cNvPr id="4" name="Text Placeholder 3">
            <a:extLst>
              <a:ext uri="{FF2B5EF4-FFF2-40B4-BE49-F238E27FC236}">
                <a16:creationId xmlns:a16="http://schemas.microsoft.com/office/drawing/2014/main" id="{6DA46660-C973-474B-94B6-DFB2DBA42FD4}"/>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41126989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9D797-936E-4F7F-975B-A3F1B478317C}"/>
              </a:ext>
            </a:extLst>
          </p:cNvPr>
          <p:cNvSpPr>
            <a:spLocks noGrp="1"/>
          </p:cNvSpPr>
          <p:nvPr>
            <p:ph type="title"/>
          </p:nvPr>
        </p:nvSpPr>
        <p:spPr/>
        <p:txBody>
          <a:bodyPr/>
          <a:lstStyle/>
          <a:p>
            <a:r>
              <a:rPr lang="en-US"/>
              <a:t>Facebook Original Own Posts Table | quer - 4 of 26</a:t>
            </a:r>
          </a:p>
        </p:txBody>
      </p:sp>
      <p:graphicFrame>
        <p:nvGraphicFramePr>
          <p:cNvPr id="5" name="Table Placeholder 4">
            <a:extLst>
              <a:ext uri="{FF2B5EF4-FFF2-40B4-BE49-F238E27FC236}">
                <a16:creationId xmlns:a16="http://schemas.microsoft.com/office/drawing/2014/main" id="{66769BAC-BF7D-4F00-9352-CEE63008A1BB}"/>
              </a:ext>
            </a:extLst>
          </p:cNvPr>
          <p:cNvGraphicFramePr>
            <a:graphicFrameLocks noGrp="1"/>
          </p:cNvGraphicFramePr>
          <p:nvPr>
            <p:ph type="tbl" sz="quarter" idx="13"/>
            <p:extLst>
              <p:ext uri="{D42A27DB-BD31-4B8C-83A1-F6EECF244321}">
                <p14:modId xmlns:p14="http://schemas.microsoft.com/office/powerpoint/2010/main" val="157341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03185785"/>
                    </a:ext>
                  </a:extLst>
                </a:gridCol>
                <a:gridCol w="822960">
                  <a:extLst>
                    <a:ext uri="{9D8B030D-6E8A-4147-A177-3AD203B41FA5}">
                      <a16:colId xmlns:a16="http://schemas.microsoft.com/office/drawing/2014/main" val="2948600673"/>
                    </a:ext>
                  </a:extLst>
                </a:gridCol>
                <a:gridCol w="329184">
                  <a:extLst>
                    <a:ext uri="{9D8B030D-6E8A-4147-A177-3AD203B41FA5}">
                      <a16:colId xmlns:a16="http://schemas.microsoft.com/office/drawing/2014/main" val="2492150102"/>
                    </a:ext>
                  </a:extLst>
                </a:gridCol>
                <a:gridCol w="208280">
                  <a:extLst>
                    <a:ext uri="{9D8B030D-6E8A-4147-A177-3AD203B41FA5}">
                      <a16:colId xmlns:a16="http://schemas.microsoft.com/office/drawing/2014/main" val="471677766"/>
                    </a:ext>
                  </a:extLst>
                </a:gridCol>
                <a:gridCol w="208280">
                  <a:extLst>
                    <a:ext uri="{9D8B030D-6E8A-4147-A177-3AD203B41FA5}">
                      <a16:colId xmlns:a16="http://schemas.microsoft.com/office/drawing/2014/main" val="569708255"/>
                    </a:ext>
                  </a:extLst>
                </a:gridCol>
                <a:gridCol w="208280">
                  <a:extLst>
                    <a:ext uri="{9D8B030D-6E8A-4147-A177-3AD203B41FA5}">
                      <a16:colId xmlns:a16="http://schemas.microsoft.com/office/drawing/2014/main" val="538568220"/>
                    </a:ext>
                  </a:extLst>
                </a:gridCol>
                <a:gridCol w="208280">
                  <a:extLst>
                    <a:ext uri="{9D8B030D-6E8A-4147-A177-3AD203B41FA5}">
                      <a16:colId xmlns:a16="http://schemas.microsoft.com/office/drawing/2014/main" val="564302563"/>
                    </a:ext>
                  </a:extLst>
                </a:gridCol>
                <a:gridCol w="208280">
                  <a:extLst>
                    <a:ext uri="{9D8B030D-6E8A-4147-A177-3AD203B41FA5}">
                      <a16:colId xmlns:a16="http://schemas.microsoft.com/office/drawing/2014/main" val="3549116544"/>
                    </a:ext>
                  </a:extLst>
                </a:gridCol>
                <a:gridCol w="208280">
                  <a:extLst>
                    <a:ext uri="{9D8B030D-6E8A-4147-A177-3AD203B41FA5}">
                      <a16:colId xmlns:a16="http://schemas.microsoft.com/office/drawing/2014/main" val="1909302607"/>
                    </a:ext>
                  </a:extLst>
                </a:gridCol>
                <a:gridCol w="208280">
                  <a:extLst>
                    <a:ext uri="{9D8B030D-6E8A-4147-A177-3AD203B41FA5}">
                      <a16:colId xmlns:a16="http://schemas.microsoft.com/office/drawing/2014/main" val="3379620082"/>
                    </a:ext>
                  </a:extLst>
                </a:gridCol>
                <a:gridCol w="208280">
                  <a:extLst>
                    <a:ext uri="{9D8B030D-6E8A-4147-A177-3AD203B41FA5}">
                      <a16:colId xmlns:a16="http://schemas.microsoft.com/office/drawing/2014/main" val="47921295"/>
                    </a:ext>
                  </a:extLst>
                </a:gridCol>
                <a:gridCol w="208280">
                  <a:extLst>
                    <a:ext uri="{9D8B030D-6E8A-4147-A177-3AD203B41FA5}">
                      <a16:colId xmlns:a16="http://schemas.microsoft.com/office/drawing/2014/main" val="709523813"/>
                    </a:ext>
                  </a:extLst>
                </a:gridCol>
                <a:gridCol w="208280">
                  <a:extLst>
                    <a:ext uri="{9D8B030D-6E8A-4147-A177-3AD203B41FA5}">
                      <a16:colId xmlns:a16="http://schemas.microsoft.com/office/drawing/2014/main" val="1631665027"/>
                    </a:ext>
                  </a:extLst>
                </a:gridCol>
                <a:gridCol w="208280">
                  <a:extLst>
                    <a:ext uri="{9D8B030D-6E8A-4147-A177-3AD203B41FA5}">
                      <a16:colId xmlns:a16="http://schemas.microsoft.com/office/drawing/2014/main" val="587902023"/>
                    </a:ext>
                  </a:extLst>
                </a:gridCol>
                <a:gridCol w="208280">
                  <a:extLst>
                    <a:ext uri="{9D8B030D-6E8A-4147-A177-3AD203B41FA5}">
                      <a16:colId xmlns:a16="http://schemas.microsoft.com/office/drawing/2014/main" val="384978501"/>
                    </a:ext>
                  </a:extLst>
                </a:gridCol>
                <a:gridCol w="208280">
                  <a:extLst>
                    <a:ext uri="{9D8B030D-6E8A-4147-A177-3AD203B41FA5}">
                      <a16:colId xmlns:a16="http://schemas.microsoft.com/office/drawing/2014/main" val="1777566940"/>
                    </a:ext>
                  </a:extLst>
                </a:gridCol>
                <a:gridCol w="208280">
                  <a:extLst>
                    <a:ext uri="{9D8B030D-6E8A-4147-A177-3AD203B41FA5}">
                      <a16:colId xmlns:a16="http://schemas.microsoft.com/office/drawing/2014/main" val="278866241"/>
                    </a:ext>
                  </a:extLst>
                </a:gridCol>
                <a:gridCol w="208280">
                  <a:extLst>
                    <a:ext uri="{9D8B030D-6E8A-4147-A177-3AD203B41FA5}">
                      <a16:colId xmlns:a16="http://schemas.microsoft.com/office/drawing/2014/main" val="4110257509"/>
                    </a:ext>
                  </a:extLst>
                </a:gridCol>
                <a:gridCol w="208280">
                  <a:extLst>
                    <a:ext uri="{9D8B030D-6E8A-4147-A177-3AD203B41FA5}">
                      <a16:colId xmlns:a16="http://schemas.microsoft.com/office/drawing/2014/main" val="94552573"/>
                    </a:ext>
                  </a:extLst>
                </a:gridCol>
                <a:gridCol w="208280">
                  <a:extLst>
                    <a:ext uri="{9D8B030D-6E8A-4147-A177-3AD203B41FA5}">
                      <a16:colId xmlns:a16="http://schemas.microsoft.com/office/drawing/2014/main" val="3263386639"/>
                    </a:ext>
                  </a:extLst>
                </a:gridCol>
                <a:gridCol w="208280">
                  <a:extLst>
                    <a:ext uri="{9D8B030D-6E8A-4147-A177-3AD203B41FA5}">
                      <a16:colId xmlns:a16="http://schemas.microsoft.com/office/drawing/2014/main" val="840188790"/>
                    </a:ext>
                  </a:extLst>
                </a:gridCol>
                <a:gridCol w="208280">
                  <a:extLst>
                    <a:ext uri="{9D8B030D-6E8A-4147-A177-3AD203B41FA5}">
                      <a16:colId xmlns:a16="http://schemas.microsoft.com/office/drawing/2014/main" val="2420818820"/>
                    </a:ext>
                  </a:extLst>
                </a:gridCol>
                <a:gridCol w="208280">
                  <a:extLst>
                    <a:ext uri="{9D8B030D-6E8A-4147-A177-3AD203B41FA5}">
                      <a16:colId xmlns:a16="http://schemas.microsoft.com/office/drawing/2014/main" val="169901727"/>
                    </a:ext>
                  </a:extLst>
                </a:gridCol>
                <a:gridCol w="208280">
                  <a:extLst>
                    <a:ext uri="{9D8B030D-6E8A-4147-A177-3AD203B41FA5}">
                      <a16:colId xmlns:a16="http://schemas.microsoft.com/office/drawing/2014/main" val="1699502533"/>
                    </a:ext>
                  </a:extLst>
                </a:gridCol>
                <a:gridCol w="208280">
                  <a:extLst>
                    <a:ext uri="{9D8B030D-6E8A-4147-A177-3AD203B41FA5}">
                      <a16:colId xmlns:a16="http://schemas.microsoft.com/office/drawing/2014/main" val="560156685"/>
                    </a:ext>
                  </a:extLst>
                </a:gridCol>
                <a:gridCol w="208280">
                  <a:extLst>
                    <a:ext uri="{9D8B030D-6E8A-4147-A177-3AD203B41FA5}">
                      <a16:colId xmlns:a16="http://schemas.microsoft.com/office/drawing/2014/main" val="1414772843"/>
                    </a:ext>
                  </a:extLst>
                </a:gridCol>
                <a:gridCol w="208280">
                  <a:extLst>
                    <a:ext uri="{9D8B030D-6E8A-4147-A177-3AD203B41FA5}">
                      <a16:colId xmlns:a16="http://schemas.microsoft.com/office/drawing/2014/main" val="3144903611"/>
                    </a:ext>
                  </a:extLst>
                </a:gridCol>
                <a:gridCol w="208280">
                  <a:extLst>
                    <a:ext uri="{9D8B030D-6E8A-4147-A177-3AD203B41FA5}">
                      <a16:colId xmlns:a16="http://schemas.microsoft.com/office/drawing/2014/main" val="2538157310"/>
                    </a:ext>
                  </a:extLst>
                </a:gridCol>
                <a:gridCol w="208280">
                  <a:extLst>
                    <a:ext uri="{9D8B030D-6E8A-4147-A177-3AD203B41FA5}">
                      <a16:colId xmlns:a16="http://schemas.microsoft.com/office/drawing/2014/main" val="4246220349"/>
                    </a:ext>
                  </a:extLst>
                </a:gridCol>
                <a:gridCol w="208280">
                  <a:extLst>
                    <a:ext uri="{9D8B030D-6E8A-4147-A177-3AD203B41FA5}">
                      <a16:colId xmlns:a16="http://schemas.microsoft.com/office/drawing/2014/main" val="2688459677"/>
                    </a:ext>
                  </a:extLst>
                </a:gridCol>
                <a:gridCol w="208280">
                  <a:extLst>
                    <a:ext uri="{9D8B030D-6E8A-4147-A177-3AD203B41FA5}">
                      <a16:colId xmlns:a16="http://schemas.microsoft.com/office/drawing/2014/main" val="869649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51197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- 2020-04-29 17:02:00</a:t>
                      </a:r>
                      <a:r>
                        <a:rPr kumimoji="0" lang="de-DE" sz="1000" b="0" i="0" u="none" strike="noStrike" kern="1200" cap="none" spc="0" normalizeH="0" baseline="0" noProof="0">
                          <a:ln>
                            <a:noFill/>
                          </a:ln>
                          <a:solidFill>
                            <a:prstClr val="black"/>
                          </a:solidFill>
                          <a:effectLst/>
                          <a:uLnTx/>
                          <a:uFillTx/>
                          <a:latin typeface="+mn-lt"/>
                          <a:ea typeface="+mn-ea"/>
                          <a:cs typeface="+mn-cs"/>
                        </a:rPr>
                        <a:t>
 Viele fordern jetzt, die Corona-Einschränkungen schnell zu lockern. Schweden mache es besser, heißt es oft. Aber ist das wirklich 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https://scontent-iad3-1.xx.fbcdn.net/v/t15.5256-10/p720x720/95193617_1596576273841942_7491476828939354112_n.jpg?_nc_cat=105&amp;_nc_sid=ad6a45&amp;_nc_ohc=tHgxZKjGODgAX8F8P29&amp;_nc_ht=scontent-iad3-1.xx&amp;_nc_tp=6&amp;oh=3e107e2834ad6f99e87ff31478d9ae89&amp;oe=5EEEB4C0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7850691"/>
                  </a:ext>
                </a:extLst>
              </a:tr>
            </a:tbl>
          </a:graphicData>
        </a:graphic>
      </p:graphicFrame>
      <p:sp>
        <p:nvSpPr>
          <p:cNvPr id="4" name="Text Placeholder 3">
            <a:extLst>
              <a:ext uri="{FF2B5EF4-FFF2-40B4-BE49-F238E27FC236}">
                <a16:creationId xmlns:a16="http://schemas.microsoft.com/office/drawing/2014/main" id="{CC9F6943-73C4-45FB-8B56-BFD52A65E1E7}"/>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8421068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36776-0875-4B0C-BC75-DBE9FCF835FA}"/>
              </a:ext>
            </a:extLst>
          </p:cNvPr>
          <p:cNvSpPr>
            <a:spLocks noGrp="1"/>
          </p:cNvSpPr>
          <p:nvPr>
            <p:ph type="title"/>
          </p:nvPr>
        </p:nvSpPr>
        <p:spPr/>
        <p:txBody>
          <a:bodyPr/>
          <a:lstStyle/>
          <a:p>
            <a:r>
              <a:rPr lang="en-US"/>
              <a:t>Facebook Original Own Posts Table | quer - 5 of 26</a:t>
            </a:r>
          </a:p>
        </p:txBody>
      </p:sp>
      <p:graphicFrame>
        <p:nvGraphicFramePr>
          <p:cNvPr id="5" name="Table Placeholder 4">
            <a:extLst>
              <a:ext uri="{FF2B5EF4-FFF2-40B4-BE49-F238E27FC236}">
                <a16:creationId xmlns:a16="http://schemas.microsoft.com/office/drawing/2014/main" id="{CF2749D3-FDB7-4448-8A67-C284DB96D38F}"/>
              </a:ext>
            </a:extLst>
          </p:cNvPr>
          <p:cNvGraphicFramePr>
            <a:graphicFrameLocks noGrp="1"/>
          </p:cNvGraphicFramePr>
          <p:nvPr>
            <p:ph type="tbl" sz="quarter" idx="13"/>
            <p:extLst>
              <p:ext uri="{D42A27DB-BD31-4B8C-83A1-F6EECF244321}">
                <p14:modId xmlns:p14="http://schemas.microsoft.com/office/powerpoint/2010/main" val="2860820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63938147"/>
                    </a:ext>
                  </a:extLst>
                </a:gridCol>
                <a:gridCol w="822960">
                  <a:extLst>
                    <a:ext uri="{9D8B030D-6E8A-4147-A177-3AD203B41FA5}">
                      <a16:colId xmlns:a16="http://schemas.microsoft.com/office/drawing/2014/main" val="2229681120"/>
                    </a:ext>
                  </a:extLst>
                </a:gridCol>
                <a:gridCol w="329184">
                  <a:extLst>
                    <a:ext uri="{9D8B030D-6E8A-4147-A177-3AD203B41FA5}">
                      <a16:colId xmlns:a16="http://schemas.microsoft.com/office/drawing/2014/main" val="3198984725"/>
                    </a:ext>
                  </a:extLst>
                </a:gridCol>
                <a:gridCol w="208280">
                  <a:extLst>
                    <a:ext uri="{9D8B030D-6E8A-4147-A177-3AD203B41FA5}">
                      <a16:colId xmlns:a16="http://schemas.microsoft.com/office/drawing/2014/main" val="1933383064"/>
                    </a:ext>
                  </a:extLst>
                </a:gridCol>
                <a:gridCol w="208280">
                  <a:extLst>
                    <a:ext uri="{9D8B030D-6E8A-4147-A177-3AD203B41FA5}">
                      <a16:colId xmlns:a16="http://schemas.microsoft.com/office/drawing/2014/main" val="4088388962"/>
                    </a:ext>
                  </a:extLst>
                </a:gridCol>
                <a:gridCol w="208280">
                  <a:extLst>
                    <a:ext uri="{9D8B030D-6E8A-4147-A177-3AD203B41FA5}">
                      <a16:colId xmlns:a16="http://schemas.microsoft.com/office/drawing/2014/main" val="163234576"/>
                    </a:ext>
                  </a:extLst>
                </a:gridCol>
                <a:gridCol w="208280">
                  <a:extLst>
                    <a:ext uri="{9D8B030D-6E8A-4147-A177-3AD203B41FA5}">
                      <a16:colId xmlns:a16="http://schemas.microsoft.com/office/drawing/2014/main" val="2028940081"/>
                    </a:ext>
                  </a:extLst>
                </a:gridCol>
                <a:gridCol w="208280">
                  <a:extLst>
                    <a:ext uri="{9D8B030D-6E8A-4147-A177-3AD203B41FA5}">
                      <a16:colId xmlns:a16="http://schemas.microsoft.com/office/drawing/2014/main" val="2387578110"/>
                    </a:ext>
                  </a:extLst>
                </a:gridCol>
                <a:gridCol w="208280">
                  <a:extLst>
                    <a:ext uri="{9D8B030D-6E8A-4147-A177-3AD203B41FA5}">
                      <a16:colId xmlns:a16="http://schemas.microsoft.com/office/drawing/2014/main" val="4161683932"/>
                    </a:ext>
                  </a:extLst>
                </a:gridCol>
                <a:gridCol w="208280">
                  <a:extLst>
                    <a:ext uri="{9D8B030D-6E8A-4147-A177-3AD203B41FA5}">
                      <a16:colId xmlns:a16="http://schemas.microsoft.com/office/drawing/2014/main" val="1754393095"/>
                    </a:ext>
                  </a:extLst>
                </a:gridCol>
                <a:gridCol w="208280">
                  <a:extLst>
                    <a:ext uri="{9D8B030D-6E8A-4147-A177-3AD203B41FA5}">
                      <a16:colId xmlns:a16="http://schemas.microsoft.com/office/drawing/2014/main" val="2067566015"/>
                    </a:ext>
                  </a:extLst>
                </a:gridCol>
                <a:gridCol w="208280">
                  <a:extLst>
                    <a:ext uri="{9D8B030D-6E8A-4147-A177-3AD203B41FA5}">
                      <a16:colId xmlns:a16="http://schemas.microsoft.com/office/drawing/2014/main" val="4092729192"/>
                    </a:ext>
                  </a:extLst>
                </a:gridCol>
                <a:gridCol w="208280">
                  <a:extLst>
                    <a:ext uri="{9D8B030D-6E8A-4147-A177-3AD203B41FA5}">
                      <a16:colId xmlns:a16="http://schemas.microsoft.com/office/drawing/2014/main" val="599301208"/>
                    </a:ext>
                  </a:extLst>
                </a:gridCol>
                <a:gridCol w="208280">
                  <a:extLst>
                    <a:ext uri="{9D8B030D-6E8A-4147-A177-3AD203B41FA5}">
                      <a16:colId xmlns:a16="http://schemas.microsoft.com/office/drawing/2014/main" val="1560961960"/>
                    </a:ext>
                  </a:extLst>
                </a:gridCol>
                <a:gridCol w="208280">
                  <a:extLst>
                    <a:ext uri="{9D8B030D-6E8A-4147-A177-3AD203B41FA5}">
                      <a16:colId xmlns:a16="http://schemas.microsoft.com/office/drawing/2014/main" val="1047746521"/>
                    </a:ext>
                  </a:extLst>
                </a:gridCol>
                <a:gridCol w="208280">
                  <a:extLst>
                    <a:ext uri="{9D8B030D-6E8A-4147-A177-3AD203B41FA5}">
                      <a16:colId xmlns:a16="http://schemas.microsoft.com/office/drawing/2014/main" val="609561969"/>
                    </a:ext>
                  </a:extLst>
                </a:gridCol>
                <a:gridCol w="208280">
                  <a:extLst>
                    <a:ext uri="{9D8B030D-6E8A-4147-A177-3AD203B41FA5}">
                      <a16:colId xmlns:a16="http://schemas.microsoft.com/office/drawing/2014/main" val="2668367472"/>
                    </a:ext>
                  </a:extLst>
                </a:gridCol>
                <a:gridCol w="208280">
                  <a:extLst>
                    <a:ext uri="{9D8B030D-6E8A-4147-A177-3AD203B41FA5}">
                      <a16:colId xmlns:a16="http://schemas.microsoft.com/office/drawing/2014/main" val="1562956444"/>
                    </a:ext>
                  </a:extLst>
                </a:gridCol>
                <a:gridCol w="208280">
                  <a:extLst>
                    <a:ext uri="{9D8B030D-6E8A-4147-A177-3AD203B41FA5}">
                      <a16:colId xmlns:a16="http://schemas.microsoft.com/office/drawing/2014/main" val="1362708829"/>
                    </a:ext>
                  </a:extLst>
                </a:gridCol>
                <a:gridCol w="208280">
                  <a:extLst>
                    <a:ext uri="{9D8B030D-6E8A-4147-A177-3AD203B41FA5}">
                      <a16:colId xmlns:a16="http://schemas.microsoft.com/office/drawing/2014/main" val="3308627914"/>
                    </a:ext>
                  </a:extLst>
                </a:gridCol>
                <a:gridCol w="208280">
                  <a:extLst>
                    <a:ext uri="{9D8B030D-6E8A-4147-A177-3AD203B41FA5}">
                      <a16:colId xmlns:a16="http://schemas.microsoft.com/office/drawing/2014/main" val="1255905722"/>
                    </a:ext>
                  </a:extLst>
                </a:gridCol>
                <a:gridCol w="208280">
                  <a:extLst>
                    <a:ext uri="{9D8B030D-6E8A-4147-A177-3AD203B41FA5}">
                      <a16:colId xmlns:a16="http://schemas.microsoft.com/office/drawing/2014/main" val="2731918548"/>
                    </a:ext>
                  </a:extLst>
                </a:gridCol>
                <a:gridCol w="208280">
                  <a:extLst>
                    <a:ext uri="{9D8B030D-6E8A-4147-A177-3AD203B41FA5}">
                      <a16:colId xmlns:a16="http://schemas.microsoft.com/office/drawing/2014/main" val="2508346558"/>
                    </a:ext>
                  </a:extLst>
                </a:gridCol>
                <a:gridCol w="208280">
                  <a:extLst>
                    <a:ext uri="{9D8B030D-6E8A-4147-A177-3AD203B41FA5}">
                      <a16:colId xmlns:a16="http://schemas.microsoft.com/office/drawing/2014/main" val="3182149798"/>
                    </a:ext>
                  </a:extLst>
                </a:gridCol>
                <a:gridCol w="208280">
                  <a:extLst>
                    <a:ext uri="{9D8B030D-6E8A-4147-A177-3AD203B41FA5}">
                      <a16:colId xmlns:a16="http://schemas.microsoft.com/office/drawing/2014/main" val="2690548796"/>
                    </a:ext>
                  </a:extLst>
                </a:gridCol>
                <a:gridCol w="208280">
                  <a:extLst>
                    <a:ext uri="{9D8B030D-6E8A-4147-A177-3AD203B41FA5}">
                      <a16:colId xmlns:a16="http://schemas.microsoft.com/office/drawing/2014/main" val="2979505260"/>
                    </a:ext>
                  </a:extLst>
                </a:gridCol>
                <a:gridCol w="208280">
                  <a:extLst>
                    <a:ext uri="{9D8B030D-6E8A-4147-A177-3AD203B41FA5}">
                      <a16:colId xmlns:a16="http://schemas.microsoft.com/office/drawing/2014/main" val="1847826474"/>
                    </a:ext>
                  </a:extLst>
                </a:gridCol>
                <a:gridCol w="208280">
                  <a:extLst>
                    <a:ext uri="{9D8B030D-6E8A-4147-A177-3AD203B41FA5}">
                      <a16:colId xmlns:a16="http://schemas.microsoft.com/office/drawing/2014/main" val="3219297798"/>
                    </a:ext>
                  </a:extLst>
                </a:gridCol>
                <a:gridCol w="208280">
                  <a:extLst>
                    <a:ext uri="{9D8B030D-6E8A-4147-A177-3AD203B41FA5}">
                      <a16:colId xmlns:a16="http://schemas.microsoft.com/office/drawing/2014/main" val="2647539912"/>
                    </a:ext>
                  </a:extLst>
                </a:gridCol>
                <a:gridCol w="208280">
                  <a:extLst>
                    <a:ext uri="{9D8B030D-6E8A-4147-A177-3AD203B41FA5}">
                      <a16:colId xmlns:a16="http://schemas.microsoft.com/office/drawing/2014/main" val="3578537986"/>
                    </a:ext>
                  </a:extLst>
                </a:gridCol>
                <a:gridCol w="208280">
                  <a:extLst>
                    <a:ext uri="{9D8B030D-6E8A-4147-A177-3AD203B41FA5}">
                      <a16:colId xmlns:a16="http://schemas.microsoft.com/office/drawing/2014/main" val="3647720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28518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- 2020-04-29 13:11:08</a:t>
                      </a:r>
                      <a:r>
                        <a:rPr kumimoji="0" lang="de-DE" sz="1000" b="0" i="0" u="none" strike="noStrike" kern="1200" cap="none" spc="0" normalizeH="0" baseline="0" noProof="0">
                          <a:ln>
                            <a:noFill/>
                          </a:ln>
                          <a:solidFill>
                            <a:prstClr val="black"/>
                          </a:solidFill>
                          <a:effectLst/>
                          <a:uLnTx/>
                          <a:uFillTx/>
                          <a:latin typeface="+mn-lt"/>
                          <a:ea typeface="+mn-ea"/>
                          <a:cs typeface="+mn-cs"/>
                        </a:rPr>
                        <a:t>
 Und wenn wieder etwas schief geht, fällt es nicht mal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https://scontent-iad3-1.xx.fbcdn.net/v/t1.0-9/p720x720/95224396_10156748079945728_468123475026903040_o.jpg?_nc_cat=103&amp;_nc_sid=8024bb&amp;_nc_ohc=Mq5n6zXy7bcAX-xhTpp&amp;_nc_ht=scontent-iad3-1.xx&amp;_nc_tp=6&amp;oh=b05110164971f805eaa78530eb7da8f7&amp;oe=5EEBA5AF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56848895"/>
                  </a:ext>
                </a:extLst>
              </a:tr>
            </a:tbl>
          </a:graphicData>
        </a:graphic>
      </p:graphicFrame>
      <p:sp>
        <p:nvSpPr>
          <p:cNvPr id="4" name="Text Placeholder 3">
            <a:extLst>
              <a:ext uri="{FF2B5EF4-FFF2-40B4-BE49-F238E27FC236}">
                <a16:creationId xmlns:a16="http://schemas.microsoft.com/office/drawing/2014/main" id="{A9F43E7F-9261-4553-8CFF-1A9453F6EA2B}"/>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59357429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6D23F-931F-4F62-AE21-DDD2A67F0D5A}"/>
              </a:ext>
            </a:extLst>
          </p:cNvPr>
          <p:cNvSpPr>
            <a:spLocks noGrp="1"/>
          </p:cNvSpPr>
          <p:nvPr>
            <p:ph type="title"/>
          </p:nvPr>
        </p:nvSpPr>
        <p:spPr/>
        <p:txBody>
          <a:bodyPr/>
          <a:lstStyle/>
          <a:p>
            <a:r>
              <a:rPr lang="en-US"/>
              <a:t>Facebook Original Own Posts Table | quer - 6 of 26</a:t>
            </a:r>
          </a:p>
        </p:txBody>
      </p:sp>
      <p:graphicFrame>
        <p:nvGraphicFramePr>
          <p:cNvPr id="5" name="Table Placeholder 4">
            <a:extLst>
              <a:ext uri="{FF2B5EF4-FFF2-40B4-BE49-F238E27FC236}">
                <a16:creationId xmlns:a16="http://schemas.microsoft.com/office/drawing/2014/main" id="{F631512A-1682-4B34-9C8C-45E3FF38FC35}"/>
              </a:ext>
            </a:extLst>
          </p:cNvPr>
          <p:cNvGraphicFramePr>
            <a:graphicFrameLocks noGrp="1"/>
          </p:cNvGraphicFramePr>
          <p:nvPr>
            <p:ph type="tbl" sz="quarter" idx="13"/>
            <p:extLst>
              <p:ext uri="{D42A27DB-BD31-4B8C-83A1-F6EECF244321}">
                <p14:modId xmlns:p14="http://schemas.microsoft.com/office/powerpoint/2010/main" val="4184487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1587059"/>
                    </a:ext>
                  </a:extLst>
                </a:gridCol>
                <a:gridCol w="822960">
                  <a:extLst>
                    <a:ext uri="{9D8B030D-6E8A-4147-A177-3AD203B41FA5}">
                      <a16:colId xmlns:a16="http://schemas.microsoft.com/office/drawing/2014/main" val="1016863146"/>
                    </a:ext>
                  </a:extLst>
                </a:gridCol>
                <a:gridCol w="329184">
                  <a:extLst>
                    <a:ext uri="{9D8B030D-6E8A-4147-A177-3AD203B41FA5}">
                      <a16:colId xmlns:a16="http://schemas.microsoft.com/office/drawing/2014/main" val="3117545245"/>
                    </a:ext>
                  </a:extLst>
                </a:gridCol>
                <a:gridCol w="208280">
                  <a:extLst>
                    <a:ext uri="{9D8B030D-6E8A-4147-A177-3AD203B41FA5}">
                      <a16:colId xmlns:a16="http://schemas.microsoft.com/office/drawing/2014/main" val="4059146315"/>
                    </a:ext>
                  </a:extLst>
                </a:gridCol>
                <a:gridCol w="208280">
                  <a:extLst>
                    <a:ext uri="{9D8B030D-6E8A-4147-A177-3AD203B41FA5}">
                      <a16:colId xmlns:a16="http://schemas.microsoft.com/office/drawing/2014/main" val="4146821916"/>
                    </a:ext>
                  </a:extLst>
                </a:gridCol>
                <a:gridCol w="208280">
                  <a:extLst>
                    <a:ext uri="{9D8B030D-6E8A-4147-A177-3AD203B41FA5}">
                      <a16:colId xmlns:a16="http://schemas.microsoft.com/office/drawing/2014/main" val="34801083"/>
                    </a:ext>
                  </a:extLst>
                </a:gridCol>
                <a:gridCol w="208280">
                  <a:extLst>
                    <a:ext uri="{9D8B030D-6E8A-4147-A177-3AD203B41FA5}">
                      <a16:colId xmlns:a16="http://schemas.microsoft.com/office/drawing/2014/main" val="1658129927"/>
                    </a:ext>
                  </a:extLst>
                </a:gridCol>
                <a:gridCol w="208280">
                  <a:extLst>
                    <a:ext uri="{9D8B030D-6E8A-4147-A177-3AD203B41FA5}">
                      <a16:colId xmlns:a16="http://schemas.microsoft.com/office/drawing/2014/main" val="3264453878"/>
                    </a:ext>
                  </a:extLst>
                </a:gridCol>
                <a:gridCol w="208280">
                  <a:extLst>
                    <a:ext uri="{9D8B030D-6E8A-4147-A177-3AD203B41FA5}">
                      <a16:colId xmlns:a16="http://schemas.microsoft.com/office/drawing/2014/main" val="347285898"/>
                    </a:ext>
                  </a:extLst>
                </a:gridCol>
                <a:gridCol w="208280">
                  <a:extLst>
                    <a:ext uri="{9D8B030D-6E8A-4147-A177-3AD203B41FA5}">
                      <a16:colId xmlns:a16="http://schemas.microsoft.com/office/drawing/2014/main" val="4165937145"/>
                    </a:ext>
                  </a:extLst>
                </a:gridCol>
                <a:gridCol w="208280">
                  <a:extLst>
                    <a:ext uri="{9D8B030D-6E8A-4147-A177-3AD203B41FA5}">
                      <a16:colId xmlns:a16="http://schemas.microsoft.com/office/drawing/2014/main" val="4291363296"/>
                    </a:ext>
                  </a:extLst>
                </a:gridCol>
                <a:gridCol w="208280">
                  <a:extLst>
                    <a:ext uri="{9D8B030D-6E8A-4147-A177-3AD203B41FA5}">
                      <a16:colId xmlns:a16="http://schemas.microsoft.com/office/drawing/2014/main" val="598304310"/>
                    </a:ext>
                  </a:extLst>
                </a:gridCol>
                <a:gridCol w="208280">
                  <a:extLst>
                    <a:ext uri="{9D8B030D-6E8A-4147-A177-3AD203B41FA5}">
                      <a16:colId xmlns:a16="http://schemas.microsoft.com/office/drawing/2014/main" val="3929567136"/>
                    </a:ext>
                  </a:extLst>
                </a:gridCol>
                <a:gridCol w="208280">
                  <a:extLst>
                    <a:ext uri="{9D8B030D-6E8A-4147-A177-3AD203B41FA5}">
                      <a16:colId xmlns:a16="http://schemas.microsoft.com/office/drawing/2014/main" val="670126006"/>
                    </a:ext>
                  </a:extLst>
                </a:gridCol>
                <a:gridCol w="208280">
                  <a:extLst>
                    <a:ext uri="{9D8B030D-6E8A-4147-A177-3AD203B41FA5}">
                      <a16:colId xmlns:a16="http://schemas.microsoft.com/office/drawing/2014/main" val="3638301616"/>
                    </a:ext>
                  </a:extLst>
                </a:gridCol>
                <a:gridCol w="208280">
                  <a:extLst>
                    <a:ext uri="{9D8B030D-6E8A-4147-A177-3AD203B41FA5}">
                      <a16:colId xmlns:a16="http://schemas.microsoft.com/office/drawing/2014/main" val="3501669194"/>
                    </a:ext>
                  </a:extLst>
                </a:gridCol>
                <a:gridCol w="208280">
                  <a:extLst>
                    <a:ext uri="{9D8B030D-6E8A-4147-A177-3AD203B41FA5}">
                      <a16:colId xmlns:a16="http://schemas.microsoft.com/office/drawing/2014/main" val="1320561843"/>
                    </a:ext>
                  </a:extLst>
                </a:gridCol>
                <a:gridCol w="208280">
                  <a:extLst>
                    <a:ext uri="{9D8B030D-6E8A-4147-A177-3AD203B41FA5}">
                      <a16:colId xmlns:a16="http://schemas.microsoft.com/office/drawing/2014/main" val="1523397181"/>
                    </a:ext>
                  </a:extLst>
                </a:gridCol>
                <a:gridCol w="208280">
                  <a:extLst>
                    <a:ext uri="{9D8B030D-6E8A-4147-A177-3AD203B41FA5}">
                      <a16:colId xmlns:a16="http://schemas.microsoft.com/office/drawing/2014/main" val="2139089516"/>
                    </a:ext>
                  </a:extLst>
                </a:gridCol>
                <a:gridCol w="208280">
                  <a:extLst>
                    <a:ext uri="{9D8B030D-6E8A-4147-A177-3AD203B41FA5}">
                      <a16:colId xmlns:a16="http://schemas.microsoft.com/office/drawing/2014/main" val="2651566939"/>
                    </a:ext>
                  </a:extLst>
                </a:gridCol>
                <a:gridCol w="208280">
                  <a:extLst>
                    <a:ext uri="{9D8B030D-6E8A-4147-A177-3AD203B41FA5}">
                      <a16:colId xmlns:a16="http://schemas.microsoft.com/office/drawing/2014/main" val="3200175598"/>
                    </a:ext>
                  </a:extLst>
                </a:gridCol>
                <a:gridCol w="208280">
                  <a:extLst>
                    <a:ext uri="{9D8B030D-6E8A-4147-A177-3AD203B41FA5}">
                      <a16:colId xmlns:a16="http://schemas.microsoft.com/office/drawing/2014/main" val="961637107"/>
                    </a:ext>
                  </a:extLst>
                </a:gridCol>
                <a:gridCol w="208280">
                  <a:extLst>
                    <a:ext uri="{9D8B030D-6E8A-4147-A177-3AD203B41FA5}">
                      <a16:colId xmlns:a16="http://schemas.microsoft.com/office/drawing/2014/main" val="3897142021"/>
                    </a:ext>
                  </a:extLst>
                </a:gridCol>
                <a:gridCol w="208280">
                  <a:extLst>
                    <a:ext uri="{9D8B030D-6E8A-4147-A177-3AD203B41FA5}">
                      <a16:colId xmlns:a16="http://schemas.microsoft.com/office/drawing/2014/main" val="1116791687"/>
                    </a:ext>
                  </a:extLst>
                </a:gridCol>
                <a:gridCol w="208280">
                  <a:extLst>
                    <a:ext uri="{9D8B030D-6E8A-4147-A177-3AD203B41FA5}">
                      <a16:colId xmlns:a16="http://schemas.microsoft.com/office/drawing/2014/main" val="3539211606"/>
                    </a:ext>
                  </a:extLst>
                </a:gridCol>
                <a:gridCol w="208280">
                  <a:extLst>
                    <a:ext uri="{9D8B030D-6E8A-4147-A177-3AD203B41FA5}">
                      <a16:colId xmlns:a16="http://schemas.microsoft.com/office/drawing/2014/main" val="3103484807"/>
                    </a:ext>
                  </a:extLst>
                </a:gridCol>
                <a:gridCol w="208280">
                  <a:extLst>
                    <a:ext uri="{9D8B030D-6E8A-4147-A177-3AD203B41FA5}">
                      <a16:colId xmlns:a16="http://schemas.microsoft.com/office/drawing/2014/main" val="3769729307"/>
                    </a:ext>
                  </a:extLst>
                </a:gridCol>
                <a:gridCol w="208280">
                  <a:extLst>
                    <a:ext uri="{9D8B030D-6E8A-4147-A177-3AD203B41FA5}">
                      <a16:colId xmlns:a16="http://schemas.microsoft.com/office/drawing/2014/main" val="2045135951"/>
                    </a:ext>
                  </a:extLst>
                </a:gridCol>
                <a:gridCol w="208280">
                  <a:extLst>
                    <a:ext uri="{9D8B030D-6E8A-4147-A177-3AD203B41FA5}">
                      <a16:colId xmlns:a16="http://schemas.microsoft.com/office/drawing/2014/main" val="1005643717"/>
                    </a:ext>
                  </a:extLst>
                </a:gridCol>
                <a:gridCol w="208280">
                  <a:extLst>
                    <a:ext uri="{9D8B030D-6E8A-4147-A177-3AD203B41FA5}">
                      <a16:colId xmlns:a16="http://schemas.microsoft.com/office/drawing/2014/main" val="2596058886"/>
                    </a:ext>
                  </a:extLst>
                </a:gridCol>
                <a:gridCol w="208280">
                  <a:extLst>
                    <a:ext uri="{9D8B030D-6E8A-4147-A177-3AD203B41FA5}">
                      <a16:colId xmlns:a16="http://schemas.microsoft.com/office/drawing/2014/main" val="3539708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96955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- 2020-04-29 09:32:00</a:t>
                      </a:r>
                      <a:r>
                        <a:rPr kumimoji="0" lang="de-DE" sz="1000" b="0" i="0" u="none" strike="noStrike" kern="1200" cap="none" spc="0" normalizeH="0" baseline="0" noProof="0">
                          <a:ln>
                            <a:noFill/>
                          </a:ln>
                          <a:solidFill>
                            <a:prstClr val="black"/>
                          </a:solidFill>
                          <a:effectLst/>
                          <a:uLnTx/>
                          <a:uFillTx/>
                          <a:latin typeface="+mn-lt"/>
                          <a:ea typeface="+mn-ea"/>
                          <a:cs typeface="+mn-cs"/>
                        </a:rPr>
                        <a:t>
 Zwei Sommer hintereinander gab es extreme Trockenheit und Rekordtemperaturen. Droht auch dieses Jahr ein Dürresommer?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https://scontent-iad3-1.xx.fbcdn.net/v/t1.0-9/p720x720/95023825_10156745177160728_9066081860504780800_o.jpg?_nc_cat=111&amp;_nc_sid=8024bb&amp;_nc_ohc=x9tjZB4HIjsAX8_yRme&amp;_nc_ht=scontent-iad3-1.xx&amp;_nc_tp=6&amp;oh=cec23ea4f83822c48eed0f529777421c&amp;oe=5EEC76B1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3098855"/>
                  </a:ext>
                </a:extLst>
              </a:tr>
            </a:tbl>
          </a:graphicData>
        </a:graphic>
      </p:graphicFrame>
      <p:sp>
        <p:nvSpPr>
          <p:cNvPr id="4" name="Text Placeholder 3">
            <a:extLst>
              <a:ext uri="{FF2B5EF4-FFF2-40B4-BE49-F238E27FC236}">
                <a16:creationId xmlns:a16="http://schemas.microsoft.com/office/drawing/2014/main" id="{3BCC87D5-9695-4320-8C01-FFA4A218B2A0}"/>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3864614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48CA0-D9DD-489E-B945-6484DAF5B79D}"/>
              </a:ext>
            </a:extLst>
          </p:cNvPr>
          <p:cNvSpPr>
            <a:spLocks noGrp="1"/>
          </p:cNvSpPr>
          <p:nvPr>
            <p:ph type="title"/>
          </p:nvPr>
        </p:nvSpPr>
        <p:spPr/>
        <p:txBody>
          <a:bodyPr/>
          <a:lstStyle/>
          <a:p>
            <a:r>
              <a:rPr lang="en-US"/>
              <a:t>Facebook Original Own Posts Table | quer - 7 of 26</a:t>
            </a:r>
          </a:p>
        </p:txBody>
      </p:sp>
      <p:graphicFrame>
        <p:nvGraphicFramePr>
          <p:cNvPr id="5" name="Table Placeholder 4">
            <a:extLst>
              <a:ext uri="{FF2B5EF4-FFF2-40B4-BE49-F238E27FC236}">
                <a16:creationId xmlns:a16="http://schemas.microsoft.com/office/drawing/2014/main" id="{AC4C9284-1AB2-4C8C-8697-D088E4D6427B}"/>
              </a:ext>
            </a:extLst>
          </p:cNvPr>
          <p:cNvGraphicFramePr>
            <a:graphicFrameLocks noGrp="1"/>
          </p:cNvGraphicFramePr>
          <p:nvPr>
            <p:ph type="tbl" sz="quarter" idx="13"/>
            <p:extLst>
              <p:ext uri="{D42A27DB-BD31-4B8C-83A1-F6EECF244321}">
                <p14:modId xmlns:p14="http://schemas.microsoft.com/office/powerpoint/2010/main" val="2558045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27469336"/>
                    </a:ext>
                  </a:extLst>
                </a:gridCol>
                <a:gridCol w="822960">
                  <a:extLst>
                    <a:ext uri="{9D8B030D-6E8A-4147-A177-3AD203B41FA5}">
                      <a16:colId xmlns:a16="http://schemas.microsoft.com/office/drawing/2014/main" val="2075464590"/>
                    </a:ext>
                  </a:extLst>
                </a:gridCol>
                <a:gridCol w="329184">
                  <a:extLst>
                    <a:ext uri="{9D8B030D-6E8A-4147-A177-3AD203B41FA5}">
                      <a16:colId xmlns:a16="http://schemas.microsoft.com/office/drawing/2014/main" val="3842752999"/>
                    </a:ext>
                  </a:extLst>
                </a:gridCol>
                <a:gridCol w="208280">
                  <a:extLst>
                    <a:ext uri="{9D8B030D-6E8A-4147-A177-3AD203B41FA5}">
                      <a16:colId xmlns:a16="http://schemas.microsoft.com/office/drawing/2014/main" val="3076570083"/>
                    </a:ext>
                  </a:extLst>
                </a:gridCol>
                <a:gridCol w="208280">
                  <a:extLst>
                    <a:ext uri="{9D8B030D-6E8A-4147-A177-3AD203B41FA5}">
                      <a16:colId xmlns:a16="http://schemas.microsoft.com/office/drawing/2014/main" val="1505363956"/>
                    </a:ext>
                  </a:extLst>
                </a:gridCol>
                <a:gridCol w="208280">
                  <a:extLst>
                    <a:ext uri="{9D8B030D-6E8A-4147-A177-3AD203B41FA5}">
                      <a16:colId xmlns:a16="http://schemas.microsoft.com/office/drawing/2014/main" val="3939171266"/>
                    </a:ext>
                  </a:extLst>
                </a:gridCol>
                <a:gridCol w="208280">
                  <a:extLst>
                    <a:ext uri="{9D8B030D-6E8A-4147-A177-3AD203B41FA5}">
                      <a16:colId xmlns:a16="http://schemas.microsoft.com/office/drawing/2014/main" val="2366189248"/>
                    </a:ext>
                  </a:extLst>
                </a:gridCol>
                <a:gridCol w="208280">
                  <a:extLst>
                    <a:ext uri="{9D8B030D-6E8A-4147-A177-3AD203B41FA5}">
                      <a16:colId xmlns:a16="http://schemas.microsoft.com/office/drawing/2014/main" val="1505494736"/>
                    </a:ext>
                  </a:extLst>
                </a:gridCol>
                <a:gridCol w="208280">
                  <a:extLst>
                    <a:ext uri="{9D8B030D-6E8A-4147-A177-3AD203B41FA5}">
                      <a16:colId xmlns:a16="http://schemas.microsoft.com/office/drawing/2014/main" val="3453406436"/>
                    </a:ext>
                  </a:extLst>
                </a:gridCol>
                <a:gridCol w="208280">
                  <a:extLst>
                    <a:ext uri="{9D8B030D-6E8A-4147-A177-3AD203B41FA5}">
                      <a16:colId xmlns:a16="http://schemas.microsoft.com/office/drawing/2014/main" val="2737730625"/>
                    </a:ext>
                  </a:extLst>
                </a:gridCol>
                <a:gridCol w="208280">
                  <a:extLst>
                    <a:ext uri="{9D8B030D-6E8A-4147-A177-3AD203B41FA5}">
                      <a16:colId xmlns:a16="http://schemas.microsoft.com/office/drawing/2014/main" val="3099537092"/>
                    </a:ext>
                  </a:extLst>
                </a:gridCol>
                <a:gridCol w="208280">
                  <a:extLst>
                    <a:ext uri="{9D8B030D-6E8A-4147-A177-3AD203B41FA5}">
                      <a16:colId xmlns:a16="http://schemas.microsoft.com/office/drawing/2014/main" val="664354890"/>
                    </a:ext>
                  </a:extLst>
                </a:gridCol>
                <a:gridCol w="208280">
                  <a:extLst>
                    <a:ext uri="{9D8B030D-6E8A-4147-A177-3AD203B41FA5}">
                      <a16:colId xmlns:a16="http://schemas.microsoft.com/office/drawing/2014/main" val="2725670147"/>
                    </a:ext>
                  </a:extLst>
                </a:gridCol>
                <a:gridCol w="208280">
                  <a:extLst>
                    <a:ext uri="{9D8B030D-6E8A-4147-A177-3AD203B41FA5}">
                      <a16:colId xmlns:a16="http://schemas.microsoft.com/office/drawing/2014/main" val="230188425"/>
                    </a:ext>
                  </a:extLst>
                </a:gridCol>
                <a:gridCol w="208280">
                  <a:extLst>
                    <a:ext uri="{9D8B030D-6E8A-4147-A177-3AD203B41FA5}">
                      <a16:colId xmlns:a16="http://schemas.microsoft.com/office/drawing/2014/main" val="1822069492"/>
                    </a:ext>
                  </a:extLst>
                </a:gridCol>
                <a:gridCol w="208280">
                  <a:extLst>
                    <a:ext uri="{9D8B030D-6E8A-4147-A177-3AD203B41FA5}">
                      <a16:colId xmlns:a16="http://schemas.microsoft.com/office/drawing/2014/main" val="1317864034"/>
                    </a:ext>
                  </a:extLst>
                </a:gridCol>
                <a:gridCol w="208280">
                  <a:extLst>
                    <a:ext uri="{9D8B030D-6E8A-4147-A177-3AD203B41FA5}">
                      <a16:colId xmlns:a16="http://schemas.microsoft.com/office/drawing/2014/main" val="720885136"/>
                    </a:ext>
                  </a:extLst>
                </a:gridCol>
                <a:gridCol w="208280">
                  <a:extLst>
                    <a:ext uri="{9D8B030D-6E8A-4147-A177-3AD203B41FA5}">
                      <a16:colId xmlns:a16="http://schemas.microsoft.com/office/drawing/2014/main" val="4174717700"/>
                    </a:ext>
                  </a:extLst>
                </a:gridCol>
                <a:gridCol w="208280">
                  <a:extLst>
                    <a:ext uri="{9D8B030D-6E8A-4147-A177-3AD203B41FA5}">
                      <a16:colId xmlns:a16="http://schemas.microsoft.com/office/drawing/2014/main" val="999429420"/>
                    </a:ext>
                  </a:extLst>
                </a:gridCol>
                <a:gridCol w="208280">
                  <a:extLst>
                    <a:ext uri="{9D8B030D-6E8A-4147-A177-3AD203B41FA5}">
                      <a16:colId xmlns:a16="http://schemas.microsoft.com/office/drawing/2014/main" val="940162022"/>
                    </a:ext>
                  </a:extLst>
                </a:gridCol>
                <a:gridCol w="208280">
                  <a:extLst>
                    <a:ext uri="{9D8B030D-6E8A-4147-A177-3AD203B41FA5}">
                      <a16:colId xmlns:a16="http://schemas.microsoft.com/office/drawing/2014/main" val="1324926228"/>
                    </a:ext>
                  </a:extLst>
                </a:gridCol>
                <a:gridCol w="208280">
                  <a:extLst>
                    <a:ext uri="{9D8B030D-6E8A-4147-A177-3AD203B41FA5}">
                      <a16:colId xmlns:a16="http://schemas.microsoft.com/office/drawing/2014/main" val="2458105697"/>
                    </a:ext>
                  </a:extLst>
                </a:gridCol>
                <a:gridCol w="208280">
                  <a:extLst>
                    <a:ext uri="{9D8B030D-6E8A-4147-A177-3AD203B41FA5}">
                      <a16:colId xmlns:a16="http://schemas.microsoft.com/office/drawing/2014/main" val="2069747856"/>
                    </a:ext>
                  </a:extLst>
                </a:gridCol>
                <a:gridCol w="208280">
                  <a:extLst>
                    <a:ext uri="{9D8B030D-6E8A-4147-A177-3AD203B41FA5}">
                      <a16:colId xmlns:a16="http://schemas.microsoft.com/office/drawing/2014/main" val="2096335615"/>
                    </a:ext>
                  </a:extLst>
                </a:gridCol>
                <a:gridCol w="208280">
                  <a:extLst>
                    <a:ext uri="{9D8B030D-6E8A-4147-A177-3AD203B41FA5}">
                      <a16:colId xmlns:a16="http://schemas.microsoft.com/office/drawing/2014/main" val="3133223726"/>
                    </a:ext>
                  </a:extLst>
                </a:gridCol>
                <a:gridCol w="208280">
                  <a:extLst>
                    <a:ext uri="{9D8B030D-6E8A-4147-A177-3AD203B41FA5}">
                      <a16:colId xmlns:a16="http://schemas.microsoft.com/office/drawing/2014/main" val="3671249569"/>
                    </a:ext>
                  </a:extLst>
                </a:gridCol>
                <a:gridCol w="208280">
                  <a:extLst>
                    <a:ext uri="{9D8B030D-6E8A-4147-A177-3AD203B41FA5}">
                      <a16:colId xmlns:a16="http://schemas.microsoft.com/office/drawing/2014/main" val="4054989355"/>
                    </a:ext>
                  </a:extLst>
                </a:gridCol>
                <a:gridCol w="208280">
                  <a:extLst>
                    <a:ext uri="{9D8B030D-6E8A-4147-A177-3AD203B41FA5}">
                      <a16:colId xmlns:a16="http://schemas.microsoft.com/office/drawing/2014/main" val="3497568201"/>
                    </a:ext>
                  </a:extLst>
                </a:gridCol>
                <a:gridCol w="208280">
                  <a:extLst>
                    <a:ext uri="{9D8B030D-6E8A-4147-A177-3AD203B41FA5}">
                      <a16:colId xmlns:a16="http://schemas.microsoft.com/office/drawing/2014/main" val="1782608949"/>
                    </a:ext>
                  </a:extLst>
                </a:gridCol>
                <a:gridCol w="208280">
                  <a:extLst>
                    <a:ext uri="{9D8B030D-6E8A-4147-A177-3AD203B41FA5}">
                      <a16:colId xmlns:a16="http://schemas.microsoft.com/office/drawing/2014/main" val="1816980796"/>
                    </a:ext>
                  </a:extLst>
                </a:gridCol>
                <a:gridCol w="208280">
                  <a:extLst>
                    <a:ext uri="{9D8B030D-6E8A-4147-A177-3AD203B41FA5}">
                      <a16:colId xmlns:a16="http://schemas.microsoft.com/office/drawing/2014/main" val="3694714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1733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- 2020-04-28 15:39:46</a:t>
                      </a:r>
                      <a:r>
                        <a:rPr kumimoji="0" lang="de-DE" sz="1000" b="0" i="0" u="none" strike="noStrike" kern="1200" cap="none" spc="0" normalizeH="0" baseline="0" noProof="0">
                          <a:ln>
                            <a:noFill/>
                          </a:ln>
                          <a:solidFill>
                            <a:prstClr val="black"/>
                          </a:solidFill>
                          <a:effectLst/>
                          <a:uLnTx/>
                          <a:uFillTx/>
                          <a:latin typeface="+mn-lt"/>
                          <a:ea typeface="+mn-ea"/>
                          <a:cs typeface="+mn-cs"/>
                        </a:rPr>
                        <a:t>
 Schützt Rauchen vor Covid-19? Ein Faktencheck: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https://scontent-iad3-1.xx.fbcdn.net/v/t15.5256-10/p720x720/95398633_294198251583964_7966471302452084736_n.jpg?_nc_cat=109&amp;_nc_sid=ad6a45&amp;_nc_ohc=es-VsDXnEm8AX8QRIy0&amp;_nc_ht=scontent-iad3-1.xx&amp;_nc_tp=6&amp;oh=7989bdb7d56f9802ed2600ad4c17f7d4&amp;oe=5EEF0F72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85291158"/>
                  </a:ext>
                </a:extLst>
              </a:tr>
            </a:tbl>
          </a:graphicData>
        </a:graphic>
      </p:graphicFrame>
      <p:sp>
        <p:nvSpPr>
          <p:cNvPr id="4" name="Text Placeholder 3">
            <a:extLst>
              <a:ext uri="{FF2B5EF4-FFF2-40B4-BE49-F238E27FC236}">
                <a16:creationId xmlns:a16="http://schemas.microsoft.com/office/drawing/2014/main" id="{FF459DC0-1BA0-416B-AEEA-3605AEA39932}"/>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5950196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DB6A0-1CD2-4B25-B69B-CE247C6CA7F5}"/>
              </a:ext>
            </a:extLst>
          </p:cNvPr>
          <p:cNvSpPr>
            <a:spLocks noGrp="1"/>
          </p:cNvSpPr>
          <p:nvPr>
            <p:ph type="title"/>
          </p:nvPr>
        </p:nvSpPr>
        <p:spPr/>
        <p:txBody>
          <a:bodyPr/>
          <a:lstStyle/>
          <a:p>
            <a:r>
              <a:rPr lang="en-US"/>
              <a:t>Facebook Original Own Posts Table | quer - 8 of 26</a:t>
            </a:r>
          </a:p>
        </p:txBody>
      </p:sp>
      <p:graphicFrame>
        <p:nvGraphicFramePr>
          <p:cNvPr id="5" name="Table Placeholder 4">
            <a:extLst>
              <a:ext uri="{FF2B5EF4-FFF2-40B4-BE49-F238E27FC236}">
                <a16:creationId xmlns:a16="http://schemas.microsoft.com/office/drawing/2014/main" id="{B690C0E9-0807-4E91-BAF8-AD6C89D20F3B}"/>
              </a:ext>
            </a:extLst>
          </p:cNvPr>
          <p:cNvGraphicFramePr>
            <a:graphicFrameLocks noGrp="1"/>
          </p:cNvGraphicFramePr>
          <p:nvPr>
            <p:ph type="tbl" sz="quarter" idx="13"/>
            <p:extLst>
              <p:ext uri="{D42A27DB-BD31-4B8C-83A1-F6EECF244321}">
                <p14:modId xmlns:p14="http://schemas.microsoft.com/office/powerpoint/2010/main" val="1010208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561271743"/>
                    </a:ext>
                  </a:extLst>
                </a:gridCol>
                <a:gridCol w="822960">
                  <a:extLst>
                    <a:ext uri="{9D8B030D-6E8A-4147-A177-3AD203B41FA5}">
                      <a16:colId xmlns:a16="http://schemas.microsoft.com/office/drawing/2014/main" val="1199035726"/>
                    </a:ext>
                  </a:extLst>
                </a:gridCol>
                <a:gridCol w="329184">
                  <a:extLst>
                    <a:ext uri="{9D8B030D-6E8A-4147-A177-3AD203B41FA5}">
                      <a16:colId xmlns:a16="http://schemas.microsoft.com/office/drawing/2014/main" val="351200770"/>
                    </a:ext>
                  </a:extLst>
                </a:gridCol>
                <a:gridCol w="208280">
                  <a:extLst>
                    <a:ext uri="{9D8B030D-6E8A-4147-A177-3AD203B41FA5}">
                      <a16:colId xmlns:a16="http://schemas.microsoft.com/office/drawing/2014/main" val="1915976394"/>
                    </a:ext>
                  </a:extLst>
                </a:gridCol>
                <a:gridCol w="208280">
                  <a:extLst>
                    <a:ext uri="{9D8B030D-6E8A-4147-A177-3AD203B41FA5}">
                      <a16:colId xmlns:a16="http://schemas.microsoft.com/office/drawing/2014/main" val="4096413631"/>
                    </a:ext>
                  </a:extLst>
                </a:gridCol>
                <a:gridCol w="208280">
                  <a:extLst>
                    <a:ext uri="{9D8B030D-6E8A-4147-A177-3AD203B41FA5}">
                      <a16:colId xmlns:a16="http://schemas.microsoft.com/office/drawing/2014/main" val="1848734998"/>
                    </a:ext>
                  </a:extLst>
                </a:gridCol>
                <a:gridCol w="208280">
                  <a:extLst>
                    <a:ext uri="{9D8B030D-6E8A-4147-A177-3AD203B41FA5}">
                      <a16:colId xmlns:a16="http://schemas.microsoft.com/office/drawing/2014/main" val="3190230688"/>
                    </a:ext>
                  </a:extLst>
                </a:gridCol>
                <a:gridCol w="208280">
                  <a:extLst>
                    <a:ext uri="{9D8B030D-6E8A-4147-A177-3AD203B41FA5}">
                      <a16:colId xmlns:a16="http://schemas.microsoft.com/office/drawing/2014/main" val="4092363303"/>
                    </a:ext>
                  </a:extLst>
                </a:gridCol>
                <a:gridCol w="208280">
                  <a:extLst>
                    <a:ext uri="{9D8B030D-6E8A-4147-A177-3AD203B41FA5}">
                      <a16:colId xmlns:a16="http://schemas.microsoft.com/office/drawing/2014/main" val="3356319040"/>
                    </a:ext>
                  </a:extLst>
                </a:gridCol>
                <a:gridCol w="208280">
                  <a:extLst>
                    <a:ext uri="{9D8B030D-6E8A-4147-A177-3AD203B41FA5}">
                      <a16:colId xmlns:a16="http://schemas.microsoft.com/office/drawing/2014/main" val="3108306996"/>
                    </a:ext>
                  </a:extLst>
                </a:gridCol>
                <a:gridCol w="208280">
                  <a:extLst>
                    <a:ext uri="{9D8B030D-6E8A-4147-A177-3AD203B41FA5}">
                      <a16:colId xmlns:a16="http://schemas.microsoft.com/office/drawing/2014/main" val="469787537"/>
                    </a:ext>
                  </a:extLst>
                </a:gridCol>
                <a:gridCol w="208280">
                  <a:extLst>
                    <a:ext uri="{9D8B030D-6E8A-4147-A177-3AD203B41FA5}">
                      <a16:colId xmlns:a16="http://schemas.microsoft.com/office/drawing/2014/main" val="404114388"/>
                    </a:ext>
                  </a:extLst>
                </a:gridCol>
                <a:gridCol w="208280">
                  <a:extLst>
                    <a:ext uri="{9D8B030D-6E8A-4147-A177-3AD203B41FA5}">
                      <a16:colId xmlns:a16="http://schemas.microsoft.com/office/drawing/2014/main" val="4138819200"/>
                    </a:ext>
                  </a:extLst>
                </a:gridCol>
                <a:gridCol w="208280">
                  <a:extLst>
                    <a:ext uri="{9D8B030D-6E8A-4147-A177-3AD203B41FA5}">
                      <a16:colId xmlns:a16="http://schemas.microsoft.com/office/drawing/2014/main" val="3555382198"/>
                    </a:ext>
                  </a:extLst>
                </a:gridCol>
                <a:gridCol w="208280">
                  <a:extLst>
                    <a:ext uri="{9D8B030D-6E8A-4147-A177-3AD203B41FA5}">
                      <a16:colId xmlns:a16="http://schemas.microsoft.com/office/drawing/2014/main" val="2459681628"/>
                    </a:ext>
                  </a:extLst>
                </a:gridCol>
                <a:gridCol w="208280">
                  <a:extLst>
                    <a:ext uri="{9D8B030D-6E8A-4147-A177-3AD203B41FA5}">
                      <a16:colId xmlns:a16="http://schemas.microsoft.com/office/drawing/2014/main" val="1142836148"/>
                    </a:ext>
                  </a:extLst>
                </a:gridCol>
                <a:gridCol w="208280">
                  <a:extLst>
                    <a:ext uri="{9D8B030D-6E8A-4147-A177-3AD203B41FA5}">
                      <a16:colId xmlns:a16="http://schemas.microsoft.com/office/drawing/2014/main" val="808786298"/>
                    </a:ext>
                  </a:extLst>
                </a:gridCol>
                <a:gridCol w="208280">
                  <a:extLst>
                    <a:ext uri="{9D8B030D-6E8A-4147-A177-3AD203B41FA5}">
                      <a16:colId xmlns:a16="http://schemas.microsoft.com/office/drawing/2014/main" val="185099157"/>
                    </a:ext>
                  </a:extLst>
                </a:gridCol>
                <a:gridCol w="208280">
                  <a:extLst>
                    <a:ext uri="{9D8B030D-6E8A-4147-A177-3AD203B41FA5}">
                      <a16:colId xmlns:a16="http://schemas.microsoft.com/office/drawing/2014/main" val="4169073955"/>
                    </a:ext>
                  </a:extLst>
                </a:gridCol>
                <a:gridCol w="208280">
                  <a:extLst>
                    <a:ext uri="{9D8B030D-6E8A-4147-A177-3AD203B41FA5}">
                      <a16:colId xmlns:a16="http://schemas.microsoft.com/office/drawing/2014/main" val="118199012"/>
                    </a:ext>
                  </a:extLst>
                </a:gridCol>
                <a:gridCol w="208280">
                  <a:extLst>
                    <a:ext uri="{9D8B030D-6E8A-4147-A177-3AD203B41FA5}">
                      <a16:colId xmlns:a16="http://schemas.microsoft.com/office/drawing/2014/main" val="1928877794"/>
                    </a:ext>
                  </a:extLst>
                </a:gridCol>
                <a:gridCol w="208280">
                  <a:extLst>
                    <a:ext uri="{9D8B030D-6E8A-4147-A177-3AD203B41FA5}">
                      <a16:colId xmlns:a16="http://schemas.microsoft.com/office/drawing/2014/main" val="2959059499"/>
                    </a:ext>
                  </a:extLst>
                </a:gridCol>
                <a:gridCol w="208280">
                  <a:extLst>
                    <a:ext uri="{9D8B030D-6E8A-4147-A177-3AD203B41FA5}">
                      <a16:colId xmlns:a16="http://schemas.microsoft.com/office/drawing/2014/main" val="3454892490"/>
                    </a:ext>
                  </a:extLst>
                </a:gridCol>
                <a:gridCol w="208280">
                  <a:extLst>
                    <a:ext uri="{9D8B030D-6E8A-4147-A177-3AD203B41FA5}">
                      <a16:colId xmlns:a16="http://schemas.microsoft.com/office/drawing/2014/main" val="2607171002"/>
                    </a:ext>
                  </a:extLst>
                </a:gridCol>
                <a:gridCol w="208280">
                  <a:extLst>
                    <a:ext uri="{9D8B030D-6E8A-4147-A177-3AD203B41FA5}">
                      <a16:colId xmlns:a16="http://schemas.microsoft.com/office/drawing/2014/main" val="2565446237"/>
                    </a:ext>
                  </a:extLst>
                </a:gridCol>
                <a:gridCol w="208280">
                  <a:extLst>
                    <a:ext uri="{9D8B030D-6E8A-4147-A177-3AD203B41FA5}">
                      <a16:colId xmlns:a16="http://schemas.microsoft.com/office/drawing/2014/main" val="1434562571"/>
                    </a:ext>
                  </a:extLst>
                </a:gridCol>
                <a:gridCol w="208280">
                  <a:extLst>
                    <a:ext uri="{9D8B030D-6E8A-4147-A177-3AD203B41FA5}">
                      <a16:colId xmlns:a16="http://schemas.microsoft.com/office/drawing/2014/main" val="3494549763"/>
                    </a:ext>
                  </a:extLst>
                </a:gridCol>
                <a:gridCol w="208280">
                  <a:extLst>
                    <a:ext uri="{9D8B030D-6E8A-4147-A177-3AD203B41FA5}">
                      <a16:colId xmlns:a16="http://schemas.microsoft.com/office/drawing/2014/main" val="1418459771"/>
                    </a:ext>
                  </a:extLst>
                </a:gridCol>
                <a:gridCol w="208280">
                  <a:extLst>
                    <a:ext uri="{9D8B030D-6E8A-4147-A177-3AD203B41FA5}">
                      <a16:colId xmlns:a16="http://schemas.microsoft.com/office/drawing/2014/main" val="3592783483"/>
                    </a:ext>
                  </a:extLst>
                </a:gridCol>
                <a:gridCol w="208280">
                  <a:extLst>
                    <a:ext uri="{9D8B030D-6E8A-4147-A177-3AD203B41FA5}">
                      <a16:colId xmlns:a16="http://schemas.microsoft.com/office/drawing/2014/main" val="3961633003"/>
                    </a:ext>
                  </a:extLst>
                </a:gridCol>
                <a:gridCol w="208280">
                  <a:extLst>
                    <a:ext uri="{9D8B030D-6E8A-4147-A177-3AD203B41FA5}">
                      <a16:colId xmlns:a16="http://schemas.microsoft.com/office/drawing/2014/main" val="1462632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070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- 2020-04-28 10:50:20</a:t>
                      </a:r>
                      <a:r>
                        <a:rPr kumimoji="0" lang="de-DE" sz="1000" b="0" i="0" u="none" strike="noStrike" kern="1200" cap="none" spc="0" normalizeH="0" baseline="0" noProof="0">
                          <a:ln>
                            <a:noFill/>
                          </a:ln>
                          <a:solidFill>
                            <a:prstClr val="black"/>
                          </a:solidFill>
                          <a:effectLst/>
                          <a:uLnTx/>
                          <a:uFillTx/>
                          <a:latin typeface="+mn-lt"/>
                          <a:ea typeface="+mn-ea"/>
                          <a:cs typeface="+mn-cs"/>
                        </a:rPr>
                        <a:t>
 Das ging ja schnell...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https://scontent-iad3-1.xx.fbcdn.net/v/t1.0-9/s720x720/94658560_10156744572520728_2135884002190426112_o.jpg?_nc_cat=107&amp;_nc_sid=8024bb&amp;_nc_ohc=fOIgsKKMzDMAX_Zc5PK&amp;_nc_ht=scontent-iad3-1.xx&amp;_nc_tp=7&amp;oh=4c517d1cf9680d15a3fa2b7e6a520bd0&amp;oe=5EEE77B4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16298895"/>
                  </a:ext>
                </a:extLst>
              </a:tr>
            </a:tbl>
          </a:graphicData>
        </a:graphic>
      </p:graphicFrame>
      <p:sp>
        <p:nvSpPr>
          <p:cNvPr id="4" name="Text Placeholder 3">
            <a:extLst>
              <a:ext uri="{FF2B5EF4-FFF2-40B4-BE49-F238E27FC236}">
                <a16:creationId xmlns:a16="http://schemas.microsoft.com/office/drawing/2014/main" id="{6B65B19C-9285-499D-A5B6-1AD6C09973D6}"/>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9406622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3EF18-8E4F-4054-8732-DE1A18850890}"/>
              </a:ext>
            </a:extLst>
          </p:cNvPr>
          <p:cNvSpPr>
            <a:spLocks noGrp="1"/>
          </p:cNvSpPr>
          <p:nvPr>
            <p:ph type="title"/>
          </p:nvPr>
        </p:nvSpPr>
        <p:spPr/>
        <p:txBody>
          <a:bodyPr/>
          <a:lstStyle/>
          <a:p>
            <a:r>
              <a:rPr lang="en-US"/>
              <a:t>Facebook Original Own Posts Table | quer - 9 of 26</a:t>
            </a:r>
          </a:p>
        </p:txBody>
      </p:sp>
      <p:graphicFrame>
        <p:nvGraphicFramePr>
          <p:cNvPr id="5" name="Table Placeholder 4">
            <a:extLst>
              <a:ext uri="{FF2B5EF4-FFF2-40B4-BE49-F238E27FC236}">
                <a16:creationId xmlns:a16="http://schemas.microsoft.com/office/drawing/2014/main" id="{09555D6F-3DBA-455B-AA12-6352BF605C56}"/>
              </a:ext>
            </a:extLst>
          </p:cNvPr>
          <p:cNvGraphicFramePr>
            <a:graphicFrameLocks noGrp="1"/>
          </p:cNvGraphicFramePr>
          <p:nvPr>
            <p:ph type="tbl" sz="quarter" idx="13"/>
            <p:extLst>
              <p:ext uri="{D42A27DB-BD31-4B8C-83A1-F6EECF244321}">
                <p14:modId xmlns:p14="http://schemas.microsoft.com/office/powerpoint/2010/main" val="4234414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20232291"/>
                    </a:ext>
                  </a:extLst>
                </a:gridCol>
                <a:gridCol w="822960">
                  <a:extLst>
                    <a:ext uri="{9D8B030D-6E8A-4147-A177-3AD203B41FA5}">
                      <a16:colId xmlns:a16="http://schemas.microsoft.com/office/drawing/2014/main" val="2393310742"/>
                    </a:ext>
                  </a:extLst>
                </a:gridCol>
                <a:gridCol w="329184">
                  <a:extLst>
                    <a:ext uri="{9D8B030D-6E8A-4147-A177-3AD203B41FA5}">
                      <a16:colId xmlns:a16="http://schemas.microsoft.com/office/drawing/2014/main" val="3931512368"/>
                    </a:ext>
                  </a:extLst>
                </a:gridCol>
                <a:gridCol w="208280">
                  <a:extLst>
                    <a:ext uri="{9D8B030D-6E8A-4147-A177-3AD203B41FA5}">
                      <a16:colId xmlns:a16="http://schemas.microsoft.com/office/drawing/2014/main" val="1343874971"/>
                    </a:ext>
                  </a:extLst>
                </a:gridCol>
                <a:gridCol w="208280">
                  <a:extLst>
                    <a:ext uri="{9D8B030D-6E8A-4147-A177-3AD203B41FA5}">
                      <a16:colId xmlns:a16="http://schemas.microsoft.com/office/drawing/2014/main" val="34920044"/>
                    </a:ext>
                  </a:extLst>
                </a:gridCol>
                <a:gridCol w="208280">
                  <a:extLst>
                    <a:ext uri="{9D8B030D-6E8A-4147-A177-3AD203B41FA5}">
                      <a16:colId xmlns:a16="http://schemas.microsoft.com/office/drawing/2014/main" val="4028811997"/>
                    </a:ext>
                  </a:extLst>
                </a:gridCol>
                <a:gridCol w="208280">
                  <a:extLst>
                    <a:ext uri="{9D8B030D-6E8A-4147-A177-3AD203B41FA5}">
                      <a16:colId xmlns:a16="http://schemas.microsoft.com/office/drawing/2014/main" val="904281456"/>
                    </a:ext>
                  </a:extLst>
                </a:gridCol>
                <a:gridCol w="208280">
                  <a:extLst>
                    <a:ext uri="{9D8B030D-6E8A-4147-A177-3AD203B41FA5}">
                      <a16:colId xmlns:a16="http://schemas.microsoft.com/office/drawing/2014/main" val="3412259950"/>
                    </a:ext>
                  </a:extLst>
                </a:gridCol>
                <a:gridCol w="208280">
                  <a:extLst>
                    <a:ext uri="{9D8B030D-6E8A-4147-A177-3AD203B41FA5}">
                      <a16:colId xmlns:a16="http://schemas.microsoft.com/office/drawing/2014/main" val="3994851222"/>
                    </a:ext>
                  </a:extLst>
                </a:gridCol>
                <a:gridCol w="208280">
                  <a:extLst>
                    <a:ext uri="{9D8B030D-6E8A-4147-A177-3AD203B41FA5}">
                      <a16:colId xmlns:a16="http://schemas.microsoft.com/office/drawing/2014/main" val="1522579337"/>
                    </a:ext>
                  </a:extLst>
                </a:gridCol>
                <a:gridCol w="208280">
                  <a:extLst>
                    <a:ext uri="{9D8B030D-6E8A-4147-A177-3AD203B41FA5}">
                      <a16:colId xmlns:a16="http://schemas.microsoft.com/office/drawing/2014/main" val="3358004073"/>
                    </a:ext>
                  </a:extLst>
                </a:gridCol>
                <a:gridCol w="208280">
                  <a:extLst>
                    <a:ext uri="{9D8B030D-6E8A-4147-A177-3AD203B41FA5}">
                      <a16:colId xmlns:a16="http://schemas.microsoft.com/office/drawing/2014/main" val="3782853607"/>
                    </a:ext>
                  </a:extLst>
                </a:gridCol>
                <a:gridCol w="208280">
                  <a:extLst>
                    <a:ext uri="{9D8B030D-6E8A-4147-A177-3AD203B41FA5}">
                      <a16:colId xmlns:a16="http://schemas.microsoft.com/office/drawing/2014/main" val="3419169780"/>
                    </a:ext>
                  </a:extLst>
                </a:gridCol>
                <a:gridCol w="208280">
                  <a:extLst>
                    <a:ext uri="{9D8B030D-6E8A-4147-A177-3AD203B41FA5}">
                      <a16:colId xmlns:a16="http://schemas.microsoft.com/office/drawing/2014/main" val="361284137"/>
                    </a:ext>
                  </a:extLst>
                </a:gridCol>
                <a:gridCol w="208280">
                  <a:extLst>
                    <a:ext uri="{9D8B030D-6E8A-4147-A177-3AD203B41FA5}">
                      <a16:colId xmlns:a16="http://schemas.microsoft.com/office/drawing/2014/main" val="2846146731"/>
                    </a:ext>
                  </a:extLst>
                </a:gridCol>
                <a:gridCol w="208280">
                  <a:extLst>
                    <a:ext uri="{9D8B030D-6E8A-4147-A177-3AD203B41FA5}">
                      <a16:colId xmlns:a16="http://schemas.microsoft.com/office/drawing/2014/main" val="2330025242"/>
                    </a:ext>
                  </a:extLst>
                </a:gridCol>
                <a:gridCol w="208280">
                  <a:extLst>
                    <a:ext uri="{9D8B030D-6E8A-4147-A177-3AD203B41FA5}">
                      <a16:colId xmlns:a16="http://schemas.microsoft.com/office/drawing/2014/main" val="1441170076"/>
                    </a:ext>
                  </a:extLst>
                </a:gridCol>
                <a:gridCol w="208280">
                  <a:extLst>
                    <a:ext uri="{9D8B030D-6E8A-4147-A177-3AD203B41FA5}">
                      <a16:colId xmlns:a16="http://schemas.microsoft.com/office/drawing/2014/main" val="3009599201"/>
                    </a:ext>
                  </a:extLst>
                </a:gridCol>
                <a:gridCol w="208280">
                  <a:extLst>
                    <a:ext uri="{9D8B030D-6E8A-4147-A177-3AD203B41FA5}">
                      <a16:colId xmlns:a16="http://schemas.microsoft.com/office/drawing/2014/main" val="1280640788"/>
                    </a:ext>
                  </a:extLst>
                </a:gridCol>
                <a:gridCol w="208280">
                  <a:extLst>
                    <a:ext uri="{9D8B030D-6E8A-4147-A177-3AD203B41FA5}">
                      <a16:colId xmlns:a16="http://schemas.microsoft.com/office/drawing/2014/main" val="310296004"/>
                    </a:ext>
                  </a:extLst>
                </a:gridCol>
                <a:gridCol w="208280">
                  <a:extLst>
                    <a:ext uri="{9D8B030D-6E8A-4147-A177-3AD203B41FA5}">
                      <a16:colId xmlns:a16="http://schemas.microsoft.com/office/drawing/2014/main" val="3373337430"/>
                    </a:ext>
                  </a:extLst>
                </a:gridCol>
                <a:gridCol w="208280">
                  <a:extLst>
                    <a:ext uri="{9D8B030D-6E8A-4147-A177-3AD203B41FA5}">
                      <a16:colId xmlns:a16="http://schemas.microsoft.com/office/drawing/2014/main" val="1688997807"/>
                    </a:ext>
                  </a:extLst>
                </a:gridCol>
                <a:gridCol w="208280">
                  <a:extLst>
                    <a:ext uri="{9D8B030D-6E8A-4147-A177-3AD203B41FA5}">
                      <a16:colId xmlns:a16="http://schemas.microsoft.com/office/drawing/2014/main" val="2471861919"/>
                    </a:ext>
                  </a:extLst>
                </a:gridCol>
                <a:gridCol w="208280">
                  <a:extLst>
                    <a:ext uri="{9D8B030D-6E8A-4147-A177-3AD203B41FA5}">
                      <a16:colId xmlns:a16="http://schemas.microsoft.com/office/drawing/2014/main" val="3262035999"/>
                    </a:ext>
                  </a:extLst>
                </a:gridCol>
                <a:gridCol w="208280">
                  <a:extLst>
                    <a:ext uri="{9D8B030D-6E8A-4147-A177-3AD203B41FA5}">
                      <a16:colId xmlns:a16="http://schemas.microsoft.com/office/drawing/2014/main" val="3395633603"/>
                    </a:ext>
                  </a:extLst>
                </a:gridCol>
                <a:gridCol w="208280">
                  <a:extLst>
                    <a:ext uri="{9D8B030D-6E8A-4147-A177-3AD203B41FA5}">
                      <a16:colId xmlns:a16="http://schemas.microsoft.com/office/drawing/2014/main" val="2492857074"/>
                    </a:ext>
                  </a:extLst>
                </a:gridCol>
                <a:gridCol w="208280">
                  <a:extLst>
                    <a:ext uri="{9D8B030D-6E8A-4147-A177-3AD203B41FA5}">
                      <a16:colId xmlns:a16="http://schemas.microsoft.com/office/drawing/2014/main" val="3418984159"/>
                    </a:ext>
                  </a:extLst>
                </a:gridCol>
                <a:gridCol w="208280">
                  <a:extLst>
                    <a:ext uri="{9D8B030D-6E8A-4147-A177-3AD203B41FA5}">
                      <a16:colId xmlns:a16="http://schemas.microsoft.com/office/drawing/2014/main" val="3392580835"/>
                    </a:ext>
                  </a:extLst>
                </a:gridCol>
                <a:gridCol w="208280">
                  <a:extLst>
                    <a:ext uri="{9D8B030D-6E8A-4147-A177-3AD203B41FA5}">
                      <a16:colId xmlns:a16="http://schemas.microsoft.com/office/drawing/2014/main" val="3389183038"/>
                    </a:ext>
                  </a:extLst>
                </a:gridCol>
                <a:gridCol w="208280">
                  <a:extLst>
                    <a:ext uri="{9D8B030D-6E8A-4147-A177-3AD203B41FA5}">
                      <a16:colId xmlns:a16="http://schemas.microsoft.com/office/drawing/2014/main" val="3179595959"/>
                    </a:ext>
                  </a:extLst>
                </a:gridCol>
                <a:gridCol w="208280">
                  <a:extLst>
                    <a:ext uri="{9D8B030D-6E8A-4147-A177-3AD203B41FA5}">
                      <a16:colId xmlns:a16="http://schemas.microsoft.com/office/drawing/2014/main" val="411581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0385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- 2020-04-27 14:28:07</a:t>
                      </a:r>
                      <a:r>
                        <a:rPr kumimoji="0" lang="de-DE" sz="1000" b="0" i="0" u="none" strike="noStrike" kern="1200" cap="none" spc="0" normalizeH="0" baseline="0" noProof="0">
                          <a:ln>
                            <a:noFill/>
                          </a:ln>
                          <a:solidFill>
                            <a:prstClr val="black"/>
                          </a:solidFill>
                          <a:effectLst/>
                          <a:uLnTx/>
                          <a:uFillTx/>
                          <a:latin typeface="+mn-lt"/>
                          <a:ea typeface="+mn-ea"/>
                          <a:cs typeface="+mn-cs"/>
                        </a:rPr>
                        <a:t>
 Heute starten die Abschlussklassen wieder mit dem Unterricht. Damit der Rest aber auch nicht auf der Strecke bleibt, muss das bayerische Kultusministerium noch ein paar Hausaufgaben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https://scontent-iad3-1.xx.fbcdn.net/v/t15.5256-10/p720x720/94366994_558159505119844_5295124991505858560_n.jpg?_nc_cat=100&amp;_nc_sid=ad6a45&amp;_nc_ohc=utZs2LxY0QsAX8fXCJt&amp;_nc_ht=scontent-iad3-1.xx&amp;_nc_tp=6&amp;oh=7c95f0a2ed1476dd2b9ab685f5383076&amp;oe=5EEE107E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2849046"/>
                  </a:ext>
                </a:extLst>
              </a:tr>
            </a:tbl>
          </a:graphicData>
        </a:graphic>
      </p:graphicFrame>
      <p:sp>
        <p:nvSpPr>
          <p:cNvPr id="4" name="Text Placeholder 3">
            <a:extLst>
              <a:ext uri="{FF2B5EF4-FFF2-40B4-BE49-F238E27FC236}">
                <a16:creationId xmlns:a16="http://schemas.microsoft.com/office/drawing/2014/main" id="{6ACAACD7-5AE4-448A-BDF9-69EC80731052}"/>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8412215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2DEAB-0A3B-4A3D-9563-F299544B4DF9}"/>
              </a:ext>
            </a:extLst>
          </p:cNvPr>
          <p:cNvSpPr>
            <a:spLocks noGrp="1"/>
          </p:cNvSpPr>
          <p:nvPr>
            <p:ph type="title"/>
          </p:nvPr>
        </p:nvSpPr>
        <p:spPr/>
        <p:txBody>
          <a:bodyPr/>
          <a:lstStyle/>
          <a:p>
            <a:r>
              <a:rPr lang="en-US"/>
              <a:t>Facebook Original Own Posts Table | quer - 10 of 26</a:t>
            </a:r>
          </a:p>
        </p:txBody>
      </p:sp>
      <p:graphicFrame>
        <p:nvGraphicFramePr>
          <p:cNvPr id="5" name="Table Placeholder 4">
            <a:extLst>
              <a:ext uri="{FF2B5EF4-FFF2-40B4-BE49-F238E27FC236}">
                <a16:creationId xmlns:a16="http://schemas.microsoft.com/office/drawing/2014/main" id="{402CEEB2-7FE8-4AFC-B0C2-00F5B9347C7C}"/>
              </a:ext>
            </a:extLst>
          </p:cNvPr>
          <p:cNvGraphicFramePr>
            <a:graphicFrameLocks noGrp="1"/>
          </p:cNvGraphicFramePr>
          <p:nvPr>
            <p:ph type="tbl" sz="quarter" idx="13"/>
            <p:extLst>
              <p:ext uri="{D42A27DB-BD31-4B8C-83A1-F6EECF244321}">
                <p14:modId xmlns:p14="http://schemas.microsoft.com/office/powerpoint/2010/main" val="1850302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5538600"/>
                    </a:ext>
                  </a:extLst>
                </a:gridCol>
                <a:gridCol w="822960">
                  <a:extLst>
                    <a:ext uri="{9D8B030D-6E8A-4147-A177-3AD203B41FA5}">
                      <a16:colId xmlns:a16="http://schemas.microsoft.com/office/drawing/2014/main" val="1963863122"/>
                    </a:ext>
                  </a:extLst>
                </a:gridCol>
                <a:gridCol w="329184">
                  <a:extLst>
                    <a:ext uri="{9D8B030D-6E8A-4147-A177-3AD203B41FA5}">
                      <a16:colId xmlns:a16="http://schemas.microsoft.com/office/drawing/2014/main" val="3034692917"/>
                    </a:ext>
                  </a:extLst>
                </a:gridCol>
                <a:gridCol w="208280">
                  <a:extLst>
                    <a:ext uri="{9D8B030D-6E8A-4147-A177-3AD203B41FA5}">
                      <a16:colId xmlns:a16="http://schemas.microsoft.com/office/drawing/2014/main" val="1758685785"/>
                    </a:ext>
                  </a:extLst>
                </a:gridCol>
                <a:gridCol w="208280">
                  <a:extLst>
                    <a:ext uri="{9D8B030D-6E8A-4147-A177-3AD203B41FA5}">
                      <a16:colId xmlns:a16="http://schemas.microsoft.com/office/drawing/2014/main" val="3782687418"/>
                    </a:ext>
                  </a:extLst>
                </a:gridCol>
                <a:gridCol w="208280">
                  <a:extLst>
                    <a:ext uri="{9D8B030D-6E8A-4147-A177-3AD203B41FA5}">
                      <a16:colId xmlns:a16="http://schemas.microsoft.com/office/drawing/2014/main" val="621693216"/>
                    </a:ext>
                  </a:extLst>
                </a:gridCol>
                <a:gridCol w="208280">
                  <a:extLst>
                    <a:ext uri="{9D8B030D-6E8A-4147-A177-3AD203B41FA5}">
                      <a16:colId xmlns:a16="http://schemas.microsoft.com/office/drawing/2014/main" val="579907830"/>
                    </a:ext>
                  </a:extLst>
                </a:gridCol>
                <a:gridCol w="208280">
                  <a:extLst>
                    <a:ext uri="{9D8B030D-6E8A-4147-A177-3AD203B41FA5}">
                      <a16:colId xmlns:a16="http://schemas.microsoft.com/office/drawing/2014/main" val="3111769434"/>
                    </a:ext>
                  </a:extLst>
                </a:gridCol>
                <a:gridCol w="208280">
                  <a:extLst>
                    <a:ext uri="{9D8B030D-6E8A-4147-A177-3AD203B41FA5}">
                      <a16:colId xmlns:a16="http://schemas.microsoft.com/office/drawing/2014/main" val="953587672"/>
                    </a:ext>
                  </a:extLst>
                </a:gridCol>
                <a:gridCol w="208280">
                  <a:extLst>
                    <a:ext uri="{9D8B030D-6E8A-4147-A177-3AD203B41FA5}">
                      <a16:colId xmlns:a16="http://schemas.microsoft.com/office/drawing/2014/main" val="2513757080"/>
                    </a:ext>
                  </a:extLst>
                </a:gridCol>
                <a:gridCol w="208280">
                  <a:extLst>
                    <a:ext uri="{9D8B030D-6E8A-4147-A177-3AD203B41FA5}">
                      <a16:colId xmlns:a16="http://schemas.microsoft.com/office/drawing/2014/main" val="839995549"/>
                    </a:ext>
                  </a:extLst>
                </a:gridCol>
                <a:gridCol w="208280">
                  <a:extLst>
                    <a:ext uri="{9D8B030D-6E8A-4147-A177-3AD203B41FA5}">
                      <a16:colId xmlns:a16="http://schemas.microsoft.com/office/drawing/2014/main" val="2119261940"/>
                    </a:ext>
                  </a:extLst>
                </a:gridCol>
                <a:gridCol w="208280">
                  <a:extLst>
                    <a:ext uri="{9D8B030D-6E8A-4147-A177-3AD203B41FA5}">
                      <a16:colId xmlns:a16="http://schemas.microsoft.com/office/drawing/2014/main" val="2581152354"/>
                    </a:ext>
                  </a:extLst>
                </a:gridCol>
                <a:gridCol w="208280">
                  <a:extLst>
                    <a:ext uri="{9D8B030D-6E8A-4147-A177-3AD203B41FA5}">
                      <a16:colId xmlns:a16="http://schemas.microsoft.com/office/drawing/2014/main" val="2823638468"/>
                    </a:ext>
                  </a:extLst>
                </a:gridCol>
                <a:gridCol w="208280">
                  <a:extLst>
                    <a:ext uri="{9D8B030D-6E8A-4147-A177-3AD203B41FA5}">
                      <a16:colId xmlns:a16="http://schemas.microsoft.com/office/drawing/2014/main" val="1322107010"/>
                    </a:ext>
                  </a:extLst>
                </a:gridCol>
                <a:gridCol w="208280">
                  <a:extLst>
                    <a:ext uri="{9D8B030D-6E8A-4147-A177-3AD203B41FA5}">
                      <a16:colId xmlns:a16="http://schemas.microsoft.com/office/drawing/2014/main" val="1337761413"/>
                    </a:ext>
                  </a:extLst>
                </a:gridCol>
                <a:gridCol w="208280">
                  <a:extLst>
                    <a:ext uri="{9D8B030D-6E8A-4147-A177-3AD203B41FA5}">
                      <a16:colId xmlns:a16="http://schemas.microsoft.com/office/drawing/2014/main" val="1590085426"/>
                    </a:ext>
                  </a:extLst>
                </a:gridCol>
                <a:gridCol w="208280">
                  <a:extLst>
                    <a:ext uri="{9D8B030D-6E8A-4147-A177-3AD203B41FA5}">
                      <a16:colId xmlns:a16="http://schemas.microsoft.com/office/drawing/2014/main" val="1277917277"/>
                    </a:ext>
                  </a:extLst>
                </a:gridCol>
                <a:gridCol w="208280">
                  <a:extLst>
                    <a:ext uri="{9D8B030D-6E8A-4147-A177-3AD203B41FA5}">
                      <a16:colId xmlns:a16="http://schemas.microsoft.com/office/drawing/2014/main" val="1715346613"/>
                    </a:ext>
                  </a:extLst>
                </a:gridCol>
                <a:gridCol w="208280">
                  <a:extLst>
                    <a:ext uri="{9D8B030D-6E8A-4147-A177-3AD203B41FA5}">
                      <a16:colId xmlns:a16="http://schemas.microsoft.com/office/drawing/2014/main" val="3790344760"/>
                    </a:ext>
                  </a:extLst>
                </a:gridCol>
                <a:gridCol w="208280">
                  <a:extLst>
                    <a:ext uri="{9D8B030D-6E8A-4147-A177-3AD203B41FA5}">
                      <a16:colId xmlns:a16="http://schemas.microsoft.com/office/drawing/2014/main" val="1186895431"/>
                    </a:ext>
                  </a:extLst>
                </a:gridCol>
                <a:gridCol w="208280">
                  <a:extLst>
                    <a:ext uri="{9D8B030D-6E8A-4147-A177-3AD203B41FA5}">
                      <a16:colId xmlns:a16="http://schemas.microsoft.com/office/drawing/2014/main" val="1710595980"/>
                    </a:ext>
                  </a:extLst>
                </a:gridCol>
                <a:gridCol w="208280">
                  <a:extLst>
                    <a:ext uri="{9D8B030D-6E8A-4147-A177-3AD203B41FA5}">
                      <a16:colId xmlns:a16="http://schemas.microsoft.com/office/drawing/2014/main" val="3170474544"/>
                    </a:ext>
                  </a:extLst>
                </a:gridCol>
                <a:gridCol w="208280">
                  <a:extLst>
                    <a:ext uri="{9D8B030D-6E8A-4147-A177-3AD203B41FA5}">
                      <a16:colId xmlns:a16="http://schemas.microsoft.com/office/drawing/2014/main" val="3429343106"/>
                    </a:ext>
                  </a:extLst>
                </a:gridCol>
                <a:gridCol w="208280">
                  <a:extLst>
                    <a:ext uri="{9D8B030D-6E8A-4147-A177-3AD203B41FA5}">
                      <a16:colId xmlns:a16="http://schemas.microsoft.com/office/drawing/2014/main" val="1891458136"/>
                    </a:ext>
                  </a:extLst>
                </a:gridCol>
                <a:gridCol w="208280">
                  <a:extLst>
                    <a:ext uri="{9D8B030D-6E8A-4147-A177-3AD203B41FA5}">
                      <a16:colId xmlns:a16="http://schemas.microsoft.com/office/drawing/2014/main" val="4066128712"/>
                    </a:ext>
                  </a:extLst>
                </a:gridCol>
                <a:gridCol w="208280">
                  <a:extLst>
                    <a:ext uri="{9D8B030D-6E8A-4147-A177-3AD203B41FA5}">
                      <a16:colId xmlns:a16="http://schemas.microsoft.com/office/drawing/2014/main" val="3224647331"/>
                    </a:ext>
                  </a:extLst>
                </a:gridCol>
                <a:gridCol w="208280">
                  <a:extLst>
                    <a:ext uri="{9D8B030D-6E8A-4147-A177-3AD203B41FA5}">
                      <a16:colId xmlns:a16="http://schemas.microsoft.com/office/drawing/2014/main" val="3197827529"/>
                    </a:ext>
                  </a:extLst>
                </a:gridCol>
                <a:gridCol w="208280">
                  <a:extLst>
                    <a:ext uri="{9D8B030D-6E8A-4147-A177-3AD203B41FA5}">
                      <a16:colId xmlns:a16="http://schemas.microsoft.com/office/drawing/2014/main" val="3642738606"/>
                    </a:ext>
                  </a:extLst>
                </a:gridCol>
                <a:gridCol w="208280">
                  <a:extLst>
                    <a:ext uri="{9D8B030D-6E8A-4147-A177-3AD203B41FA5}">
                      <a16:colId xmlns:a16="http://schemas.microsoft.com/office/drawing/2014/main" val="2105980476"/>
                    </a:ext>
                  </a:extLst>
                </a:gridCol>
                <a:gridCol w="208280">
                  <a:extLst>
                    <a:ext uri="{9D8B030D-6E8A-4147-A177-3AD203B41FA5}">
                      <a16:colId xmlns:a16="http://schemas.microsoft.com/office/drawing/2014/main" val="2598353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54494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- 2020-04-27 10:50:31</a:t>
                      </a:r>
                      <a:r>
                        <a:rPr kumimoji="0" lang="de-DE" sz="1000" b="0" i="0" u="none" strike="noStrike" kern="1200" cap="none" spc="0" normalizeH="0" baseline="0" noProof="0">
                          <a:ln>
                            <a:noFill/>
                          </a:ln>
                          <a:solidFill>
                            <a:prstClr val="black"/>
                          </a:solidFill>
                          <a:effectLst/>
                          <a:uLnTx/>
                          <a:uFillTx/>
                          <a:latin typeface="+mn-lt"/>
                          <a:ea typeface="+mn-ea"/>
                          <a:cs typeface="+mn-cs"/>
                        </a:rPr>
                        <a:t>
 Armin Laschet hat genug von Experten.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https://scontent-iad3-1.xx.fbcdn.net/v/t1.0-9/p720x720/94560600_10156741325275728_5392212203245928448_o.jpg?_nc_cat=105&amp;_nc_sid=8024bb&amp;_nc_ohc=KRCoLzVeNrQAX-Zgpn6&amp;_nc_ht=scontent-iad3-1.xx&amp;_nc_tp=6&amp;oh=e5943730a8086394483054cd65dbd968&amp;oe=5EEC2841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74449629"/>
                  </a:ext>
                </a:extLst>
              </a:tr>
            </a:tbl>
          </a:graphicData>
        </a:graphic>
      </p:graphicFrame>
      <p:sp>
        <p:nvSpPr>
          <p:cNvPr id="4" name="Text Placeholder 3">
            <a:extLst>
              <a:ext uri="{FF2B5EF4-FFF2-40B4-BE49-F238E27FC236}">
                <a16:creationId xmlns:a16="http://schemas.microsoft.com/office/drawing/2014/main" id="{8ECB6ED6-2BDF-4513-9315-060B3BCFFF9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425954745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52085-8C29-4E69-8E5A-E99386064692}"/>
              </a:ext>
            </a:extLst>
          </p:cNvPr>
          <p:cNvSpPr>
            <a:spLocks noGrp="1"/>
          </p:cNvSpPr>
          <p:nvPr>
            <p:ph type="title"/>
          </p:nvPr>
        </p:nvSpPr>
        <p:spPr/>
        <p:txBody>
          <a:bodyPr/>
          <a:lstStyle/>
          <a:p>
            <a:r>
              <a:rPr lang="en-US"/>
              <a:t>Facebook Original Own Posts Table | quer - 11 of 26</a:t>
            </a:r>
          </a:p>
        </p:txBody>
      </p:sp>
      <p:graphicFrame>
        <p:nvGraphicFramePr>
          <p:cNvPr id="5" name="Table Placeholder 4">
            <a:extLst>
              <a:ext uri="{FF2B5EF4-FFF2-40B4-BE49-F238E27FC236}">
                <a16:creationId xmlns:a16="http://schemas.microsoft.com/office/drawing/2014/main" id="{6D12F09F-2BA2-4649-A121-8205D49F1556}"/>
              </a:ext>
            </a:extLst>
          </p:cNvPr>
          <p:cNvGraphicFramePr>
            <a:graphicFrameLocks noGrp="1"/>
          </p:cNvGraphicFramePr>
          <p:nvPr>
            <p:ph type="tbl" sz="quarter" idx="13"/>
            <p:extLst>
              <p:ext uri="{D42A27DB-BD31-4B8C-83A1-F6EECF244321}">
                <p14:modId xmlns:p14="http://schemas.microsoft.com/office/powerpoint/2010/main" val="2133320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9155331"/>
                    </a:ext>
                  </a:extLst>
                </a:gridCol>
                <a:gridCol w="822960">
                  <a:extLst>
                    <a:ext uri="{9D8B030D-6E8A-4147-A177-3AD203B41FA5}">
                      <a16:colId xmlns:a16="http://schemas.microsoft.com/office/drawing/2014/main" val="597615039"/>
                    </a:ext>
                  </a:extLst>
                </a:gridCol>
                <a:gridCol w="329184">
                  <a:extLst>
                    <a:ext uri="{9D8B030D-6E8A-4147-A177-3AD203B41FA5}">
                      <a16:colId xmlns:a16="http://schemas.microsoft.com/office/drawing/2014/main" val="974220555"/>
                    </a:ext>
                  </a:extLst>
                </a:gridCol>
                <a:gridCol w="208280">
                  <a:extLst>
                    <a:ext uri="{9D8B030D-6E8A-4147-A177-3AD203B41FA5}">
                      <a16:colId xmlns:a16="http://schemas.microsoft.com/office/drawing/2014/main" val="3886434431"/>
                    </a:ext>
                  </a:extLst>
                </a:gridCol>
                <a:gridCol w="208280">
                  <a:extLst>
                    <a:ext uri="{9D8B030D-6E8A-4147-A177-3AD203B41FA5}">
                      <a16:colId xmlns:a16="http://schemas.microsoft.com/office/drawing/2014/main" val="2983135210"/>
                    </a:ext>
                  </a:extLst>
                </a:gridCol>
                <a:gridCol w="208280">
                  <a:extLst>
                    <a:ext uri="{9D8B030D-6E8A-4147-A177-3AD203B41FA5}">
                      <a16:colId xmlns:a16="http://schemas.microsoft.com/office/drawing/2014/main" val="1688530087"/>
                    </a:ext>
                  </a:extLst>
                </a:gridCol>
                <a:gridCol w="208280">
                  <a:extLst>
                    <a:ext uri="{9D8B030D-6E8A-4147-A177-3AD203B41FA5}">
                      <a16:colId xmlns:a16="http://schemas.microsoft.com/office/drawing/2014/main" val="4005844349"/>
                    </a:ext>
                  </a:extLst>
                </a:gridCol>
                <a:gridCol w="208280">
                  <a:extLst>
                    <a:ext uri="{9D8B030D-6E8A-4147-A177-3AD203B41FA5}">
                      <a16:colId xmlns:a16="http://schemas.microsoft.com/office/drawing/2014/main" val="779759377"/>
                    </a:ext>
                  </a:extLst>
                </a:gridCol>
                <a:gridCol w="208280">
                  <a:extLst>
                    <a:ext uri="{9D8B030D-6E8A-4147-A177-3AD203B41FA5}">
                      <a16:colId xmlns:a16="http://schemas.microsoft.com/office/drawing/2014/main" val="2589328096"/>
                    </a:ext>
                  </a:extLst>
                </a:gridCol>
                <a:gridCol w="208280">
                  <a:extLst>
                    <a:ext uri="{9D8B030D-6E8A-4147-A177-3AD203B41FA5}">
                      <a16:colId xmlns:a16="http://schemas.microsoft.com/office/drawing/2014/main" val="2105546362"/>
                    </a:ext>
                  </a:extLst>
                </a:gridCol>
                <a:gridCol w="208280">
                  <a:extLst>
                    <a:ext uri="{9D8B030D-6E8A-4147-A177-3AD203B41FA5}">
                      <a16:colId xmlns:a16="http://schemas.microsoft.com/office/drawing/2014/main" val="450029699"/>
                    </a:ext>
                  </a:extLst>
                </a:gridCol>
                <a:gridCol w="208280">
                  <a:extLst>
                    <a:ext uri="{9D8B030D-6E8A-4147-A177-3AD203B41FA5}">
                      <a16:colId xmlns:a16="http://schemas.microsoft.com/office/drawing/2014/main" val="2284286865"/>
                    </a:ext>
                  </a:extLst>
                </a:gridCol>
                <a:gridCol w="208280">
                  <a:extLst>
                    <a:ext uri="{9D8B030D-6E8A-4147-A177-3AD203B41FA5}">
                      <a16:colId xmlns:a16="http://schemas.microsoft.com/office/drawing/2014/main" val="3325132315"/>
                    </a:ext>
                  </a:extLst>
                </a:gridCol>
                <a:gridCol w="208280">
                  <a:extLst>
                    <a:ext uri="{9D8B030D-6E8A-4147-A177-3AD203B41FA5}">
                      <a16:colId xmlns:a16="http://schemas.microsoft.com/office/drawing/2014/main" val="2093644911"/>
                    </a:ext>
                  </a:extLst>
                </a:gridCol>
                <a:gridCol w="208280">
                  <a:extLst>
                    <a:ext uri="{9D8B030D-6E8A-4147-A177-3AD203B41FA5}">
                      <a16:colId xmlns:a16="http://schemas.microsoft.com/office/drawing/2014/main" val="1499157387"/>
                    </a:ext>
                  </a:extLst>
                </a:gridCol>
                <a:gridCol w="208280">
                  <a:extLst>
                    <a:ext uri="{9D8B030D-6E8A-4147-A177-3AD203B41FA5}">
                      <a16:colId xmlns:a16="http://schemas.microsoft.com/office/drawing/2014/main" val="2985020577"/>
                    </a:ext>
                  </a:extLst>
                </a:gridCol>
                <a:gridCol w="208280">
                  <a:extLst>
                    <a:ext uri="{9D8B030D-6E8A-4147-A177-3AD203B41FA5}">
                      <a16:colId xmlns:a16="http://schemas.microsoft.com/office/drawing/2014/main" val="1502414269"/>
                    </a:ext>
                  </a:extLst>
                </a:gridCol>
                <a:gridCol w="208280">
                  <a:extLst>
                    <a:ext uri="{9D8B030D-6E8A-4147-A177-3AD203B41FA5}">
                      <a16:colId xmlns:a16="http://schemas.microsoft.com/office/drawing/2014/main" val="3415445791"/>
                    </a:ext>
                  </a:extLst>
                </a:gridCol>
                <a:gridCol w="208280">
                  <a:extLst>
                    <a:ext uri="{9D8B030D-6E8A-4147-A177-3AD203B41FA5}">
                      <a16:colId xmlns:a16="http://schemas.microsoft.com/office/drawing/2014/main" val="2248459967"/>
                    </a:ext>
                  </a:extLst>
                </a:gridCol>
                <a:gridCol w="208280">
                  <a:extLst>
                    <a:ext uri="{9D8B030D-6E8A-4147-A177-3AD203B41FA5}">
                      <a16:colId xmlns:a16="http://schemas.microsoft.com/office/drawing/2014/main" val="3398063352"/>
                    </a:ext>
                  </a:extLst>
                </a:gridCol>
                <a:gridCol w="208280">
                  <a:extLst>
                    <a:ext uri="{9D8B030D-6E8A-4147-A177-3AD203B41FA5}">
                      <a16:colId xmlns:a16="http://schemas.microsoft.com/office/drawing/2014/main" val="3649265"/>
                    </a:ext>
                  </a:extLst>
                </a:gridCol>
                <a:gridCol w="208280">
                  <a:extLst>
                    <a:ext uri="{9D8B030D-6E8A-4147-A177-3AD203B41FA5}">
                      <a16:colId xmlns:a16="http://schemas.microsoft.com/office/drawing/2014/main" val="2198193023"/>
                    </a:ext>
                  </a:extLst>
                </a:gridCol>
                <a:gridCol w="208280">
                  <a:extLst>
                    <a:ext uri="{9D8B030D-6E8A-4147-A177-3AD203B41FA5}">
                      <a16:colId xmlns:a16="http://schemas.microsoft.com/office/drawing/2014/main" val="2510223591"/>
                    </a:ext>
                  </a:extLst>
                </a:gridCol>
                <a:gridCol w="208280">
                  <a:extLst>
                    <a:ext uri="{9D8B030D-6E8A-4147-A177-3AD203B41FA5}">
                      <a16:colId xmlns:a16="http://schemas.microsoft.com/office/drawing/2014/main" val="1774881634"/>
                    </a:ext>
                  </a:extLst>
                </a:gridCol>
                <a:gridCol w="208280">
                  <a:extLst>
                    <a:ext uri="{9D8B030D-6E8A-4147-A177-3AD203B41FA5}">
                      <a16:colId xmlns:a16="http://schemas.microsoft.com/office/drawing/2014/main" val="1259707969"/>
                    </a:ext>
                  </a:extLst>
                </a:gridCol>
                <a:gridCol w="208280">
                  <a:extLst>
                    <a:ext uri="{9D8B030D-6E8A-4147-A177-3AD203B41FA5}">
                      <a16:colId xmlns:a16="http://schemas.microsoft.com/office/drawing/2014/main" val="1345053678"/>
                    </a:ext>
                  </a:extLst>
                </a:gridCol>
                <a:gridCol w="208280">
                  <a:extLst>
                    <a:ext uri="{9D8B030D-6E8A-4147-A177-3AD203B41FA5}">
                      <a16:colId xmlns:a16="http://schemas.microsoft.com/office/drawing/2014/main" val="1431285643"/>
                    </a:ext>
                  </a:extLst>
                </a:gridCol>
                <a:gridCol w="208280">
                  <a:extLst>
                    <a:ext uri="{9D8B030D-6E8A-4147-A177-3AD203B41FA5}">
                      <a16:colId xmlns:a16="http://schemas.microsoft.com/office/drawing/2014/main" val="1531811772"/>
                    </a:ext>
                  </a:extLst>
                </a:gridCol>
                <a:gridCol w="208280">
                  <a:extLst>
                    <a:ext uri="{9D8B030D-6E8A-4147-A177-3AD203B41FA5}">
                      <a16:colId xmlns:a16="http://schemas.microsoft.com/office/drawing/2014/main" val="1941529239"/>
                    </a:ext>
                  </a:extLst>
                </a:gridCol>
                <a:gridCol w="208280">
                  <a:extLst>
                    <a:ext uri="{9D8B030D-6E8A-4147-A177-3AD203B41FA5}">
                      <a16:colId xmlns:a16="http://schemas.microsoft.com/office/drawing/2014/main" val="3015523450"/>
                    </a:ext>
                  </a:extLst>
                </a:gridCol>
                <a:gridCol w="208280">
                  <a:extLst>
                    <a:ext uri="{9D8B030D-6E8A-4147-A177-3AD203B41FA5}">
                      <a16:colId xmlns:a16="http://schemas.microsoft.com/office/drawing/2014/main" val="26719292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3597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- 2020-04-27 08:52:09</a:t>
                      </a:r>
                      <a:r>
                        <a:rPr kumimoji="0" lang="de-DE" sz="1000" b="0" i="0" u="none" strike="noStrike" kern="1200" cap="none" spc="0" normalizeH="0" baseline="0" noProof="0">
                          <a:ln>
                            <a:noFill/>
                          </a:ln>
                          <a:solidFill>
                            <a:prstClr val="black"/>
                          </a:solidFill>
                          <a:effectLst/>
                          <a:uLnTx/>
                          <a:uFillTx/>
                          <a:latin typeface="+mn-lt"/>
                          <a:ea typeface="+mn-ea"/>
                          <a:cs typeface="+mn-cs"/>
                        </a:rPr>
                        <a:t>
 Deutschland importiert zwei Drittel des Gemüses und sogar drei Viertel des Obstes. Sollte frisches Obst und Gemüse aus Spanien oder den Niederlanden knapp werden, bleiben uns Dosen. Deren Inhalt kommt bei vielen Produkten allerdings Großteils aus China.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https://scontent-iad3-1.xx.fbcdn.net/v/t15.5256-10/s720x720/94379435_597139364343607_2202907490830516224_n.jpg?_nc_cat=106&amp;_nc_sid=ad6a45&amp;_nc_ohc=Liq2sKpFQL4AX9YL31a&amp;_nc_ht=scontent-iad3-1.xx&amp;_nc_tp=7&amp;oh=cfca42069d786e7269273dc417c842de&amp;oe=5EECC50C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44073301"/>
                  </a:ext>
                </a:extLst>
              </a:tr>
            </a:tbl>
          </a:graphicData>
        </a:graphic>
      </p:graphicFrame>
      <p:sp>
        <p:nvSpPr>
          <p:cNvPr id="4" name="Text Placeholder 3">
            <a:extLst>
              <a:ext uri="{FF2B5EF4-FFF2-40B4-BE49-F238E27FC236}">
                <a16:creationId xmlns:a16="http://schemas.microsoft.com/office/drawing/2014/main" id="{B34A7B57-0537-4EA0-8B94-647C0072C1EE}"/>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1873443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D922B-ADF2-468E-AA01-9524EE2CF82B}"/>
              </a:ext>
            </a:extLst>
          </p:cNvPr>
          <p:cNvSpPr>
            <a:spLocks noGrp="1"/>
          </p:cNvSpPr>
          <p:nvPr>
            <p:ph type="title"/>
          </p:nvPr>
        </p:nvSpPr>
        <p:spPr/>
        <p:txBody>
          <a:bodyPr/>
          <a:lstStyle/>
          <a:p>
            <a:r>
              <a:rPr lang="en-US"/>
              <a:t>Facebook Original Own Posts Table | quer - 12 of 26</a:t>
            </a:r>
          </a:p>
        </p:txBody>
      </p:sp>
      <p:graphicFrame>
        <p:nvGraphicFramePr>
          <p:cNvPr id="5" name="Table Placeholder 4">
            <a:extLst>
              <a:ext uri="{FF2B5EF4-FFF2-40B4-BE49-F238E27FC236}">
                <a16:creationId xmlns:a16="http://schemas.microsoft.com/office/drawing/2014/main" id="{C12C83AA-1A33-4070-B441-B4B138315DCB}"/>
              </a:ext>
            </a:extLst>
          </p:cNvPr>
          <p:cNvGraphicFramePr>
            <a:graphicFrameLocks noGrp="1"/>
          </p:cNvGraphicFramePr>
          <p:nvPr>
            <p:ph type="tbl" sz="quarter" idx="13"/>
            <p:extLst>
              <p:ext uri="{D42A27DB-BD31-4B8C-83A1-F6EECF244321}">
                <p14:modId xmlns:p14="http://schemas.microsoft.com/office/powerpoint/2010/main" val="2780339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871873006"/>
                    </a:ext>
                  </a:extLst>
                </a:gridCol>
                <a:gridCol w="822960">
                  <a:extLst>
                    <a:ext uri="{9D8B030D-6E8A-4147-A177-3AD203B41FA5}">
                      <a16:colId xmlns:a16="http://schemas.microsoft.com/office/drawing/2014/main" val="1624729866"/>
                    </a:ext>
                  </a:extLst>
                </a:gridCol>
                <a:gridCol w="329184">
                  <a:extLst>
                    <a:ext uri="{9D8B030D-6E8A-4147-A177-3AD203B41FA5}">
                      <a16:colId xmlns:a16="http://schemas.microsoft.com/office/drawing/2014/main" val="1585965807"/>
                    </a:ext>
                  </a:extLst>
                </a:gridCol>
                <a:gridCol w="208280">
                  <a:extLst>
                    <a:ext uri="{9D8B030D-6E8A-4147-A177-3AD203B41FA5}">
                      <a16:colId xmlns:a16="http://schemas.microsoft.com/office/drawing/2014/main" val="3501236130"/>
                    </a:ext>
                  </a:extLst>
                </a:gridCol>
                <a:gridCol w="208280">
                  <a:extLst>
                    <a:ext uri="{9D8B030D-6E8A-4147-A177-3AD203B41FA5}">
                      <a16:colId xmlns:a16="http://schemas.microsoft.com/office/drawing/2014/main" val="2884638184"/>
                    </a:ext>
                  </a:extLst>
                </a:gridCol>
                <a:gridCol w="208280">
                  <a:extLst>
                    <a:ext uri="{9D8B030D-6E8A-4147-A177-3AD203B41FA5}">
                      <a16:colId xmlns:a16="http://schemas.microsoft.com/office/drawing/2014/main" val="1454256558"/>
                    </a:ext>
                  </a:extLst>
                </a:gridCol>
                <a:gridCol w="208280">
                  <a:extLst>
                    <a:ext uri="{9D8B030D-6E8A-4147-A177-3AD203B41FA5}">
                      <a16:colId xmlns:a16="http://schemas.microsoft.com/office/drawing/2014/main" val="103906528"/>
                    </a:ext>
                  </a:extLst>
                </a:gridCol>
                <a:gridCol w="208280">
                  <a:extLst>
                    <a:ext uri="{9D8B030D-6E8A-4147-A177-3AD203B41FA5}">
                      <a16:colId xmlns:a16="http://schemas.microsoft.com/office/drawing/2014/main" val="195087422"/>
                    </a:ext>
                  </a:extLst>
                </a:gridCol>
                <a:gridCol w="208280">
                  <a:extLst>
                    <a:ext uri="{9D8B030D-6E8A-4147-A177-3AD203B41FA5}">
                      <a16:colId xmlns:a16="http://schemas.microsoft.com/office/drawing/2014/main" val="2193757218"/>
                    </a:ext>
                  </a:extLst>
                </a:gridCol>
                <a:gridCol w="208280">
                  <a:extLst>
                    <a:ext uri="{9D8B030D-6E8A-4147-A177-3AD203B41FA5}">
                      <a16:colId xmlns:a16="http://schemas.microsoft.com/office/drawing/2014/main" val="1827708786"/>
                    </a:ext>
                  </a:extLst>
                </a:gridCol>
                <a:gridCol w="208280">
                  <a:extLst>
                    <a:ext uri="{9D8B030D-6E8A-4147-A177-3AD203B41FA5}">
                      <a16:colId xmlns:a16="http://schemas.microsoft.com/office/drawing/2014/main" val="104560410"/>
                    </a:ext>
                  </a:extLst>
                </a:gridCol>
                <a:gridCol w="208280">
                  <a:extLst>
                    <a:ext uri="{9D8B030D-6E8A-4147-A177-3AD203B41FA5}">
                      <a16:colId xmlns:a16="http://schemas.microsoft.com/office/drawing/2014/main" val="3297291521"/>
                    </a:ext>
                  </a:extLst>
                </a:gridCol>
                <a:gridCol w="208280">
                  <a:extLst>
                    <a:ext uri="{9D8B030D-6E8A-4147-A177-3AD203B41FA5}">
                      <a16:colId xmlns:a16="http://schemas.microsoft.com/office/drawing/2014/main" val="827529217"/>
                    </a:ext>
                  </a:extLst>
                </a:gridCol>
                <a:gridCol w="208280">
                  <a:extLst>
                    <a:ext uri="{9D8B030D-6E8A-4147-A177-3AD203B41FA5}">
                      <a16:colId xmlns:a16="http://schemas.microsoft.com/office/drawing/2014/main" val="2845844179"/>
                    </a:ext>
                  </a:extLst>
                </a:gridCol>
                <a:gridCol w="208280">
                  <a:extLst>
                    <a:ext uri="{9D8B030D-6E8A-4147-A177-3AD203B41FA5}">
                      <a16:colId xmlns:a16="http://schemas.microsoft.com/office/drawing/2014/main" val="4033298020"/>
                    </a:ext>
                  </a:extLst>
                </a:gridCol>
                <a:gridCol w="208280">
                  <a:extLst>
                    <a:ext uri="{9D8B030D-6E8A-4147-A177-3AD203B41FA5}">
                      <a16:colId xmlns:a16="http://schemas.microsoft.com/office/drawing/2014/main" val="2962526463"/>
                    </a:ext>
                  </a:extLst>
                </a:gridCol>
                <a:gridCol w="208280">
                  <a:extLst>
                    <a:ext uri="{9D8B030D-6E8A-4147-A177-3AD203B41FA5}">
                      <a16:colId xmlns:a16="http://schemas.microsoft.com/office/drawing/2014/main" val="3389547570"/>
                    </a:ext>
                  </a:extLst>
                </a:gridCol>
                <a:gridCol w="208280">
                  <a:extLst>
                    <a:ext uri="{9D8B030D-6E8A-4147-A177-3AD203B41FA5}">
                      <a16:colId xmlns:a16="http://schemas.microsoft.com/office/drawing/2014/main" val="2090892912"/>
                    </a:ext>
                  </a:extLst>
                </a:gridCol>
                <a:gridCol w="208280">
                  <a:extLst>
                    <a:ext uri="{9D8B030D-6E8A-4147-A177-3AD203B41FA5}">
                      <a16:colId xmlns:a16="http://schemas.microsoft.com/office/drawing/2014/main" val="3711743171"/>
                    </a:ext>
                  </a:extLst>
                </a:gridCol>
                <a:gridCol w="208280">
                  <a:extLst>
                    <a:ext uri="{9D8B030D-6E8A-4147-A177-3AD203B41FA5}">
                      <a16:colId xmlns:a16="http://schemas.microsoft.com/office/drawing/2014/main" val="1319559904"/>
                    </a:ext>
                  </a:extLst>
                </a:gridCol>
                <a:gridCol w="208280">
                  <a:extLst>
                    <a:ext uri="{9D8B030D-6E8A-4147-A177-3AD203B41FA5}">
                      <a16:colId xmlns:a16="http://schemas.microsoft.com/office/drawing/2014/main" val="3430778889"/>
                    </a:ext>
                  </a:extLst>
                </a:gridCol>
                <a:gridCol w="208280">
                  <a:extLst>
                    <a:ext uri="{9D8B030D-6E8A-4147-A177-3AD203B41FA5}">
                      <a16:colId xmlns:a16="http://schemas.microsoft.com/office/drawing/2014/main" val="3882996389"/>
                    </a:ext>
                  </a:extLst>
                </a:gridCol>
                <a:gridCol w="208280">
                  <a:extLst>
                    <a:ext uri="{9D8B030D-6E8A-4147-A177-3AD203B41FA5}">
                      <a16:colId xmlns:a16="http://schemas.microsoft.com/office/drawing/2014/main" val="1862488873"/>
                    </a:ext>
                  </a:extLst>
                </a:gridCol>
                <a:gridCol w="208280">
                  <a:extLst>
                    <a:ext uri="{9D8B030D-6E8A-4147-A177-3AD203B41FA5}">
                      <a16:colId xmlns:a16="http://schemas.microsoft.com/office/drawing/2014/main" val="4092901663"/>
                    </a:ext>
                  </a:extLst>
                </a:gridCol>
                <a:gridCol w="208280">
                  <a:extLst>
                    <a:ext uri="{9D8B030D-6E8A-4147-A177-3AD203B41FA5}">
                      <a16:colId xmlns:a16="http://schemas.microsoft.com/office/drawing/2014/main" val="2779169775"/>
                    </a:ext>
                  </a:extLst>
                </a:gridCol>
                <a:gridCol w="208280">
                  <a:extLst>
                    <a:ext uri="{9D8B030D-6E8A-4147-A177-3AD203B41FA5}">
                      <a16:colId xmlns:a16="http://schemas.microsoft.com/office/drawing/2014/main" val="2396510731"/>
                    </a:ext>
                  </a:extLst>
                </a:gridCol>
                <a:gridCol w="208280">
                  <a:extLst>
                    <a:ext uri="{9D8B030D-6E8A-4147-A177-3AD203B41FA5}">
                      <a16:colId xmlns:a16="http://schemas.microsoft.com/office/drawing/2014/main" val="851748275"/>
                    </a:ext>
                  </a:extLst>
                </a:gridCol>
                <a:gridCol w="208280">
                  <a:extLst>
                    <a:ext uri="{9D8B030D-6E8A-4147-A177-3AD203B41FA5}">
                      <a16:colId xmlns:a16="http://schemas.microsoft.com/office/drawing/2014/main" val="1062677633"/>
                    </a:ext>
                  </a:extLst>
                </a:gridCol>
                <a:gridCol w="208280">
                  <a:extLst>
                    <a:ext uri="{9D8B030D-6E8A-4147-A177-3AD203B41FA5}">
                      <a16:colId xmlns:a16="http://schemas.microsoft.com/office/drawing/2014/main" val="1595742162"/>
                    </a:ext>
                  </a:extLst>
                </a:gridCol>
                <a:gridCol w="208280">
                  <a:extLst>
                    <a:ext uri="{9D8B030D-6E8A-4147-A177-3AD203B41FA5}">
                      <a16:colId xmlns:a16="http://schemas.microsoft.com/office/drawing/2014/main" val="544460027"/>
                    </a:ext>
                  </a:extLst>
                </a:gridCol>
                <a:gridCol w="208280">
                  <a:extLst>
                    <a:ext uri="{9D8B030D-6E8A-4147-A177-3AD203B41FA5}">
                      <a16:colId xmlns:a16="http://schemas.microsoft.com/office/drawing/2014/main" val="63271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4956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- 2020-04-26 09:49:39</a:t>
                      </a:r>
                      <a:r>
                        <a:rPr kumimoji="0" lang="de-DE" sz="1000" b="0" i="0" u="none" strike="noStrike" kern="1200" cap="none" spc="0" normalizeH="0" baseline="0" noProof="0">
                          <a:ln>
                            <a:noFill/>
                          </a:ln>
                          <a:solidFill>
                            <a:prstClr val="black"/>
                          </a:solidFill>
                          <a:effectLst/>
                          <a:uLnTx/>
                          <a:uFillTx/>
                          <a:latin typeface="+mn-lt"/>
                          <a:ea typeface="+mn-ea"/>
                          <a:cs typeface="+mn-cs"/>
                        </a:rPr>
                        <a:t>
 Die Corona-Pandemie hat einen positiven Nebeneffekt: Solidarität. Viele bieten gerade ihre Hilfe an, zum Beispiel für Einkäufe und Besorgungen. Nun stellt sich jedoch heraus, dass derart viele Helfer wohl gar nicht gebraucht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https://scontent-iad3-1.xx.fbcdn.net/v/t15.5256-10/s720x720/93913885_1425942897595025_2834160429419200512_n.jpg?_nc_cat=110&amp;_nc_sid=ad6a45&amp;_nc_ohc=i0ctB1tCoYIAX9c-E4_&amp;_nc_ht=scontent-iad3-1.xx&amp;_nc_tp=7&amp;oh=6734948d83d6e2eca43e705f6b8eef7a&amp;oe=5EED261E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27961805"/>
                  </a:ext>
                </a:extLst>
              </a:tr>
            </a:tbl>
          </a:graphicData>
        </a:graphic>
      </p:graphicFrame>
      <p:sp>
        <p:nvSpPr>
          <p:cNvPr id="4" name="Text Placeholder 3">
            <a:extLst>
              <a:ext uri="{FF2B5EF4-FFF2-40B4-BE49-F238E27FC236}">
                <a16:creationId xmlns:a16="http://schemas.microsoft.com/office/drawing/2014/main" id="{19A4FA56-4CBB-440B-A79F-C6E6091A72E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8044591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8FC8-D275-4229-BDB2-56D32AD8B96F}"/>
              </a:ext>
            </a:extLst>
          </p:cNvPr>
          <p:cNvSpPr>
            <a:spLocks noGrp="1"/>
          </p:cNvSpPr>
          <p:nvPr>
            <p:ph type="title"/>
          </p:nvPr>
        </p:nvSpPr>
        <p:spPr/>
        <p:txBody>
          <a:bodyPr/>
          <a:lstStyle/>
          <a:p>
            <a:r>
              <a:rPr lang="en-US"/>
              <a:t>Facebook Original Own Posts Table | quer - 13 of 26</a:t>
            </a:r>
          </a:p>
        </p:txBody>
      </p:sp>
      <p:graphicFrame>
        <p:nvGraphicFramePr>
          <p:cNvPr id="5" name="Table Placeholder 4">
            <a:extLst>
              <a:ext uri="{FF2B5EF4-FFF2-40B4-BE49-F238E27FC236}">
                <a16:creationId xmlns:a16="http://schemas.microsoft.com/office/drawing/2014/main" id="{7DD81739-3C29-41E4-9E90-F5329A710855}"/>
              </a:ext>
            </a:extLst>
          </p:cNvPr>
          <p:cNvGraphicFramePr>
            <a:graphicFrameLocks noGrp="1"/>
          </p:cNvGraphicFramePr>
          <p:nvPr>
            <p:ph type="tbl" sz="quarter" idx="13"/>
            <p:extLst>
              <p:ext uri="{D42A27DB-BD31-4B8C-83A1-F6EECF244321}">
                <p14:modId xmlns:p14="http://schemas.microsoft.com/office/powerpoint/2010/main" val="950312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874189"/>
                    </a:ext>
                  </a:extLst>
                </a:gridCol>
                <a:gridCol w="822960">
                  <a:extLst>
                    <a:ext uri="{9D8B030D-6E8A-4147-A177-3AD203B41FA5}">
                      <a16:colId xmlns:a16="http://schemas.microsoft.com/office/drawing/2014/main" val="2938536723"/>
                    </a:ext>
                  </a:extLst>
                </a:gridCol>
                <a:gridCol w="329184">
                  <a:extLst>
                    <a:ext uri="{9D8B030D-6E8A-4147-A177-3AD203B41FA5}">
                      <a16:colId xmlns:a16="http://schemas.microsoft.com/office/drawing/2014/main" val="2009067503"/>
                    </a:ext>
                  </a:extLst>
                </a:gridCol>
                <a:gridCol w="208280">
                  <a:extLst>
                    <a:ext uri="{9D8B030D-6E8A-4147-A177-3AD203B41FA5}">
                      <a16:colId xmlns:a16="http://schemas.microsoft.com/office/drawing/2014/main" val="80394651"/>
                    </a:ext>
                  </a:extLst>
                </a:gridCol>
                <a:gridCol w="208280">
                  <a:extLst>
                    <a:ext uri="{9D8B030D-6E8A-4147-A177-3AD203B41FA5}">
                      <a16:colId xmlns:a16="http://schemas.microsoft.com/office/drawing/2014/main" val="1282911998"/>
                    </a:ext>
                  </a:extLst>
                </a:gridCol>
                <a:gridCol w="208280">
                  <a:extLst>
                    <a:ext uri="{9D8B030D-6E8A-4147-A177-3AD203B41FA5}">
                      <a16:colId xmlns:a16="http://schemas.microsoft.com/office/drawing/2014/main" val="1129963697"/>
                    </a:ext>
                  </a:extLst>
                </a:gridCol>
                <a:gridCol w="208280">
                  <a:extLst>
                    <a:ext uri="{9D8B030D-6E8A-4147-A177-3AD203B41FA5}">
                      <a16:colId xmlns:a16="http://schemas.microsoft.com/office/drawing/2014/main" val="2271360211"/>
                    </a:ext>
                  </a:extLst>
                </a:gridCol>
                <a:gridCol w="208280">
                  <a:extLst>
                    <a:ext uri="{9D8B030D-6E8A-4147-A177-3AD203B41FA5}">
                      <a16:colId xmlns:a16="http://schemas.microsoft.com/office/drawing/2014/main" val="865885636"/>
                    </a:ext>
                  </a:extLst>
                </a:gridCol>
                <a:gridCol w="208280">
                  <a:extLst>
                    <a:ext uri="{9D8B030D-6E8A-4147-A177-3AD203B41FA5}">
                      <a16:colId xmlns:a16="http://schemas.microsoft.com/office/drawing/2014/main" val="107278442"/>
                    </a:ext>
                  </a:extLst>
                </a:gridCol>
                <a:gridCol w="208280">
                  <a:extLst>
                    <a:ext uri="{9D8B030D-6E8A-4147-A177-3AD203B41FA5}">
                      <a16:colId xmlns:a16="http://schemas.microsoft.com/office/drawing/2014/main" val="1441589582"/>
                    </a:ext>
                  </a:extLst>
                </a:gridCol>
                <a:gridCol w="208280">
                  <a:extLst>
                    <a:ext uri="{9D8B030D-6E8A-4147-A177-3AD203B41FA5}">
                      <a16:colId xmlns:a16="http://schemas.microsoft.com/office/drawing/2014/main" val="3908934490"/>
                    </a:ext>
                  </a:extLst>
                </a:gridCol>
                <a:gridCol w="208280">
                  <a:extLst>
                    <a:ext uri="{9D8B030D-6E8A-4147-A177-3AD203B41FA5}">
                      <a16:colId xmlns:a16="http://schemas.microsoft.com/office/drawing/2014/main" val="3874231657"/>
                    </a:ext>
                  </a:extLst>
                </a:gridCol>
                <a:gridCol w="208280">
                  <a:extLst>
                    <a:ext uri="{9D8B030D-6E8A-4147-A177-3AD203B41FA5}">
                      <a16:colId xmlns:a16="http://schemas.microsoft.com/office/drawing/2014/main" val="1969945836"/>
                    </a:ext>
                  </a:extLst>
                </a:gridCol>
                <a:gridCol w="208280">
                  <a:extLst>
                    <a:ext uri="{9D8B030D-6E8A-4147-A177-3AD203B41FA5}">
                      <a16:colId xmlns:a16="http://schemas.microsoft.com/office/drawing/2014/main" val="381286055"/>
                    </a:ext>
                  </a:extLst>
                </a:gridCol>
                <a:gridCol w="208280">
                  <a:extLst>
                    <a:ext uri="{9D8B030D-6E8A-4147-A177-3AD203B41FA5}">
                      <a16:colId xmlns:a16="http://schemas.microsoft.com/office/drawing/2014/main" val="2626470977"/>
                    </a:ext>
                  </a:extLst>
                </a:gridCol>
                <a:gridCol w="208280">
                  <a:extLst>
                    <a:ext uri="{9D8B030D-6E8A-4147-A177-3AD203B41FA5}">
                      <a16:colId xmlns:a16="http://schemas.microsoft.com/office/drawing/2014/main" val="2649736826"/>
                    </a:ext>
                  </a:extLst>
                </a:gridCol>
                <a:gridCol w="208280">
                  <a:extLst>
                    <a:ext uri="{9D8B030D-6E8A-4147-A177-3AD203B41FA5}">
                      <a16:colId xmlns:a16="http://schemas.microsoft.com/office/drawing/2014/main" val="3619626461"/>
                    </a:ext>
                  </a:extLst>
                </a:gridCol>
                <a:gridCol w="208280">
                  <a:extLst>
                    <a:ext uri="{9D8B030D-6E8A-4147-A177-3AD203B41FA5}">
                      <a16:colId xmlns:a16="http://schemas.microsoft.com/office/drawing/2014/main" val="851682542"/>
                    </a:ext>
                  </a:extLst>
                </a:gridCol>
                <a:gridCol w="208280">
                  <a:extLst>
                    <a:ext uri="{9D8B030D-6E8A-4147-A177-3AD203B41FA5}">
                      <a16:colId xmlns:a16="http://schemas.microsoft.com/office/drawing/2014/main" val="3768531601"/>
                    </a:ext>
                  </a:extLst>
                </a:gridCol>
                <a:gridCol w="208280">
                  <a:extLst>
                    <a:ext uri="{9D8B030D-6E8A-4147-A177-3AD203B41FA5}">
                      <a16:colId xmlns:a16="http://schemas.microsoft.com/office/drawing/2014/main" val="1030645256"/>
                    </a:ext>
                  </a:extLst>
                </a:gridCol>
                <a:gridCol w="208280">
                  <a:extLst>
                    <a:ext uri="{9D8B030D-6E8A-4147-A177-3AD203B41FA5}">
                      <a16:colId xmlns:a16="http://schemas.microsoft.com/office/drawing/2014/main" val="1115570688"/>
                    </a:ext>
                  </a:extLst>
                </a:gridCol>
                <a:gridCol w="208280">
                  <a:extLst>
                    <a:ext uri="{9D8B030D-6E8A-4147-A177-3AD203B41FA5}">
                      <a16:colId xmlns:a16="http://schemas.microsoft.com/office/drawing/2014/main" val="1138147431"/>
                    </a:ext>
                  </a:extLst>
                </a:gridCol>
                <a:gridCol w="208280">
                  <a:extLst>
                    <a:ext uri="{9D8B030D-6E8A-4147-A177-3AD203B41FA5}">
                      <a16:colId xmlns:a16="http://schemas.microsoft.com/office/drawing/2014/main" val="373487487"/>
                    </a:ext>
                  </a:extLst>
                </a:gridCol>
                <a:gridCol w="208280">
                  <a:extLst>
                    <a:ext uri="{9D8B030D-6E8A-4147-A177-3AD203B41FA5}">
                      <a16:colId xmlns:a16="http://schemas.microsoft.com/office/drawing/2014/main" val="1687715979"/>
                    </a:ext>
                  </a:extLst>
                </a:gridCol>
                <a:gridCol w="208280">
                  <a:extLst>
                    <a:ext uri="{9D8B030D-6E8A-4147-A177-3AD203B41FA5}">
                      <a16:colId xmlns:a16="http://schemas.microsoft.com/office/drawing/2014/main" val="1683133348"/>
                    </a:ext>
                  </a:extLst>
                </a:gridCol>
                <a:gridCol w="208280">
                  <a:extLst>
                    <a:ext uri="{9D8B030D-6E8A-4147-A177-3AD203B41FA5}">
                      <a16:colId xmlns:a16="http://schemas.microsoft.com/office/drawing/2014/main" val="104490141"/>
                    </a:ext>
                  </a:extLst>
                </a:gridCol>
                <a:gridCol w="208280">
                  <a:extLst>
                    <a:ext uri="{9D8B030D-6E8A-4147-A177-3AD203B41FA5}">
                      <a16:colId xmlns:a16="http://schemas.microsoft.com/office/drawing/2014/main" val="1390214663"/>
                    </a:ext>
                  </a:extLst>
                </a:gridCol>
                <a:gridCol w="208280">
                  <a:extLst>
                    <a:ext uri="{9D8B030D-6E8A-4147-A177-3AD203B41FA5}">
                      <a16:colId xmlns:a16="http://schemas.microsoft.com/office/drawing/2014/main" val="4162937450"/>
                    </a:ext>
                  </a:extLst>
                </a:gridCol>
                <a:gridCol w="208280">
                  <a:extLst>
                    <a:ext uri="{9D8B030D-6E8A-4147-A177-3AD203B41FA5}">
                      <a16:colId xmlns:a16="http://schemas.microsoft.com/office/drawing/2014/main" val="633111006"/>
                    </a:ext>
                  </a:extLst>
                </a:gridCol>
                <a:gridCol w="208280">
                  <a:extLst>
                    <a:ext uri="{9D8B030D-6E8A-4147-A177-3AD203B41FA5}">
                      <a16:colId xmlns:a16="http://schemas.microsoft.com/office/drawing/2014/main" val="2192727729"/>
                    </a:ext>
                  </a:extLst>
                </a:gridCol>
                <a:gridCol w="208280">
                  <a:extLst>
                    <a:ext uri="{9D8B030D-6E8A-4147-A177-3AD203B41FA5}">
                      <a16:colId xmlns:a16="http://schemas.microsoft.com/office/drawing/2014/main" val="3562619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45117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- 2020-04-25 08:48:23</a:t>
                      </a:r>
                      <a:r>
                        <a:rPr kumimoji="0" lang="de-DE" sz="1000" b="0" i="0" u="none" strike="noStrike" kern="1200" cap="none" spc="0" normalizeH="0" baseline="0" noProof="0">
                          <a:ln>
                            <a:noFill/>
                          </a:ln>
                          <a:solidFill>
                            <a:prstClr val="black"/>
                          </a:solidFill>
                          <a:effectLst/>
                          <a:uLnTx/>
                          <a:uFillTx/>
                          <a:latin typeface="+mn-lt"/>
                          <a:ea typeface="+mn-ea"/>
                          <a:cs typeface="+mn-cs"/>
                        </a:rPr>
                        <a:t>
 Im schwäbischen Neusäß hat sich eine Bürgerin einen Kunstrasen an ihrem Neubau verlegen lassen. Im Einklang mit dem Bebauungsplan, sagt sie, denn dort stehe „Begrünung mit Rasen“. Das Bauamt läuft dagegen Sturm.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https://scontent-iad3-1.xx.fbcdn.net/v/t15.5256-10/s720x720/93949854_160096228722907_8533271062694068224_n.jpg?_nc_cat=111&amp;_nc_sid=ad6a45&amp;_nc_ohc=m9zWtJyubT0AX_gIgtx&amp;_nc_ht=scontent-iad3-1.xx&amp;_nc_tp=7&amp;oh=61b2af0b24c91abad23558826c02b072&amp;oe=5EEB5B73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51003544"/>
                  </a:ext>
                </a:extLst>
              </a:tr>
            </a:tbl>
          </a:graphicData>
        </a:graphic>
      </p:graphicFrame>
      <p:sp>
        <p:nvSpPr>
          <p:cNvPr id="4" name="Text Placeholder 3">
            <a:extLst>
              <a:ext uri="{FF2B5EF4-FFF2-40B4-BE49-F238E27FC236}">
                <a16:creationId xmlns:a16="http://schemas.microsoft.com/office/drawing/2014/main" id="{EF58153F-01BA-455F-8FEA-140B61A3BA05}"/>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91691821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5678D-E270-423D-BC06-ACD06D214326}"/>
              </a:ext>
            </a:extLst>
          </p:cNvPr>
          <p:cNvSpPr>
            <a:spLocks noGrp="1"/>
          </p:cNvSpPr>
          <p:nvPr>
            <p:ph type="title"/>
          </p:nvPr>
        </p:nvSpPr>
        <p:spPr/>
        <p:txBody>
          <a:bodyPr/>
          <a:lstStyle/>
          <a:p>
            <a:r>
              <a:rPr lang="en-US"/>
              <a:t>Facebook Original Own Posts Table | quer - 14 of 26</a:t>
            </a:r>
          </a:p>
        </p:txBody>
      </p:sp>
      <p:graphicFrame>
        <p:nvGraphicFramePr>
          <p:cNvPr id="5" name="Table Placeholder 4">
            <a:extLst>
              <a:ext uri="{FF2B5EF4-FFF2-40B4-BE49-F238E27FC236}">
                <a16:creationId xmlns:a16="http://schemas.microsoft.com/office/drawing/2014/main" id="{20C308C2-B4B1-42D0-B43A-59E96608CAB6}"/>
              </a:ext>
            </a:extLst>
          </p:cNvPr>
          <p:cNvGraphicFramePr>
            <a:graphicFrameLocks noGrp="1"/>
          </p:cNvGraphicFramePr>
          <p:nvPr>
            <p:ph type="tbl" sz="quarter" idx="13"/>
            <p:extLst>
              <p:ext uri="{D42A27DB-BD31-4B8C-83A1-F6EECF244321}">
                <p14:modId xmlns:p14="http://schemas.microsoft.com/office/powerpoint/2010/main" val="770948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25636455"/>
                    </a:ext>
                  </a:extLst>
                </a:gridCol>
                <a:gridCol w="822960">
                  <a:extLst>
                    <a:ext uri="{9D8B030D-6E8A-4147-A177-3AD203B41FA5}">
                      <a16:colId xmlns:a16="http://schemas.microsoft.com/office/drawing/2014/main" val="4201232934"/>
                    </a:ext>
                  </a:extLst>
                </a:gridCol>
                <a:gridCol w="329184">
                  <a:extLst>
                    <a:ext uri="{9D8B030D-6E8A-4147-A177-3AD203B41FA5}">
                      <a16:colId xmlns:a16="http://schemas.microsoft.com/office/drawing/2014/main" val="4196873060"/>
                    </a:ext>
                  </a:extLst>
                </a:gridCol>
                <a:gridCol w="208280">
                  <a:extLst>
                    <a:ext uri="{9D8B030D-6E8A-4147-A177-3AD203B41FA5}">
                      <a16:colId xmlns:a16="http://schemas.microsoft.com/office/drawing/2014/main" val="1294978974"/>
                    </a:ext>
                  </a:extLst>
                </a:gridCol>
                <a:gridCol w="208280">
                  <a:extLst>
                    <a:ext uri="{9D8B030D-6E8A-4147-A177-3AD203B41FA5}">
                      <a16:colId xmlns:a16="http://schemas.microsoft.com/office/drawing/2014/main" val="66485419"/>
                    </a:ext>
                  </a:extLst>
                </a:gridCol>
                <a:gridCol w="208280">
                  <a:extLst>
                    <a:ext uri="{9D8B030D-6E8A-4147-A177-3AD203B41FA5}">
                      <a16:colId xmlns:a16="http://schemas.microsoft.com/office/drawing/2014/main" val="179374306"/>
                    </a:ext>
                  </a:extLst>
                </a:gridCol>
                <a:gridCol w="208280">
                  <a:extLst>
                    <a:ext uri="{9D8B030D-6E8A-4147-A177-3AD203B41FA5}">
                      <a16:colId xmlns:a16="http://schemas.microsoft.com/office/drawing/2014/main" val="1836166623"/>
                    </a:ext>
                  </a:extLst>
                </a:gridCol>
                <a:gridCol w="208280">
                  <a:extLst>
                    <a:ext uri="{9D8B030D-6E8A-4147-A177-3AD203B41FA5}">
                      <a16:colId xmlns:a16="http://schemas.microsoft.com/office/drawing/2014/main" val="1731056610"/>
                    </a:ext>
                  </a:extLst>
                </a:gridCol>
                <a:gridCol w="208280">
                  <a:extLst>
                    <a:ext uri="{9D8B030D-6E8A-4147-A177-3AD203B41FA5}">
                      <a16:colId xmlns:a16="http://schemas.microsoft.com/office/drawing/2014/main" val="4059183405"/>
                    </a:ext>
                  </a:extLst>
                </a:gridCol>
                <a:gridCol w="208280">
                  <a:extLst>
                    <a:ext uri="{9D8B030D-6E8A-4147-A177-3AD203B41FA5}">
                      <a16:colId xmlns:a16="http://schemas.microsoft.com/office/drawing/2014/main" val="114288667"/>
                    </a:ext>
                  </a:extLst>
                </a:gridCol>
                <a:gridCol w="208280">
                  <a:extLst>
                    <a:ext uri="{9D8B030D-6E8A-4147-A177-3AD203B41FA5}">
                      <a16:colId xmlns:a16="http://schemas.microsoft.com/office/drawing/2014/main" val="2740224982"/>
                    </a:ext>
                  </a:extLst>
                </a:gridCol>
                <a:gridCol w="208280">
                  <a:extLst>
                    <a:ext uri="{9D8B030D-6E8A-4147-A177-3AD203B41FA5}">
                      <a16:colId xmlns:a16="http://schemas.microsoft.com/office/drawing/2014/main" val="237898430"/>
                    </a:ext>
                  </a:extLst>
                </a:gridCol>
                <a:gridCol w="208280">
                  <a:extLst>
                    <a:ext uri="{9D8B030D-6E8A-4147-A177-3AD203B41FA5}">
                      <a16:colId xmlns:a16="http://schemas.microsoft.com/office/drawing/2014/main" val="1316400370"/>
                    </a:ext>
                  </a:extLst>
                </a:gridCol>
                <a:gridCol w="208280">
                  <a:extLst>
                    <a:ext uri="{9D8B030D-6E8A-4147-A177-3AD203B41FA5}">
                      <a16:colId xmlns:a16="http://schemas.microsoft.com/office/drawing/2014/main" val="4256445187"/>
                    </a:ext>
                  </a:extLst>
                </a:gridCol>
                <a:gridCol w="208280">
                  <a:extLst>
                    <a:ext uri="{9D8B030D-6E8A-4147-A177-3AD203B41FA5}">
                      <a16:colId xmlns:a16="http://schemas.microsoft.com/office/drawing/2014/main" val="3812424695"/>
                    </a:ext>
                  </a:extLst>
                </a:gridCol>
                <a:gridCol w="208280">
                  <a:extLst>
                    <a:ext uri="{9D8B030D-6E8A-4147-A177-3AD203B41FA5}">
                      <a16:colId xmlns:a16="http://schemas.microsoft.com/office/drawing/2014/main" val="3558490951"/>
                    </a:ext>
                  </a:extLst>
                </a:gridCol>
                <a:gridCol w="208280">
                  <a:extLst>
                    <a:ext uri="{9D8B030D-6E8A-4147-A177-3AD203B41FA5}">
                      <a16:colId xmlns:a16="http://schemas.microsoft.com/office/drawing/2014/main" val="612586329"/>
                    </a:ext>
                  </a:extLst>
                </a:gridCol>
                <a:gridCol w="208280">
                  <a:extLst>
                    <a:ext uri="{9D8B030D-6E8A-4147-A177-3AD203B41FA5}">
                      <a16:colId xmlns:a16="http://schemas.microsoft.com/office/drawing/2014/main" val="3236803843"/>
                    </a:ext>
                  </a:extLst>
                </a:gridCol>
                <a:gridCol w="208280">
                  <a:extLst>
                    <a:ext uri="{9D8B030D-6E8A-4147-A177-3AD203B41FA5}">
                      <a16:colId xmlns:a16="http://schemas.microsoft.com/office/drawing/2014/main" val="1725041820"/>
                    </a:ext>
                  </a:extLst>
                </a:gridCol>
                <a:gridCol w="208280">
                  <a:extLst>
                    <a:ext uri="{9D8B030D-6E8A-4147-A177-3AD203B41FA5}">
                      <a16:colId xmlns:a16="http://schemas.microsoft.com/office/drawing/2014/main" val="1739335798"/>
                    </a:ext>
                  </a:extLst>
                </a:gridCol>
                <a:gridCol w="208280">
                  <a:extLst>
                    <a:ext uri="{9D8B030D-6E8A-4147-A177-3AD203B41FA5}">
                      <a16:colId xmlns:a16="http://schemas.microsoft.com/office/drawing/2014/main" val="1597719479"/>
                    </a:ext>
                  </a:extLst>
                </a:gridCol>
                <a:gridCol w="208280">
                  <a:extLst>
                    <a:ext uri="{9D8B030D-6E8A-4147-A177-3AD203B41FA5}">
                      <a16:colId xmlns:a16="http://schemas.microsoft.com/office/drawing/2014/main" val="4279214852"/>
                    </a:ext>
                  </a:extLst>
                </a:gridCol>
                <a:gridCol w="208280">
                  <a:extLst>
                    <a:ext uri="{9D8B030D-6E8A-4147-A177-3AD203B41FA5}">
                      <a16:colId xmlns:a16="http://schemas.microsoft.com/office/drawing/2014/main" val="3187454702"/>
                    </a:ext>
                  </a:extLst>
                </a:gridCol>
                <a:gridCol w="208280">
                  <a:extLst>
                    <a:ext uri="{9D8B030D-6E8A-4147-A177-3AD203B41FA5}">
                      <a16:colId xmlns:a16="http://schemas.microsoft.com/office/drawing/2014/main" val="135883859"/>
                    </a:ext>
                  </a:extLst>
                </a:gridCol>
                <a:gridCol w="208280">
                  <a:extLst>
                    <a:ext uri="{9D8B030D-6E8A-4147-A177-3AD203B41FA5}">
                      <a16:colId xmlns:a16="http://schemas.microsoft.com/office/drawing/2014/main" val="1485485341"/>
                    </a:ext>
                  </a:extLst>
                </a:gridCol>
                <a:gridCol w="208280">
                  <a:extLst>
                    <a:ext uri="{9D8B030D-6E8A-4147-A177-3AD203B41FA5}">
                      <a16:colId xmlns:a16="http://schemas.microsoft.com/office/drawing/2014/main" val="4129464847"/>
                    </a:ext>
                  </a:extLst>
                </a:gridCol>
                <a:gridCol w="208280">
                  <a:extLst>
                    <a:ext uri="{9D8B030D-6E8A-4147-A177-3AD203B41FA5}">
                      <a16:colId xmlns:a16="http://schemas.microsoft.com/office/drawing/2014/main" val="3279132986"/>
                    </a:ext>
                  </a:extLst>
                </a:gridCol>
                <a:gridCol w="208280">
                  <a:extLst>
                    <a:ext uri="{9D8B030D-6E8A-4147-A177-3AD203B41FA5}">
                      <a16:colId xmlns:a16="http://schemas.microsoft.com/office/drawing/2014/main" val="1923762356"/>
                    </a:ext>
                  </a:extLst>
                </a:gridCol>
                <a:gridCol w="208280">
                  <a:extLst>
                    <a:ext uri="{9D8B030D-6E8A-4147-A177-3AD203B41FA5}">
                      <a16:colId xmlns:a16="http://schemas.microsoft.com/office/drawing/2014/main" val="631267170"/>
                    </a:ext>
                  </a:extLst>
                </a:gridCol>
                <a:gridCol w="208280">
                  <a:extLst>
                    <a:ext uri="{9D8B030D-6E8A-4147-A177-3AD203B41FA5}">
                      <a16:colId xmlns:a16="http://schemas.microsoft.com/office/drawing/2014/main" val="3004365637"/>
                    </a:ext>
                  </a:extLst>
                </a:gridCol>
                <a:gridCol w="208280">
                  <a:extLst>
                    <a:ext uri="{9D8B030D-6E8A-4147-A177-3AD203B41FA5}">
                      <a16:colId xmlns:a16="http://schemas.microsoft.com/office/drawing/2014/main" val="3117217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2886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- 2020-04-24 18:47:00</a:t>
                      </a:r>
                      <a:r>
                        <a:rPr kumimoji="0" lang="de-DE" sz="1000" b="0" i="0" u="none" strike="noStrike" kern="1200" cap="none" spc="0" normalizeH="0" baseline="0" noProof="0">
                          <a:ln>
                            <a:noFill/>
                          </a:ln>
                          <a:solidFill>
                            <a:prstClr val="black"/>
                          </a:solidFill>
                          <a:effectLst/>
                          <a:uLnTx/>
                          <a:uFillTx/>
                          <a:latin typeface="+mn-lt"/>
                          <a:ea typeface="+mn-ea"/>
                          <a:cs typeface="+mn-cs"/>
                        </a:rPr>
                        <a:t>
 Allen ist klar: die Pandemie erfordert Verbote. Doch nach Wochen der Einschränkungen fragen sich viele: Welche Maßnahmen sind wirklich sinnvoll?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https://scontent-iad3-1.xx.fbcdn.net/v/t15.5256-10/s720x720/94060570_1955439581274996_5797351533360185344_n.jpg?_nc_cat=107&amp;_nc_sid=ad6a45&amp;_nc_ohc=OmxLePuzOCYAX_2_-Xz&amp;_nc_ht=scontent-iad3-1.xx&amp;_nc_tp=7&amp;oh=a75d7374899b8b05aebd20f4af6e5bbe&amp;oe=5EEE4C10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45660269"/>
                  </a:ext>
                </a:extLst>
              </a:tr>
            </a:tbl>
          </a:graphicData>
        </a:graphic>
      </p:graphicFrame>
      <p:sp>
        <p:nvSpPr>
          <p:cNvPr id="4" name="Text Placeholder 3">
            <a:extLst>
              <a:ext uri="{FF2B5EF4-FFF2-40B4-BE49-F238E27FC236}">
                <a16:creationId xmlns:a16="http://schemas.microsoft.com/office/drawing/2014/main" id="{E07DC43C-8457-48AF-8507-E53DA6C59426}"/>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20959888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49C9F-2883-4D3C-96C4-8ECF18A3351D}"/>
              </a:ext>
            </a:extLst>
          </p:cNvPr>
          <p:cNvSpPr>
            <a:spLocks noGrp="1"/>
          </p:cNvSpPr>
          <p:nvPr>
            <p:ph type="title"/>
          </p:nvPr>
        </p:nvSpPr>
        <p:spPr/>
        <p:txBody>
          <a:bodyPr/>
          <a:lstStyle/>
          <a:p>
            <a:r>
              <a:rPr lang="en-US"/>
              <a:t>Facebook Original Own Posts Table | quer - 15 of 26</a:t>
            </a:r>
          </a:p>
        </p:txBody>
      </p:sp>
      <p:graphicFrame>
        <p:nvGraphicFramePr>
          <p:cNvPr id="5" name="Table Placeholder 4">
            <a:extLst>
              <a:ext uri="{FF2B5EF4-FFF2-40B4-BE49-F238E27FC236}">
                <a16:creationId xmlns:a16="http://schemas.microsoft.com/office/drawing/2014/main" id="{86EFD474-D21E-4186-BB1C-427124EDB282}"/>
              </a:ext>
            </a:extLst>
          </p:cNvPr>
          <p:cNvGraphicFramePr>
            <a:graphicFrameLocks noGrp="1"/>
          </p:cNvGraphicFramePr>
          <p:nvPr>
            <p:ph type="tbl" sz="quarter" idx="13"/>
            <p:extLst>
              <p:ext uri="{D42A27DB-BD31-4B8C-83A1-F6EECF244321}">
                <p14:modId xmlns:p14="http://schemas.microsoft.com/office/powerpoint/2010/main" val="1993150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50758030"/>
                    </a:ext>
                  </a:extLst>
                </a:gridCol>
                <a:gridCol w="822960">
                  <a:extLst>
                    <a:ext uri="{9D8B030D-6E8A-4147-A177-3AD203B41FA5}">
                      <a16:colId xmlns:a16="http://schemas.microsoft.com/office/drawing/2014/main" val="549649869"/>
                    </a:ext>
                  </a:extLst>
                </a:gridCol>
                <a:gridCol w="329184">
                  <a:extLst>
                    <a:ext uri="{9D8B030D-6E8A-4147-A177-3AD203B41FA5}">
                      <a16:colId xmlns:a16="http://schemas.microsoft.com/office/drawing/2014/main" val="79758871"/>
                    </a:ext>
                  </a:extLst>
                </a:gridCol>
                <a:gridCol w="208280">
                  <a:extLst>
                    <a:ext uri="{9D8B030D-6E8A-4147-A177-3AD203B41FA5}">
                      <a16:colId xmlns:a16="http://schemas.microsoft.com/office/drawing/2014/main" val="3481721970"/>
                    </a:ext>
                  </a:extLst>
                </a:gridCol>
                <a:gridCol w="208280">
                  <a:extLst>
                    <a:ext uri="{9D8B030D-6E8A-4147-A177-3AD203B41FA5}">
                      <a16:colId xmlns:a16="http://schemas.microsoft.com/office/drawing/2014/main" val="1526341921"/>
                    </a:ext>
                  </a:extLst>
                </a:gridCol>
                <a:gridCol w="208280">
                  <a:extLst>
                    <a:ext uri="{9D8B030D-6E8A-4147-A177-3AD203B41FA5}">
                      <a16:colId xmlns:a16="http://schemas.microsoft.com/office/drawing/2014/main" val="2118799881"/>
                    </a:ext>
                  </a:extLst>
                </a:gridCol>
                <a:gridCol w="208280">
                  <a:extLst>
                    <a:ext uri="{9D8B030D-6E8A-4147-A177-3AD203B41FA5}">
                      <a16:colId xmlns:a16="http://schemas.microsoft.com/office/drawing/2014/main" val="2743171521"/>
                    </a:ext>
                  </a:extLst>
                </a:gridCol>
                <a:gridCol w="208280">
                  <a:extLst>
                    <a:ext uri="{9D8B030D-6E8A-4147-A177-3AD203B41FA5}">
                      <a16:colId xmlns:a16="http://schemas.microsoft.com/office/drawing/2014/main" val="4123299240"/>
                    </a:ext>
                  </a:extLst>
                </a:gridCol>
                <a:gridCol w="208280">
                  <a:extLst>
                    <a:ext uri="{9D8B030D-6E8A-4147-A177-3AD203B41FA5}">
                      <a16:colId xmlns:a16="http://schemas.microsoft.com/office/drawing/2014/main" val="3002989026"/>
                    </a:ext>
                  </a:extLst>
                </a:gridCol>
                <a:gridCol w="208280">
                  <a:extLst>
                    <a:ext uri="{9D8B030D-6E8A-4147-A177-3AD203B41FA5}">
                      <a16:colId xmlns:a16="http://schemas.microsoft.com/office/drawing/2014/main" val="1766494387"/>
                    </a:ext>
                  </a:extLst>
                </a:gridCol>
                <a:gridCol w="208280">
                  <a:extLst>
                    <a:ext uri="{9D8B030D-6E8A-4147-A177-3AD203B41FA5}">
                      <a16:colId xmlns:a16="http://schemas.microsoft.com/office/drawing/2014/main" val="4051244549"/>
                    </a:ext>
                  </a:extLst>
                </a:gridCol>
                <a:gridCol w="208280">
                  <a:extLst>
                    <a:ext uri="{9D8B030D-6E8A-4147-A177-3AD203B41FA5}">
                      <a16:colId xmlns:a16="http://schemas.microsoft.com/office/drawing/2014/main" val="2054010905"/>
                    </a:ext>
                  </a:extLst>
                </a:gridCol>
                <a:gridCol w="208280">
                  <a:extLst>
                    <a:ext uri="{9D8B030D-6E8A-4147-A177-3AD203B41FA5}">
                      <a16:colId xmlns:a16="http://schemas.microsoft.com/office/drawing/2014/main" val="362573739"/>
                    </a:ext>
                  </a:extLst>
                </a:gridCol>
                <a:gridCol w="208280">
                  <a:extLst>
                    <a:ext uri="{9D8B030D-6E8A-4147-A177-3AD203B41FA5}">
                      <a16:colId xmlns:a16="http://schemas.microsoft.com/office/drawing/2014/main" val="1554564526"/>
                    </a:ext>
                  </a:extLst>
                </a:gridCol>
                <a:gridCol w="208280">
                  <a:extLst>
                    <a:ext uri="{9D8B030D-6E8A-4147-A177-3AD203B41FA5}">
                      <a16:colId xmlns:a16="http://schemas.microsoft.com/office/drawing/2014/main" val="4024769521"/>
                    </a:ext>
                  </a:extLst>
                </a:gridCol>
                <a:gridCol w="208280">
                  <a:extLst>
                    <a:ext uri="{9D8B030D-6E8A-4147-A177-3AD203B41FA5}">
                      <a16:colId xmlns:a16="http://schemas.microsoft.com/office/drawing/2014/main" val="3502971715"/>
                    </a:ext>
                  </a:extLst>
                </a:gridCol>
                <a:gridCol w="208280">
                  <a:extLst>
                    <a:ext uri="{9D8B030D-6E8A-4147-A177-3AD203B41FA5}">
                      <a16:colId xmlns:a16="http://schemas.microsoft.com/office/drawing/2014/main" val="3836594805"/>
                    </a:ext>
                  </a:extLst>
                </a:gridCol>
                <a:gridCol w="208280">
                  <a:extLst>
                    <a:ext uri="{9D8B030D-6E8A-4147-A177-3AD203B41FA5}">
                      <a16:colId xmlns:a16="http://schemas.microsoft.com/office/drawing/2014/main" val="2937856980"/>
                    </a:ext>
                  </a:extLst>
                </a:gridCol>
                <a:gridCol w="208280">
                  <a:extLst>
                    <a:ext uri="{9D8B030D-6E8A-4147-A177-3AD203B41FA5}">
                      <a16:colId xmlns:a16="http://schemas.microsoft.com/office/drawing/2014/main" val="2238849987"/>
                    </a:ext>
                  </a:extLst>
                </a:gridCol>
                <a:gridCol w="208280">
                  <a:extLst>
                    <a:ext uri="{9D8B030D-6E8A-4147-A177-3AD203B41FA5}">
                      <a16:colId xmlns:a16="http://schemas.microsoft.com/office/drawing/2014/main" val="753006027"/>
                    </a:ext>
                  </a:extLst>
                </a:gridCol>
                <a:gridCol w="208280">
                  <a:extLst>
                    <a:ext uri="{9D8B030D-6E8A-4147-A177-3AD203B41FA5}">
                      <a16:colId xmlns:a16="http://schemas.microsoft.com/office/drawing/2014/main" val="2775718411"/>
                    </a:ext>
                  </a:extLst>
                </a:gridCol>
                <a:gridCol w="208280">
                  <a:extLst>
                    <a:ext uri="{9D8B030D-6E8A-4147-A177-3AD203B41FA5}">
                      <a16:colId xmlns:a16="http://schemas.microsoft.com/office/drawing/2014/main" val="2434800247"/>
                    </a:ext>
                  </a:extLst>
                </a:gridCol>
                <a:gridCol w="208280">
                  <a:extLst>
                    <a:ext uri="{9D8B030D-6E8A-4147-A177-3AD203B41FA5}">
                      <a16:colId xmlns:a16="http://schemas.microsoft.com/office/drawing/2014/main" val="2136261628"/>
                    </a:ext>
                  </a:extLst>
                </a:gridCol>
                <a:gridCol w="208280">
                  <a:extLst>
                    <a:ext uri="{9D8B030D-6E8A-4147-A177-3AD203B41FA5}">
                      <a16:colId xmlns:a16="http://schemas.microsoft.com/office/drawing/2014/main" val="1828960063"/>
                    </a:ext>
                  </a:extLst>
                </a:gridCol>
                <a:gridCol w="208280">
                  <a:extLst>
                    <a:ext uri="{9D8B030D-6E8A-4147-A177-3AD203B41FA5}">
                      <a16:colId xmlns:a16="http://schemas.microsoft.com/office/drawing/2014/main" val="2684040829"/>
                    </a:ext>
                  </a:extLst>
                </a:gridCol>
                <a:gridCol w="208280">
                  <a:extLst>
                    <a:ext uri="{9D8B030D-6E8A-4147-A177-3AD203B41FA5}">
                      <a16:colId xmlns:a16="http://schemas.microsoft.com/office/drawing/2014/main" val="542675947"/>
                    </a:ext>
                  </a:extLst>
                </a:gridCol>
                <a:gridCol w="208280">
                  <a:extLst>
                    <a:ext uri="{9D8B030D-6E8A-4147-A177-3AD203B41FA5}">
                      <a16:colId xmlns:a16="http://schemas.microsoft.com/office/drawing/2014/main" val="1995226880"/>
                    </a:ext>
                  </a:extLst>
                </a:gridCol>
                <a:gridCol w="208280">
                  <a:extLst>
                    <a:ext uri="{9D8B030D-6E8A-4147-A177-3AD203B41FA5}">
                      <a16:colId xmlns:a16="http://schemas.microsoft.com/office/drawing/2014/main" val="791719923"/>
                    </a:ext>
                  </a:extLst>
                </a:gridCol>
                <a:gridCol w="208280">
                  <a:extLst>
                    <a:ext uri="{9D8B030D-6E8A-4147-A177-3AD203B41FA5}">
                      <a16:colId xmlns:a16="http://schemas.microsoft.com/office/drawing/2014/main" val="4257724203"/>
                    </a:ext>
                  </a:extLst>
                </a:gridCol>
                <a:gridCol w="208280">
                  <a:extLst>
                    <a:ext uri="{9D8B030D-6E8A-4147-A177-3AD203B41FA5}">
                      <a16:colId xmlns:a16="http://schemas.microsoft.com/office/drawing/2014/main" val="1361449227"/>
                    </a:ext>
                  </a:extLst>
                </a:gridCol>
                <a:gridCol w="208280">
                  <a:extLst>
                    <a:ext uri="{9D8B030D-6E8A-4147-A177-3AD203B41FA5}">
                      <a16:colId xmlns:a16="http://schemas.microsoft.com/office/drawing/2014/main" val="212065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6474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- 2020-04-24 16:07:00</a:t>
                      </a:r>
                      <a:r>
                        <a:rPr kumimoji="0" lang="de-DE" sz="1000" b="0" i="0" u="none" strike="noStrike" kern="1200" cap="none" spc="0" normalizeH="0" baseline="0" noProof="0">
                          <a:ln>
                            <a:noFill/>
                          </a:ln>
                          <a:solidFill>
                            <a:prstClr val="black"/>
                          </a:solidFill>
                          <a:effectLst/>
                          <a:uLnTx/>
                          <a:uFillTx/>
                          <a:latin typeface="+mn-lt"/>
                          <a:ea typeface="+mn-ea"/>
                          <a:cs typeface="+mn-cs"/>
                        </a:rPr>
                        <a:t>
 Balkonien sieht doch gar nicht so schlecht aus als Urlaubsziel... Eines der Themen der aktuellen quer-Sendung. Der Link zur ganzen Sendung in der Mediathek: https://www.br.de/mediathek/video/quer-23042020-gutes-tun-in-corona-zeiten-ende-der-zustimmung-falsche-vorsicht-av:5e60e0e21aeb6e001a1cac20
Weitere Themen: 
- Wann ist Rasen wirklich ein Rasen?
- Gibt es zu viele Helfer in Corona-Zeiten?
- Sind die Maßnahmen wirklich sinnvoll?
- Hausgeburt statt Geburt in der Klinik?
u.v.m.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https://scontent-iad3-1.xx.fbcdn.net/v/t1.0-9/p720x720/94212803_10156731077785728_2534918251041783808_o.jpg?_nc_cat=103&amp;_nc_sid=8024bb&amp;_nc_ohc=D3s2tHZ13zsAX-aU6tw&amp;_nc_ht=scontent-iad3-1.xx&amp;_nc_tp=6&amp;oh=069e4349a6f796c6cfeb434dba09522a&amp;oe=5EEBEBBB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59853416"/>
                  </a:ext>
                </a:extLst>
              </a:tr>
            </a:tbl>
          </a:graphicData>
        </a:graphic>
      </p:graphicFrame>
      <p:sp>
        <p:nvSpPr>
          <p:cNvPr id="4" name="Text Placeholder 3">
            <a:extLst>
              <a:ext uri="{FF2B5EF4-FFF2-40B4-BE49-F238E27FC236}">
                <a16:creationId xmlns:a16="http://schemas.microsoft.com/office/drawing/2014/main" id="{D3A7C89C-7552-427C-BC61-8486E474ED71}"/>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2051274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0524-13BD-438D-A5D2-7BE30DAC7292}"/>
              </a:ext>
            </a:extLst>
          </p:cNvPr>
          <p:cNvSpPr>
            <a:spLocks noGrp="1"/>
          </p:cNvSpPr>
          <p:nvPr>
            <p:ph type="title"/>
          </p:nvPr>
        </p:nvSpPr>
        <p:spPr/>
        <p:txBody>
          <a:bodyPr/>
          <a:lstStyle/>
          <a:p>
            <a:r>
              <a:rPr lang="en-US"/>
              <a:t>Facebook Original Own Posts Table | quer - 16 of 26</a:t>
            </a:r>
          </a:p>
        </p:txBody>
      </p:sp>
      <p:graphicFrame>
        <p:nvGraphicFramePr>
          <p:cNvPr id="5" name="Table Placeholder 4">
            <a:extLst>
              <a:ext uri="{FF2B5EF4-FFF2-40B4-BE49-F238E27FC236}">
                <a16:creationId xmlns:a16="http://schemas.microsoft.com/office/drawing/2014/main" id="{3118FB86-4850-4A81-B097-B759CD66D0E7}"/>
              </a:ext>
            </a:extLst>
          </p:cNvPr>
          <p:cNvGraphicFramePr>
            <a:graphicFrameLocks noGrp="1"/>
          </p:cNvGraphicFramePr>
          <p:nvPr>
            <p:ph type="tbl" sz="quarter" idx="13"/>
            <p:extLst>
              <p:ext uri="{D42A27DB-BD31-4B8C-83A1-F6EECF244321}">
                <p14:modId xmlns:p14="http://schemas.microsoft.com/office/powerpoint/2010/main" val="1096855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83260524"/>
                    </a:ext>
                  </a:extLst>
                </a:gridCol>
                <a:gridCol w="822960">
                  <a:extLst>
                    <a:ext uri="{9D8B030D-6E8A-4147-A177-3AD203B41FA5}">
                      <a16:colId xmlns:a16="http://schemas.microsoft.com/office/drawing/2014/main" val="2363547377"/>
                    </a:ext>
                  </a:extLst>
                </a:gridCol>
                <a:gridCol w="329184">
                  <a:extLst>
                    <a:ext uri="{9D8B030D-6E8A-4147-A177-3AD203B41FA5}">
                      <a16:colId xmlns:a16="http://schemas.microsoft.com/office/drawing/2014/main" val="932811058"/>
                    </a:ext>
                  </a:extLst>
                </a:gridCol>
                <a:gridCol w="208280">
                  <a:extLst>
                    <a:ext uri="{9D8B030D-6E8A-4147-A177-3AD203B41FA5}">
                      <a16:colId xmlns:a16="http://schemas.microsoft.com/office/drawing/2014/main" val="996365278"/>
                    </a:ext>
                  </a:extLst>
                </a:gridCol>
                <a:gridCol w="208280">
                  <a:extLst>
                    <a:ext uri="{9D8B030D-6E8A-4147-A177-3AD203B41FA5}">
                      <a16:colId xmlns:a16="http://schemas.microsoft.com/office/drawing/2014/main" val="3241383132"/>
                    </a:ext>
                  </a:extLst>
                </a:gridCol>
                <a:gridCol w="208280">
                  <a:extLst>
                    <a:ext uri="{9D8B030D-6E8A-4147-A177-3AD203B41FA5}">
                      <a16:colId xmlns:a16="http://schemas.microsoft.com/office/drawing/2014/main" val="969260547"/>
                    </a:ext>
                  </a:extLst>
                </a:gridCol>
                <a:gridCol w="208280">
                  <a:extLst>
                    <a:ext uri="{9D8B030D-6E8A-4147-A177-3AD203B41FA5}">
                      <a16:colId xmlns:a16="http://schemas.microsoft.com/office/drawing/2014/main" val="1387668934"/>
                    </a:ext>
                  </a:extLst>
                </a:gridCol>
                <a:gridCol w="208280">
                  <a:extLst>
                    <a:ext uri="{9D8B030D-6E8A-4147-A177-3AD203B41FA5}">
                      <a16:colId xmlns:a16="http://schemas.microsoft.com/office/drawing/2014/main" val="1728866239"/>
                    </a:ext>
                  </a:extLst>
                </a:gridCol>
                <a:gridCol w="208280">
                  <a:extLst>
                    <a:ext uri="{9D8B030D-6E8A-4147-A177-3AD203B41FA5}">
                      <a16:colId xmlns:a16="http://schemas.microsoft.com/office/drawing/2014/main" val="1058602019"/>
                    </a:ext>
                  </a:extLst>
                </a:gridCol>
                <a:gridCol w="208280">
                  <a:extLst>
                    <a:ext uri="{9D8B030D-6E8A-4147-A177-3AD203B41FA5}">
                      <a16:colId xmlns:a16="http://schemas.microsoft.com/office/drawing/2014/main" val="3001342217"/>
                    </a:ext>
                  </a:extLst>
                </a:gridCol>
                <a:gridCol w="208280">
                  <a:extLst>
                    <a:ext uri="{9D8B030D-6E8A-4147-A177-3AD203B41FA5}">
                      <a16:colId xmlns:a16="http://schemas.microsoft.com/office/drawing/2014/main" val="610863057"/>
                    </a:ext>
                  </a:extLst>
                </a:gridCol>
                <a:gridCol w="208280">
                  <a:extLst>
                    <a:ext uri="{9D8B030D-6E8A-4147-A177-3AD203B41FA5}">
                      <a16:colId xmlns:a16="http://schemas.microsoft.com/office/drawing/2014/main" val="4125580797"/>
                    </a:ext>
                  </a:extLst>
                </a:gridCol>
                <a:gridCol w="208280">
                  <a:extLst>
                    <a:ext uri="{9D8B030D-6E8A-4147-A177-3AD203B41FA5}">
                      <a16:colId xmlns:a16="http://schemas.microsoft.com/office/drawing/2014/main" val="4234726055"/>
                    </a:ext>
                  </a:extLst>
                </a:gridCol>
                <a:gridCol w="208280">
                  <a:extLst>
                    <a:ext uri="{9D8B030D-6E8A-4147-A177-3AD203B41FA5}">
                      <a16:colId xmlns:a16="http://schemas.microsoft.com/office/drawing/2014/main" val="1765823058"/>
                    </a:ext>
                  </a:extLst>
                </a:gridCol>
                <a:gridCol w="208280">
                  <a:extLst>
                    <a:ext uri="{9D8B030D-6E8A-4147-A177-3AD203B41FA5}">
                      <a16:colId xmlns:a16="http://schemas.microsoft.com/office/drawing/2014/main" val="2227091481"/>
                    </a:ext>
                  </a:extLst>
                </a:gridCol>
                <a:gridCol w="208280">
                  <a:extLst>
                    <a:ext uri="{9D8B030D-6E8A-4147-A177-3AD203B41FA5}">
                      <a16:colId xmlns:a16="http://schemas.microsoft.com/office/drawing/2014/main" val="3122805267"/>
                    </a:ext>
                  </a:extLst>
                </a:gridCol>
                <a:gridCol w="208280">
                  <a:extLst>
                    <a:ext uri="{9D8B030D-6E8A-4147-A177-3AD203B41FA5}">
                      <a16:colId xmlns:a16="http://schemas.microsoft.com/office/drawing/2014/main" val="1021484017"/>
                    </a:ext>
                  </a:extLst>
                </a:gridCol>
                <a:gridCol w="208280">
                  <a:extLst>
                    <a:ext uri="{9D8B030D-6E8A-4147-A177-3AD203B41FA5}">
                      <a16:colId xmlns:a16="http://schemas.microsoft.com/office/drawing/2014/main" val="248014363"/>
                    </a:ext>
                  </a:extLst>
                </a:gridCol>
                <a:gridCol w="208280">
                  <a:extLst>
                    <a:ext uri="{9D8B030D-6E8A-4147-A177-3AD203B41FA5}">
                      <a16:colId xmlns:a16="http://schemas.microsoft.com/office/drawing/2014/main" val="1863688070"/>
                    </a:ext>
                  </a:extLst>
                </a:gridCol>
                <a:gridCol w="208280">
                  <a:extLst>
                    <a:ext uri="{9D8B030D-6E8A-4147-A177-3AD203B41FA5}">
                      <a16:colId xmlns:a16="http://schemas.microsoft.com/office/drawing/2014/main" val="1986924088"/>
                    </a:ext>
                  </a:extLst>
                </a:gridCol>
                <a:gridCol w="208280">
                  <a:extLst>
                    <a:ext uri="{9D8B030D-6E8A-4147-A177-3AD203B41FA5}">
                      <a16:colId xmlns:a16="http://schemas.microsoft.com/office/drawing/2014/main" val="1148418711"/>
                    </a:ext>
                  </a:extLst>
                </a:gridCol>
                <a:gridCol w="208280">
                  <a:extLst>
                    <a:ext uri="{9D8B030D-6E8A-4147-A177-3AD203B41FA5}">
                      <a16:colId xmlns:a16="http://schemas.microsoft.com/office/drawing/2014/main" val="2369884748"/>
                    </a:ext>
                  </a:extLst>
                </a:gridCol>
                <a:gridCol w="208280">
                  <a:extLst>
                    <a:ext uri="{9D8B030D-6E8A-4147-A177-3AD203B41FA5}">
                      <a16:colId xmlns:a16="http://schemas.microsoft.com/office/drawing/2014/main" val="3853575755"/>
                    </a:ext>
                  </a:extLst>
                </a:gridCol>
                <a:gridCol w="208280">
                  <a:extLst>
                    <a:ext uri="{9D8B030D-6E8A-4147-A177-3AD203B41FA5}">
                      <a16:colId xmlns:a16="http://schemas.microsoft.com/office/drawing/2014/main" val="1271423841"/>
                    </a:ext>
                  </a:extLst>
                </a:gridCol>
                <a:gridCol w="208280">
                  <a:extLst>
                    <a:ext uri="{9D8B030D-6E8A-4147-A177-3AD203B41FA5}">
                      <a16:colId xmlns:a16="http://schemas.microsoft.com/office/drawing/2014/main" val="1880807246"/>
                    </a:ext>
                  </a:extLst>
                </a:gridCol>
                <a:gridCol w="208280">
                  <a:extLst>
                    <a:ext uri="{9D8B030D-6E8A-4147-A177-3AD203B41FA5}">
                      <a16:colId xmlns:a16="http://schemas.microsoft.com/office/drawing/2014/main" val="3537489847"/>
                    </a:ext>
                  </a:extLst>
                </a:gridCol>
                <a:gridCol w="208280">
                  <a:extLst>
                    <a:ext uri="{9D8B030D-6E8A-4147-A177-3AD203B41FA5}">
                      <a16:colId xmlns:a16="http://schemas.microsoft.com/office/drawing/2014/main" val="761736662"/>
                    </a:ext>
                  </a:extLst>
                </a:gridCol>
                <a:gridCol w="208280">
                  <a:extLst>
                    <a:ext uri="{9D8B030D-6E8A-4147-A177-3AD203B41FA5}">
                      <a16:colId xmlns:a16="http://schemas.microsoft.com/office/drawing/2014/main" val="766690672"/>
                    </a:ext>
                  </a:extLst>
                </a:gridCol>
                <a:gridCol w="208280">
                  <a:extLst>
                    <a:ext uri="{9D8B030D-6E8A-4147-A177-3AD203B41FA5}">
                      <a16:colId xmlns:a16="http://schemas.microsoft.com/office/drawing/2014/main" val="659157915"/>
                    </a:ext>
                  </a:extLst>
                </a:gridCol>
                <a:gridCol w="208280">
                  <a:extLst>
                    <a:ext uri="{9D8B030D-6E8A-4147-A177-3AD203B41FA5}">
                      <a16:colId xmlns:a16="http://schemas.microsoft.com/office/drawing/2014/main" val="1516681321"/>
                    </a:ext>
                  </a:extLst>
                </a:gridCol>
                <a:gridCol w="208280">
                  <a:extLst>
                    <a:ext uri="{9D8B030D-6E8A-4147-A177-3AD203B41FA5}">
                      <a16:colId xmlns:a16="http://schemas.microsoft.com/office/drawing/2014/main" val="1297018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66275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- 2020-04-24 14:56:33</a:t>
                      </a:r>
                      <a:r>
                        <a:rPr kumimoji="0" lang="de-DE" sz="1000" b="0" i="0" u="none" strike="noStrike" kern="1200" cap="none" spc="0" normalizeH="0" baseline="0" noProof="0">
                          <a:ln>
                            <a:noFill/>
                          </a:ln>
                          <a:solidFill>
                            <a:prstClr val="black"/>
                          </a:solidFill>
                          <a:effectLst/>
                          <a:uLnTx/>
                          <a:uFillTx/>
                          <a:latin typeface="+mn-lt"/>
                          <a:ea typeface="+mn-ea"/>
                          <a:cs typeface="+mn-cs"/>
                        </a:rPr>
                        <a:t>
 Stubenmusi bekommt eine ganz neue Bedeutung. Hans Well und die Wellbappn können, wie alle Künstler, grad nicht auftreten. Hier melden sie sich mit einem melancholischen Stück von dahoam.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https://scontent-iad3-1.xx.fbcdn.net/v/t15.5256-10/s720x720/94301882_3135447049820052_8453869370932723712_n.jpg?_nc_cat=106&amp;_nc_sid=ad6a45&amp;_nc_ohc=6Nju72AERVkAX_zXGIm&amp;_nc_ht=scontent-iad3-1.xx&amp;_nc_tp=7&amp;oh=54a774bc69862aa27f81bd863cfdcc7f&amp;oe=5EEEC617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53154153"/>
                  </a:ext>
                </a:extLst>
              </a:tr>
            </a:tbl>
          </a:graphicData>
        </a:graphic>
      </p:graphicFrame>
      <p:sp>
        <p:nvSpPr>
          <p:cNvPr id="4" name="Text Placeholder 3">
            <a:extLst>
              <a:ext uri="{FF2B5EF4-FFF2-40B4-BE49-F238E27FC236}">
                <a16:creationId xmlns:a16="http://schemas.microsoft.com/office/drawing/2014/main" id="{090FC509-ECDD-4CE4-A245-EF5CAC187A1F}"/>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072782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0118-DF32-4FE2-9A44-609BA0FB7861}"/>
              </a:ext>
            </a:extLst>
          </p:cNvPr>
          <p:cNvSpPr>
            <a:spLocks noGrp="1"/>
          </p:cNvSpPr>
          <p:nvPr>
            <p:ph type="title"/>
          </p:nvPr>
        </p:nvSpPr>
        <p:spPr/>
        <p:txBody>
          <a:bodyPr/>
          <a:lstStyle/>
          <a:p>
            <a:r>
              <a:rPr lang="en-US"/>
              <a:t>Facebook Original Own Posts Table | quer - 17 of 26</a:t>
            </a:r>
          </a:p>
        </p:txBody>
      </p:sp>
      <p:graphicFrame>
        <p:nvGraphicFramePr>
          <p:cNvPr id="5" name="Table Placeholder 4">
            <a:extLst>
              <a:ext uri="{FF2B5EF4-FFF2-40B4-BE49-F238E27FC236}">
                <a16:creationId xmlns:a16="http://schemas.microsoft.com/office/drawing/2014/main" id="{C5BAC936-4B52-478F-885E-F5F8354662A3}"/>
              </a:ext>
            </a:extLst>
          </p:cNvPr>
          <p:cNvGraphicFramePr>
            <a:graphicFrameLocks noGrp="1"/>
          </p:cNvGraphicFramePr>
          <p:nvPr>
            <p:ph type="tbl" sz="quarter" idx="13"/>
            <p:extLst>
              <p:ext uri="{D42A27DB-BD31-4B8C-83A1-F6EECF244321}">
                <p14:modId xmlns:p14="http://schemas.microsoft.com/office/powerpoint/2010/main" val="1466905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05525150"/>
                    </a:ext>
                  </a:extLst>
                </a:gridCol>
                <a:gridCol w="822960">
                  <a:extLst>
                    <a:ext uri="{9D8B030D-6E8A-4147-A177-3AD203B41FA5}">
                      <a16:colId xmlns:a16="http://schemas.microsoft.com/office/drawing/2014/main" val="2115727678"/>
                    </a:ext>
                  </a:extLst>
                </a:gridCol>
                <a:gridCol w="329184">
                  <a:extLst>
                    <a:ext uri="{9D8B030D-6E8A-4147-A177-3AD203B41FA5}">
                      <a16:colId xmlns:a16="http://schemas.microsoft.com/office/drawing/2014/main" val="4124539418"/>
                    </a:ext>
                  </a:extLst>
                </a:gridCol>
                <a:gridCol w="208280">
                  <a:extLst>
                    <a:ext uri="{9D8B030D-6E8A-4147-A177-3AD203B41FA5}">
                      <a16:colId xmlns:a16="http://schemas.microsoft.com/office/drawing/2014/main" val="1733237566"/>
                    </a:ext>
                  </a:extLst>
                </a:gridCol>
                <a:gridCol w="208280">
                  <a:extLst>
                    <a:ext uri="{9D8B030D-6E8A-4147-A177-3AD203B41FA5}">
                      <a16:colId xmlns:a16="http://schemas.microsoft.com/office/drawing/2014/main" val="1714694812"/>
                    </a:ext>
                  </a:extLst>
                </a:gridCol>
                <a:gridCol w="208280">
                  <a:extLst>
                    <a:ext uri="{9D8B030D-6E8A-4147-A177-3AD203B41FA5}">
                      <a16:colId xmlns:a16="http://schemas.microsoft.com/office/drawing/2014/main" val="3802179271"/>
                    </a:ext>
                  </a:extLst>
                </a:gridCol>
                <a:gridCol w="208280">
                  <a:extLst>
                    <a:ext uri="{9D8B030D-6E8A-4147-A177-3AD203B41FA5}">
                      <a16:colId xmlns:a16="http://schemas.microsoft.com/office/drawing/2014/main" val="2291665196"/>
                    </a:ext>
                  </a:extLst>
                </a:gridCol>
                <a:gridCol w="208280">
                  <a:extLst>
                    <a:ext uri="{9D8B030D-6E8A-4147-A177-3AD203B41FA5}">
                      <a16:colId xmlns:a16="http://schemas.microsoft.com/office/drawing/2014/main" val="576481242"/>
                    </a:ext>
                  </a:extLst>
                </a:gridCol>
                <a:gridCol w="208280">
                  <a:extLst>
                    <a:ext uri="{9D8B030D-6E8A-4147-A177-3AD203B41FA5}">
                      <a16:colId xmlns:a16="http://schemas.microsoft.com/office/drawing/2014/main" val="1580537674"/>
                    </a:ext>
                  </a:extLst>
                </a:gridCol>
                <a:gridCol w="208280">
                  <a:extLst>
                    <a:ext uri="{9D8B030D-6E8A-4147-A177-3AD203B41FA5}">
                      <a16:colId xmlns:a16="http://schemas.microsoft.com/office/drawing/2014/main" val="3809769397"/>
                    </a:ext>
                  </a:extLst>
                </a:gridCol>
                <a:gridCol w="208280">
                  <a:extLst>
                    <a:ext uri="{9D8B030D-6E8A-4147-A177-3AD203B41FA5}">
                      <a16:colId xmlns:a16="http://schemas.microsoft.com/office/drawing/2014/main" val="2064025600"/>
                    </a:ext>
                  </a:extLst>
                </a:gridCol>
                <a:gridCol w="208280">
                  <a:extLst>
                    <a:ext uri="{9D8B030D-6E8A-4147-A177-3AD203B41FA5}">
                      <a16:colId xmlns:a16="http://schemas.microsoft.com/office/drawing/2014/main" val="171972594"/>
                    </a:ext>
                  </a:extLst>
                </a:gridCol>
                <a:gridCol w="208280">
                  <a:extLst>
                    <a:ext uri="{9D8B030D-6E8A-4147-A177-3AD203B41FA5}">
                      <a16:colId xmlns:a16="http://schemas.microsoft.com/office/drawing/2014/main" val="304215924"/>
                    </a:ext>
                  </a:extLst>
                </a:gridCol>
                <a:gridCol w="208280">
                  <a:extLst>
                    <a:ext uri="{9D8B030D-6E8A-4147-A177-3AD203B41FA5}">
                      <a16:colId xmlns:a16="http://schemas.microsoft.com/office/drawing/2014/main" val="2248909728"/>
                    </a:ext>
                  </a:extLst>
                </a:gridCol>
                <a:gridCol w="208280">
                  <a:extLst>
                    <a:ext uri="{9D8B030D-6E8A-4147-A177-3AD203B41FA5}">
                      <a16:colId xmlns:a16="http://schemas.microsoft.com/office/drawing/2014/main" val="2580313117"/>
                    </a:ext>
                  </a:extLst>
                </a:gridCol>
                <a:gridCol w="208280">
                  <a:extLst>
                    <a:ext uri="{9D8B030D-6E8A-4147-A177-3AD203B41FA5}">
                      <a16:colId xmlns:a16="http://schemas.microsoft.com/office/drawing/2014/main" val="2966167045"/>
                    </a:ext>
                  </a:extLst>
                </a:gridCol>
                <a:gridCol w="208280">
                  <a:extLst>
                    <a:ext uri="{9D8B030D-6E8A-4147-A177-3AD203B41FA5}">
                      <a16:colId xmlns:a16="http://schemas.microsoft.com/office/drawing/2014/main" val="1094879077"/>
                    </a:ext>
                  </a:extLst>
                </a:gridCol>
                <a:gridCol w="208280">
                  <a:extLst>
                    <a:ext uri="{9D8B030D-6E8A-4147-A177-3AD203B41FA5}">
                      <a16:colId xmlns:a16="http://schemas.microsoft.com/office/drawing/2014/main" val="322434207"/>
                    </a:ext>
                  </a:extLst>
                </a:gridCol>
                <a:gridCol w="208280">
                  <a:extLst>
                    <a:ext uri="{9D8B030D-6E8A-4147-A177-3AD203B41FA5}">
                      <a16:colId xmlns:a16="http://schemas.microsoft.com/office/drawing/2014/main" val="2971979315"/>
                    </a:ext>
                  </a:extLst>
                </a:gridCol>
                <a:gridCol w="208280">
                  <a:extLst>
                    <a:ext uri="{9D8B030D-6E8A-4147-A177-3AD203B41FA5}">
                      <a16:colId xmlns:a16="http://schemas.microsoft.com/office/drawing/2014/main" val="2664345183"/>
                    </a:ext>
                  </a:extLst>
                </a:gridCol>
                <a:gridCol w="208280">
                  <a:extLst>
                    <a:ext uri="{9D8B030D-6E8A-4147-A177-3AD203B41FA5}">
                      <a16:colId xmlns:a16="http://schemas.microsoft.com/office/drawing/2014/main" val="2176844710"/>
                    </a:ext>
                  </a:extLst>
                </a:gridCol>
                <a:gridCol w="208280">
                  <a:extLst>
                    <a:ext uri="{9D8B030D-6E8A-4147-A177-3AD203B41FA5}">
                      <a16:colId xmlns:a16="http://schemas.microsoft.com/office/drawing/2014/main" val="2880570936"/>
                    </a:ext>
                  </a:extLst>
                </a:gridCol>
                <a:gridCol w="208280">
                  <a:extLst>
                    <a:ext uri="{9D8B030D-6E8A-4147-A177-3AD203B41FA5}">
                      <a16:colId xmlns:a16="http://schemas.microsoft.com/office/drawing/2014/main" val="1117485873"/>
                    </a:ext>
                  </a:extLst>
                </a:gridCol>
                <a:gridCol w="208280">
                  <a:extLst>
                    <a:ext uri="{9D8B030D-6E8A-4147-A177-3AD203B41FA5}">
                      <a16:colId xmlns:a16="http://schemas.microsoft.com/office/drawing/2014/main" val="2411300122"/>
                    </a:ext>
                  </a:extLst>
                </a:gridCol>
                <a:gridCol w="208280">
                  <a:extLst>
                    <a:ext uri="{9D8B030D-6E8A-4147-A177-3AD203B41FA5}">
                      <a16:colId xmlns:a16="http://schemas.microsoft.com/office/drawing/2014/main" val="1902560041"/>
                    </a:ext>
                  </a:extLst>
                </a:gridCol>
                <a:gridCol w="208280">
                  <a:extLst>
                    <a:ext uri="{9D8B030D-6E8A-4147-A177-3AD203B41FA5}">
                      <a16:colId xmlns:a16="http://schemas.microsoft.com/office/drawing/2014/main" val="2694045303"/>
                    </a:ext>
                  </a:extLst>
                </a:gridCol>
                <a:gridCol w="208280">
                  <a:extLst>
                    <a:ext uri="{9D8B030D-6E8A-4147-A177-3AD203B41FA5}">
                      <a16:colId xmlns:a16="http://schemas.microsoft.com/office/drawing/2014/main" val="3656008477"/>
                    </a:ext>
                  </a:extLst>
                </a:gridCol>
                <a:gridCol w="208280">
                  <a:extLst>
                    <a:ext uri="{9D8B030D-6E8A-4147-A177-3AD203B41FA5}">
                      <a16:colId xmlns:a16="http://schemas.microsoft.com/office/drawing/2014/main" val="4025857259"/>
                    </a:ext>
                  </a:extLst>
                </a:gridCol>
                <a:gridCol w="208280">
                  <a:extLst>
                    <a:ext uri="{9D8B030D-6E8A-4147-A177-3AD203B41FA5}">
                      <a16:colId xmlns:a16="http://schemas.microsoft.com/office/drawing/2014/main" val="2172086052"/>
                    </a:ext>
                  </a:extLst>
                </a:gridCol>
                <a:gridCol w="208280">
                  <a:extLst>
                    <a:ext uri="{9D8B030D-6E8A-4147-A177-3AD203B41FA5}">
                      <a16:colId xmlns:a16="http://schemas.microsoft.com/office/drawing/2014/main" val="3338665255"/>
                    </a:ext>
                  </a:extLst>
                </a:gridCol>
                <a:gridCol w="208280">
                  <a:extLst>
                    <a:ext uri="{9D8B030D-6E8A-4147-A177-3AD203B41FA5}">
                      <a16:colId xmlns:a16="http://schemas.microsoft.com/office/drawing/2014/main" val="2573882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0595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- 2020-04-23 17:20:26</a:t>
                      </a:r>
                      <a:r>
                        <a:rPr kumimoji="0" lang="de-DE" sz="1000" b="0" i="0" u="none" strike="noStrike" kern="1200" cap="none" spc="0" normalizeH="0" baseline="0" noProof="0">
                          <a:ln>
                            <a:noFill/>
                          </a:ln>
                          <a:solidFill>
                            <a:prstClr val="black"/>
                          </a:solidFill>
                          <a:effectLst/>
                          <a:uLnTx/>
                          <a:uFillTx/>
                          <a:latin typeface="+mn-lt"/>
                          <a:ea typeface="+mn-ea"/>
                          <a:cs typeface="+mn-cs"/>
                        </a:rPr>
                        <a:t>
 Die Erwartungen sind hoch: Eine App soll es einfacher machen, den Lockdown zu lockern. Doch es gibt Probleme. Ein Kommentar dazu von Stephanie Probst.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https://scontent-iad3-1.xx.fbcdn.net/v/t15.5256-10/p720x720/94938590_919156408517354_1468050058342563840_n.jpg?_nc_cat=105&amp;_nc_sid=ad6a45&amp;_nc_ohc=Sb8CEUlm3R0AX-7s7hG&amp;_nc_ht=scontent-iad3-1.xx&amp;_nc_tp=6&amp;oh=0f26cfc376d8e76b505a64ee0d3742f5&amp;oe=5EEE702D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2430529"/>
                  </a:ext>
                </a:extLst>
              </a:tr>
            </a:tbl>
          </a:graphicData>
        </a:graphic>
      </p:graphicFrame>
      <p:sp>
        <p:nvSpPr>
          <p:cNvPr id="4" name="Text Placeholder 3">
            <a:extLst>
              <a:ext uri="{FF2B5EF4-FFF2-40B4-BE49-F238E27FC236}">
                <a16:creationId xmlns:a16="http://schemas.microsoft.com/office/drawing/2014/main" id="{C03C6D16-476D-4405-B166-EBD5617E380B}"/>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7202131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E1BE1-672C-4565-999D-7F3C23C01C3E}"/>
              </a:ext>
            </a:extLst>
          </p:cNvPr>
          <p:cNvSpPr>
            <a:spLocks noGrp="1"/>
          </p:cNvSpPr>
          <p:nvPr>
            <p:ph type="title"/>
          </p:nvPr>
        </p:nvSpPr>
        <p:spPr/>
        <p:txBody>
          <a:bodyPr/>
          <a:lstStyle/>
          <a:p>
            <a:r>
              <a:rPr lang="en-US"/>
              <a:t>Facebook Original Own Posts Table | quer - 18 of 26</a:t>
            </a:r>
          </a:p>
        </p:txBody>
      </p:sp>
      <p:graphicFrame>
        <p:nvGraphicFramePr>
          <p:cNvPr id="5" name="Table Placeholder 4">
            <a:extLst>
              <a:ext uri="{FF2B5EF4-FFF2-40B4-BE49-F238E27FC236}">
                <a16:creationId xmlns:a16="http://schemas.microsoft.com/office/drawing/2014/main" id="{F866AAD6-A406-4CCC-986A-E80885C9E789}"/>
              </a:ext>
            </a:extLst>
          </p:cNvPr>
          <p:cNvGraphicFramePr>
            <a:graphicFrameLocks noGrp="1"/>
          </p:cNvGraphicFramePr>
          <p:nvPr>
            <p:ph type="tbl" sz="quarter" idx="13"/>
            <p:extLst>
              <p:ext uri="{D42A27DB-BD31-4B8C-83A1-F6EECF244321}">
                <p14:modId xmlns:p14="http://schemas.microsoft.com/office/powerpoint/2010/main" val="107686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95109984"/>
                    </a:ext>
                  </a:extLst>
                </a:gridCol>
                <a:gridCol w="822960">
                  <a:extLst>
                    <a:ext uri="{9D8B030D-6E8A-4147-A177-3AD203B41FA5}">
                      <a16:colId xmlns:a16="http://schemas.microsoft.com/office/drawing/2014/main" val="2754412087"/>
                    </a:ext>
                  </a:extLst>
                </a:gridCol>
                <a:gridCol w="329184">
                  <a:extLst>
                    <a:ext uri="{9D8B030D-6E8A-4147-A177-3AD203B41FA5}">
                      <a16:colId xmlns:a16="http://schemas.microsoft.com/office/drawing/2014/main" val="559640787"/>
                    </a:ext>
                  </a:extLst>
                </a:gridCol>
                <a:gridCol w="208280">
                  <a:extLst>
                    <a:ext uri="{9D8B030D-6E8A-4147-A177-3AD203B41FA5}">
                      <a16:colId xmlns:a16="http://schemas.microsoft.com/office/drawing/2014/main" val="4205364729"/>
                    </a:ext>
                  </a:extLst>
                </a:gridCol>
                <a:gridCol w="208280">
                  <a:extLst>
                    <a:ext uri="{9D8B030D-6E8A-4147-A177-3AD203B41FA5}">
                      <a16:colId xmlns:a16="http://schemas.microsoft.com/office/drawing/2014/main" val="723661500"/>
                    </a:ext>
                  </a:extLst>
                </a:gridCol>
                <a:gridCol w="208280">
                  <a:extLst>
                    <a:ext uri="{9D8B030D-6E8A-4147-A177-3AD203B41FA5}">
                      <a16:colId xmlns:a16="http://schemas.microsoft.com/office/drawing/2014/main" val="3239649168"/>
                    </a:ext>
                  </a:extLst>
                </a:gridCol>
                <a:gridCol w="208280">
                  <a:extLst>
                    <a:ext uri="{9D8B030D-6E8A-4147-A177-3AD203B41FA5}">
                      <a16:colId xmlns:a16="http://schemas.microsoft.com/office/drawing/2014/main" val="4244264653"/>
                    </a:ext>
                  </a:extLst>
                </a:gridCol>
                <a:gridCol w="208280">
                  <a:extLst>
                    <a:ext uri="{9D8B030D-6E8A-4147-A177-3AD203B41FA5}">
                      <a16:colId xmlns:a16="http://schemas.microsoft.com/office/drawing/2014/main" val="733375744"/>
                    </a:ext>
                  </a:extLst>
                </a:gridCol>
                <a:gridCol w="208280">
                  <a:extLst>
                    <a:ext uri="{9D8B030D-6E8A-4147-A177-3AD203B41FA5}">
                      <a16:colId xmlns:a16="http://schemas.microsoft.com/office/drawing/2014/main" val="260267685"/>
                    </a:ext>
                  </a:extLst>
                </a:gridCol>
                <a:gridCol w="208280">
                  <a:extLst>
                    <a:ext uri="{9D8B030D-6E8A-4147-A177-3AD203B41FA5}">
                      <a16:colId xmlns:a16="http://schemas.microsoft.com/office/drawing/2014/main" val="1694028861"/>
                    </a:ext>
                  </a:extLst>
                </a:gridCol>
                <a:gridCol w="208280">
                  <a:extLst>
                    <a:ext uri="{9D8B030D-6E8A-4147-A177-3AD203B41FA5}">
                      <a16:colId xmlns:a16="http://schemas.microsoft.com/office/drawing/2014/main" val="3988748068"/>
                    </a:ext>
                  </a:extLst>
                </a:gridCol>
                <a:gridCol w="208280">
                  <a:extLst>
                    <a:ext uri="{9D8B030D-6E8A-4147-A177-3AD203B41FA5}">
                      <a16:colId xmlns:a16="http://schemas.microsoft.com/office/drawing/2014/main" val="2986488543"/>
                    </a:ext>
                  </a:extLst>
                </a:gridCol>
                <a:gridCol w="208280">
                  <a:extLst>
                    <a:ext uri="{9D8B030D-6E8A-4147-A177-3AD203B41FA5}">
                      <a16:colId xmlns:a16="http://schemas.microsoft.com/office/drawing/2014/main" val="557136605"/>
                    </a:ext>
                  </a:extLst>
                </a:gridCol>
                <a:gridCol w="208280">
                  <a:extLst>
                    <a:ext uri="{9D8B030D-6E8A-4147-A177-3AD203B41FA5}">
                      <a16:colId xmlns:a16="http://schemas.microsoft.com/office/drawing/2014/main" val="4201220584"/>
                    </a:ext>
                  </a:extLst>
                </a:gridCol>
                <a:gridCol w="208280">
                  <a:extLst>
                    <a:ext uri="{9D8B030D-6E8A-4147-A177-3AD203B41FA5}">
                      <a16:colId xmlns:a16="http://schemas.microsoft.com/office/drawing/2014/main" val="1835717930"/>
                    </a:ext>
                  </a:extLst>
                </a:gridCol>
                <a:gridCol w="208280">
                  <a:extLst>
                    <a:ext uri="{9D8B030D-6E8A-4147-A177-3AD203B41FA5}">
                      <a16:colId xmlns:a16="http://schemas.microsoft.com/office/drawing/2014/main" val="1665813734"/>
                    </a:ext>
                  </a:extLst>
                </a:gridCol>
                <a:gridCol w="208280">
                  <a:extLst>
                    <a:ext uri="{9D8B030D-6E8A-4147-A177-3AD203B41FA5}">
                      <a16:colId xmlns:a16="http://schemas.microsoft.com/office/drawing/2014/main" val="3202897737"/>
                    </a:ext>
                  </a:extLst>
                </a:gridCol>
                <a:gridCol w="208280">
                  <a:extLst>
                    <a:ext uri="{9D8B030D-6E8A-4147-A177-3AD203B41FA5}">
                      <a16:colId xmlns:a16="http://schemas.microsoft.com/office/drawing/2014/main" val="4007167988"/>
                    </a:ext>
                  </a:extLst>
                </a:gridCol>
                <a:gridCol w="208280">
                  <a:extLst>
                    <a:ext uri="{9D8B030D-6E8A-4147-A177-3AD203B41FA5}">
                      <a16:colId xmlns:a16="http://schemas.microsoft.com/office/drawing/2014/main" val="192243355"/>
                    </a:ext>
                  </a:extLst>
                </a:gridCol>
                <a:gridCol w="208280">
                  <a:extLst>
                    <a:ext uri="{9D8B030D-6E8A-4147-A177-3AD203B41FA5}">
                      <a16:colId xmlns:a16="http://schemas.microsoft.com/office/drawing/2014/main" val="2025003564"/>
                    </a:ext>
                  </a:extLst>
                </a:gridCol>
                <a:gridCol w="208280">
                  <a:extLst>
                    <a:ext uri="{9D8B030D-6E8A-4147-A177-3AD203B41FA5}">
                      <a16:colId xmlns:a16="http://schemas.microsoft.com/office/drawing/2014/main" val="2337244406"/>
                    </a:ext>
                  </a:extLst>
                </a:gridCol>
                <a:gridCol w="208280">
                  <a:extLst>
                    <a:ext uri="{9D8B030D-6E8A-4147-A177-3AD203B41FA5}">
                      <a16:colId xmlns:a16="http://schemas.microsoft.com/office/drawing/2014/main" val="1622452927"/>
                    </a:ext>
                  </a:extLst>
                </a:gridCol>
                <a:gridCol w="208280">
                  <a:extLst>
                    <a:ext uri="{9D8B030D-6E8A-4147-A177-3AD203B41FA5}">
                      <a16:colId xmlns:a16="http://schemas.microsoft.com/office/drawing/2014/main" val="3523787327"/>
                    </a:ext>
                  </a:extLst>
                </a:gridCol>
                <a:gridCol w="208280">
                  <a:extLst>
                    <a:ext uri="{9D8B030D-6E8A-4147-A177-3AD203B41FA5}">
                      <a16:colId xmlns:a16="http://schemas.microsoft.com/office/drawing/2014/main" val="1625704589"/>
                    </a:ext>
                  </a:extLst>
                </a:gridCol>
                <a:gridCol w="208280">
                  <a:extLst>
                    <a:ext uri="{9D8B030D-6E8A-4147-A177-3AD203B41FA5}">
                      <a16:colId xmlns:a16="http://schemas.microsoft.com/office/drawing/2014/main" val="3552835745"/>
                    </a:ext>
                  </a:extLst>
                </a:gridCol>
                <a:gridCol w="208280">
                  <a:extLst>
                    <a:ext uri="{9D8B030D-6E8A-4147-A177-3AD203B41FA5}">
                      <a16:colId xmlns:a16="http://schemas.microsoft.com/office/drawing/2014/main" val="982383512"/>
                    </a:ext>
                  </a:extLst>
                </a:gridCol>
                <a:gridCol w="208280">
                  <a:extLst>
                    <a:ext uri="{9D8B030D-6E8A-4147-A177-3AD203B41FA5}">
                      <a16:colId xmlns:a16="http://schemas.microsoft.com/office/drawing/2014/main" val="1748363117"/>
                    </a:ext>
                  </a:extLst>
                </a:gridCol>
                <a:gridCol w="208280">
                  <a:extLst>
                    <a:ext uri="{9D8B030D-6E8A-4147-A177-3AD203B41FA5}">
                      <a16:colId xmlns:a16="http://schemas.microsoft.com/office/drawing/2014/main" val="3679045763"/>
                    </a:ext>
                  </a:extLst>
                </a:gridCol>
                <a:gridCol w="208280">
                  <a:extLst>
                    <a:ext uri="{9D8B030D-6E8A-4147-A177-3AD203B41FA5}">
                      <a16:colId xmlns:a16="http://schemas.microsoft.com/office/drawing/2014/main" val="1357014900"/>
                    </a:ext>
                  </a:extLst>
                </a:gridCol>
                <a:gridCol w="208280">
                  <a:extLst>
                    <a:ext uri="{9D8B030D-6E8A-4147-A177-3AD203B41FA5}">
                      <a16:colId xmlns:a16="http://schemas.microsoft.com/office/drawing/2014/main" val="2830382327"/>
                    </a:ext>
                  </a:extLst>
                </a:gridCol>
                <a:gridCol w="208280">
                  <a:extLst>
                    <a:ext uri="{9D8B030D-6E8A-4147-A177-3AD203B41FA5}">
                      <a16:colId xmlns:a16="http://schemas.microsoft.com/office/drawing/2014/main" val="2587549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22538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- 2020-04-23 14:59:33</a:t>
                      </a:r>
                      <a:r>
                        <a:rPr kumimoji="0" lang="de-DE" sz="1000" b="0" i="0" u="none" strike="noStrike" kern="1200" cap="none" spc="0" normalizeH="0" baseline="0" noProof="0">
                          <a:ln>
                            <a:noFill/>
                          </a:ln>
                          <a:solidFill>
                            <a:prstClr val="black"/>
                          </a:solidFill>
                          <a:effectLst/>
                          <a:uLnTx/>
                          <a:uFillTx/>
                          <a:latin typeface="+mn-lt"/>
                          <a:ea typeface="+mn-ea"/>
                          <a:cs typeface="+mn-cs"/>
                        </a:rPr>
                        <a:t>
 Bürokratie in Zeiten von Corona.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https://scontent-iad3-1.xx.fbcdn.net/v/t15.5256-10/p720x720/93691215_703642247113599_8513860898597634048_n.jpg?_nc_cat=102&amp;_nc_sid=ad6a45&amp;_nc_ohc=KMcZr0WWaAEAX_eHY0E&amp;_nc_ht=scontent-iad3-1.xx&amp;_nc_tp=6&amp;oh=0d928c64524fd8a41e05e64095011e5b&amp;oe=5EED92ED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28767728"/>
                  </a:ext>
                </a:extLst>
              </a:tr>
            </a:tbl>
          </a:graphicData>
        </a:graphic>
      </p:graphicFrame>
      <p:sp>
        <p:nvSpPr>
          <p:cNvPr id="4" name="Text Placeholder 3">
            <a:extLst>
              <a:ext uri="{FF2B5EF4-FFF2-40B4-BE49-F238E27FC236}">
                <a16:creationId xmlns:a16="http://schemas.microsoft.com/office/drawing/2014/main" id="{98E7F389-7F33-4325-A359-C043B2D490DD}"/>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620148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9EDE6-964F-45CA-8D18-F24227D737F0}"/>
              </a:ext>
            </a:extLst>
          </p:cNvPr>
          <p:cNvSpPr>
            <a:spLocks noGrp="1"/>
          </p:cNvSpPr>
          <p:nvPr>
            <p:ph type="title"/>
          </p:nvPr>
        </p:nvSpPr>
        <p:spPr/>
        <p:txBody>
          <a:bodyPr/>
          <a:lstStyle/>
          <a:p>
            <a:r>
              <a:rPr lang="en-US"/>
              <a:t>Facebook Original Own Posts Table | quer - 19 of 26</a:t>
            </a:r>
          </a:p>
        </p:txBody>
      </p:sp>
      <p:graphicFrame>
        <p:nvGraphicFramePr>
          <p:cNvPr id="5" name="Table Placeholder 4">
            <a:extLst>
              <a:ext uri="{FF2B5EF4-FFF2-40B4-BE49-F238E27FC236}">
                <a16:creationId xmlns:a16="http://schemas.microsoft.com/office/drawing/2014/main" id="{0FDC8EB5-9654-4389-B990-28D57749282F}"/>
              </a:ext>
            </a:extLst>
          </p:cNvPr>
          <p:cNvGraphicFramePr>
            <a:graphicFrameLocks noGrp="1"/>
          </p:cNvGraphicFramePr>
          <p:nvPr>
            <p:ph type="tbl" sz="quarter" idx="13"/>
            <p:extLst>
              <p:ext uri="{D42A27DB-BD31-4B8C-83A1-F6EECF244321}">
                <p14:modId xmlns:p14="http://schemas.microsoft.com/office/powerpoint/2010/main" val="793816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87950416"/>
                    </a:ext>
                  </a:extLst>
                </a:gridCol>
                <a:gridCol w="822960">
                  <a:extLst>
                    <a:ext uri="{9D8B030D-6E8A-4147-A177-3AD203B41FA5}">
                      <a16:colId xmlns:a16="http://schemas.microsoft.com/office/drawing/2014/main" val="130145056"/>
                    </a:ext>
                  </a:extLst>
                </a:gridCol>
                <a:gridCol w="329184">
                  <a:extLst>
                    <a:ext uri="{9D8B030D-6E8A-4147-A177-3AD203B41FA5}">
                      <a16:colId xmlns:a16="http://schemas.microsoft.com/office/drawing/2014/main" val="4076841107"/>
                    </a:ext>
                  </a:extLst>
                </a:gridCol>
                <a:gridCol w="208280">
                  <a:extLst>
                    <a:ext uri="{9D8B030D-6E8A-4147-A177-3AD203B41FA5}">
                      <a16:colId xmlns:a16="http://schemas.microsoft.com/office/drawing/2014/main" val="2607217932"/>
                    </a:ext>
                  </a:extLst>
                </a:gridCol>
                <a:gridCol w="208280">
                  <a:extLst>
                    <a:ext uri="{9D8B030D-6E8A-4147-A177-3AD203B41FA5}">
                      <a16:colId xmlns:a16="http://schemas.microsoft.com/office/drawing/2014/main" val="2970979040"/>
                    </a:ext>
                  </a:extLst>
                </a:gridCol>
                <a:gridCol w="208280">
                  <a:extLst>
                    <a:ext uri="{9D8B030D-6E8A-4147-A177-3AD203B41FA5}">
                      <a16:colId xmlns:a16="http://schemas.microsoft.com/office/drawing/2014/main" val="2626260440"/>
                    </a:ext>
                  </a:extLst>
                </a:gridCol>
                <a:gridCol w="208280">
                  <a:extLst>
                    <a:ext uri="{9D8B030D-6E8A-4147-A177-3AD203B41FA5}">
                      <a16:colId xmlns:a16="http://schemas.microsoft.com/office/drawing/2014/main" val="1525934650"/>
                    </a:ext>
                  </a:extLst>
                </a:gridCol>
                <a:gridCol w="208280">
                  <a:extLst>
                    <a:ext uri="{9D8B030D-6E8A-4147-A177-3AD203B41FA5}">
                      <a16:colId xmlns:a16="http://schemas.microsoft.com/office/drawing/2014/main" val="1045052160"/>
                    </a:ext>
                  </a:extLst>
                </a:gridCol>
                <a:gridCol w="208280">
                  <a:extLst>
                    <a:ext uri="{9D8B030D-6E8A-4147-A177-3AD203B41FA5}">
                      <a16:colId xmlns:a16="http://schemas.microsoft.com/office/drawing/2014/main" val="4042716614"/>
                    </a:ext>
                  </a:extLst>
                </a:gridCol>
                <a:gridCol w="208280">
                  <a:extLst>
                    <a:ext uri="{9D8B030D-6E8A-4147-A177-3AD203B41FA5}">
                      <a16:colId xmlns:a16="http://schemas.microsoft.com/office/drawing/2014/main" val="2852559934"/>
                    </a:ext>
                  </a:extLst>
                </a:gridCol>
                <a:gridCol w="208280">
                  <a:extLst>
                    <a:ext uri="{9D8B030D-6E8A-4147-A177-3AD203B41FA5}">
                      <a16:colId xmlns:a16="http://schemas.microsoft.com/office/drawing/2014/main" val="4113117526"/>
                    </a:ext>
                  </a:extLst>
                </a:gridCol>
                <a:gridCol w="208280">
                  <a:extLst>
                    <a:ext uri="{9D8B030D-6E8A-4147-A177-3AD203B41FA5}">
                      <a16:colId xmlns:a16="http://schemas.microsoft.com/office/drawing/2014/main" val="1072616350"/>
                    </a:ext>
                  </a:extLst>
                </a:gridCol>
                <a:gridCol w="208280">
                  <a:extLst>
                    <a:ext uri="{9D8B030D-6E8A-4147-A177-3AD203B41FA5}">
                      <a16:colId xmlns:a16="http://schemas.microsoft.com/office/drawing/2014/main" val="1453773674"/>
                    </a:ext>
                  </a:extLst>
                </a:gridCol>
                <a:gridCol w="208280">
                  <a:extLst>
                    <a:ext uri="{9D8B030D-6E8A-4147-A177-3AD203B41FA5}">
                      <a16:colId xmlns:a16="http://schemas.microsoft.com/office/drawing/2014/main" val="4195524490"/>
                    </a:ext>
                  </a:extLst>
                </a:gridCol>
                <a:gridCol w="208280">
                  <a:extLst>
                    <a:ext uri="{9D8B030D-6E8A-4147-A177-3AD203B41FA5}">
                      <a16:colId xmlns:a16="http://schemas.microsoft.com/office/drawing/2014/main" val="524688773"/>
                    </a:ext>
                  </a:extLst>
                </a:gridCol>
                <a:gridCol w="208280">
                  <a:extLst>
                    <a:ext uri="{9D8B030D-6E8A-4147-A177-3AD203B41FA5}">
                      <a16:colId xmlns:a16="http://schemas.microsoft.com/office/drawing/2014/main" val="2340413090"/>
                    </a:ext>
                  </a:extLst>
                </a:gridCol>
                <a:gridCol w="208280">
                  <a:extLst>
                    <a:ext uri="{9D8B030D-6E8A-4147-A177-3AD203B41FA5}">
                      <a16:colId xmlns:a16="http://schemas.microsoft.com/office/drawing/2014/main" val="671621134"/>
                    </a:ext>
                  </a:extLst>
                </a:gridCol>
                <a:gridCol w="208280">
                  <a:extLst>
                    <a:ext uri="{9D8B030D-6E8A-4147-A177-3AD203B41FA5}">
                      <a16:colId xmlns:a16="http://schemas.microsoft.com/office/drawing/2014/main" val="1226849953"/>
                    </a:ext>
                  </a:extLst>
                </a:gridCol>
                <a:gridCol w="208280">
                  <a:extLst>
                    <a:ext uri="{9D8B030D-6E8A-4147-A177-3AD203B41FA5}">
                      <a16:colId xmlns:a16="http://schemas.microsoft.com/office/drawing/2014/main" val="333156389"/>
                    </a:ext>
                  </a:extLst>
                </a:gridCol>
                <a:gridCol w="208280">
                  <a:extLst>
                    <a:ext uri="{9D8B030D-6E8A-4147-A177-3AD203B41FA5}">
                      <a16:colId xmlns:a16="http://schemas.microsoft.com/office/drawing/2014/main" val="1256404375"/>
                    </a:ext>
                  </a:extLst>
                </a:gridCol>
                <a:gridCol w="208280">
                  <a:extLst>
                    <a:ext uri="{9D8B030D-6E8A-4147-A177-3AD203B41FA5}">
                      <a16:colId xmlns:a16="http://schemas.microsoft.com/office/drawing/2014/main" val="862751173"/>
                    </a:ext>
                  </a:extLst>
                </a:gridCol>
                <a:gridCol w="208280">
                  <a:extLst>
                    <a:ext uri="{9D8B030D-6E8A-4147-A177-3AD203B41FA5}">
                      <a16:colId xmlns:a16="http://schemas.microsoft.com/office/drawing/2014/main" val="3808738000"/>
                    </a:ext>
                  </a:extLst>
                </a:gridCol>
                <a:gridCol w="208280">
                  <a:extLst>
                    <a:ext uri="{9D8B030D-6E8A-4147-A177-3AD203B41FA5}">
                      <a16:colId xmlns:a16="http://schemas.microsoft.com/office/drawing/2014/main" val="1190901236"/>
                    </a:ext>
                  </a:extLst>
                </a:gridCol>
                <a:gridCol w="208280">
                  <a:extLst>
                    <a:ext uri="{9D8B030D-6E8A-4147-A177-3AD203B41FA5}">
                      <a16:colId xmlns:a16="http://schemas.microsoft.com/office/drawing/2014/main" val="1730043479"/>
                    </a:ext>
                  </a:extLst>
                </a:gridCol>
                <a:gridCol w="208280">
                  <a:extLst>
                    <a:ext uri="{9D8B030D-6E8A-4147-A177-3AD203B41FA5}">
                      <a16:colId xmlns:a16="http://schemas.microsoft.com/office/drawing/2014/main" val="781011275"/>
                    </a:ext>
                  </a:extLst>
                </a:gridCol>
                <a:gridCol w="208280">
                  <a:extLst>
                    <a:ext uri="{9D8B030D-6E8A-4147-A177-3AD203B41FA5}">
                      <a16:colId xmlns:a16="http://schemas.microsoft.com/office/drawing/2014/main" val="3011739429"/>
                    </a:ext>
                  </a:extLst>
                </a:gridCol>
                <a:gridCol w="208280">
                  <a:extLst>
                    <a:ext uri="{9D8B030D-6E8A-4147-A177-3AD203B41FA5}">
                      <a16:colId xmlns:a16="http://schemas.microsoft.com/office/drawing/2014/main" val="349867149"/>
                    </a:ext>
                  </a:extLst>
                </a:gridCol>
                <a:gridCol w="208280">
                  <a:extLst>
                    <a:ext uri="{9D8B030D-6E8A-4147-A177-3AD203B41FA5}">
                      <a16:colId xmlns:a16="http://schemas.microsoft.com/office/drawing/2014/main" val="3377186636"/>
                    </a:ext>
                  </a:extLst>
                </a:gridCol>
                <a:gridCol w="208280">
                  <a:extLst>
                    <a:ext uri="{9D8B030D-6E8A-4147-A177-3AD203B41FA5}">
                      <a16:colId xmlns:a16="http://schemas.microsoft.com/office/drawing/2014/main" val="300184167"/>
                    </a:ext>
                  </a:extLst>
                </a:gridCol>
                <a:gridCol w="208280">
                  <a:extLst>
                    <a:ext uri="{9D8B030D-6E8A-4147-A177-3AD203B41FA5}">
                      <a16:colId xmlns:a16="http://schemas.microsoft.com/office/drawing/2014/main" val="3251646067"/>
                    </a:ext>
                  </a:extLst>
                </a:gridCol>
                <a:gridCol w="208280">
                  <a:extLst>
                    <a:ext uri="{9D8B030D-6E8A-4147-A177-3AD203B41FA5}">
                      <a16:colId xmlns:a16="http://schemas.microsoft.com/office/drawing/2014/main" val="1125984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58584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- 2020-04-22 17:18:11</a:t>
                      </a:r>
                      <a:r>
                        <a:rPr kumimoji="0" lang="de-DE" sz="1000" b="0" i="0" u="none" strike="noStrike" kern="1200" cap="none" spc="0" normalizeH="0" baseline="0" noProof="0">
                          <a:ln>
                            <a:noFill/>
                          </a:ln>
                          <a:solidFill>
                            <a:prstClr val="black"/>
                          </a:solidFill>
                          <a:effectLst/>
                          <a:uLnTx/>
                          <a:uFillTx/>
                          <a:latin typeface="+mn-lt"/>
                          <a:ea typeface="+mn-ea"/>
                          <a:cs typeface="+mn-cs"/>
                        </a:rPr>
                        <a:t>
 Nur ein winziges Schlückchen...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https://scontent-iad3-1.xx.fbcdn.net/v/t1.0-9/p720x720/94196399_10156724718285728_4326932036049698816_o.jpg?_nc_cat=106&amp;_nc_sid=2d5d41&amp;_nc_ohc=ucG_b6Hyd08AX9d-yYO&amp;_nc_ht=scontent-iad3-1.xx&amp;_nc_tp=6&amp;oh=9f0934ea04aa5b86cbada91c7e9b3853&amp;oe=5EEE4DB5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14:17:26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4157990"/>
                  </a:ext>
                </a:extLst>
              </a:tr>
            </a:tbl>
          </a:graphicData>
        </a:graphic>
      </p:graphicFrame>
      <p:sp>
        <p:nvSpPr>
          <p:cNvPr id="4" name="Text Placeholder 3">
            <a:extLst>
              <a:ext uri="{FF2B5EF4-FFF2-40B4-BE49-F238E27FC236}">
                <a16:creationId xmlns:a16="http://schemas.microsoft.com/office/drawing/2014/main" id="{D582FCFD-F7A8-41E9-BD23-521E15E34022}"/>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42844168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FFC95-D16A-4C4F-BEF6-E0C5223DF385}"/>
              </a:ext>
            </a:extLst>
          </p:cNvPr>
          <p:cNvSpPr>
            <a:spLocks noGrp="1"/>
          </p:cNvSpPr>
          <p:nvPr>
            <p:ph type="title"/>
          </p:nvPr>
        </p:nvSpPr>
        <p:spPr/>
        <p:txBody>
          <a:bodyPr/>
          <a:lstStyle/>
          <a:p>
            <a:r>
              <a:rPr lang="en-US"/>
              <a:t>Facebook Original Own Posts Table | quer - 20 of 26</a:t>
            </a:r>
          </a:p>
        </p:txBody>
      </p:sp>
      <p:graphicFrame>
        <p:nvGraphicFramePr>
          <p:cNvPr id="5" name="Table Placeholder 4">
            <a:extLst>
              <a:ext uri="{FF2B5EF4-FFF2-40B4-BE49-F238E27FC236}">
                <a16:creationId xmlns:a16="http://schemas.microsoft.com/office/drawing/2014/main" id="{AD647030-6F6C-4023-95B6-E6492B8A274F}"/>
              </a:ext>
            </a:extLst>
          </p:cNvPr>
          <p:cNvGraphicFramePr>
            <a:graphicFrameLocks noGrp="1"/>
          </p:cNvGraphicFramePr>
          <p:nvPr>
            <p:ph type="tbl" sz="quarter" idx="13"/>
            <p:extLst>
              <p:ext uri="{D42A27DB-BD31-4B8C-83A1-F6EECF244321}">
                <p14:modId xmlns:p14="http://schemas.microsoft.com/office/powerpoint/2010/main" val="4070939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69347933"/>
                    </a:ext>
                  </a:extLst>
                </a:gridCol>
                <a:gridCol w="822960">
                  <a:extLst>
                    <a:ext uri="{9D8B030D-6E8A-4147-A177-3AD203B41FA5}">
                      <a16:colId xmlns:a16="http://schemas.microsoft.com/office/drawing/2014/main" val="3342117899"/>
                    </a:ext>
                  </a:extLst>
                </a:gridCol>
                <a:gridCol w="329184">
                  <a:extLst>
                    <a:ext uri="{9D8B030D-6E8A-4147-A177-3AD203B41FA5}">
                      <a16:colId xmlns:a16="http://schemas.microsoft.com/office/drawing/2014/main" val="2087717330"/>
                    </a:ext>
                  </a:extLst>
                </a:gridCol>
                <a:gridCol w="208280">
                  <a:extLst>
                    <a:ext uri="{9D8B030D-6E8A-4147-A177-3AD203B41FA5}">
                      <a16:colId xmlns:a16="http://schemas.microsoft.com/office/drawing/2014/main" val="282651460"/>
                    </a:ext>
                  </a:extLst>
                </a:gridCol>
                <a:gridCol w="208280">
                  <a:extLst>
                    <a:ext uri="{9D8B030D-6E8A-4147-A177-3AD203B41FA5}">
                      <a16:colId xmlns:a16="http://schemas.microsoft.com/office/drawing/2014/main" val="3202957937"/>
                    </a:ext>
                  </a:extLst>
                </a:gridCol>
                <a:gridCol w="208280">
                  <a:extLst>
                    <a:ext uri="{9D8B030D-6E8A-4147-A177-3AD203B41FA5}">
                      <a16:colId xmlns:a16="http://schemas.microsoft.com/office/drawing/2014/main" val="3022960080"/>
                    </a:ext>
                  </a:extLst>
                </a:gridCol>
                <a:gridCol w="208280">
                  <a:extLst>
                    <a:ext uri="{9D8B030D-6E8A-4147-A177-3AD203B41FA5}">
                      <a16:colId xmlns:a16="http://schemas.microsoft.com/office/drawing/2014/main" val="736622946"/>
                    </a:ext>
                  </a:extLst>
                </a:gridCol>
                <a:gridCol w="208280">
                  <a:extLst>
                    <a:ext uri="{9D8B030D-6E8A-4147-A177-3AD203B41FA5}">
                      <a16:colId xmlns:a16="http://schemas.microsoft.com/office/drawing/2014/main" val="3512979411"/>
                    </a:ext>
                  </a:extLst>
                </a:gridCol>
                <a:gridCol w="208280">
                  <a:extLst>
                    <a:ext uri="{9D8B030D-6E8A-4147-A177-3AD203B41FA5}">
                      <a16:colId xmlns:a16="http://schemas.microsoft.com/office/drawing/2014/main" val="2467869864"/>
                    </a:ext>
                  </a:extLst>
                </a:gridCol>
                <a:gridCol w="208280">
                  <a:extLst>
                    <a:ext uri="{9D8B030D-6E8A-4147-A177-3AD203B41FA5}">
                      <a16:colId xmlns:a16="http://schemas.microsoft.com/office/drawing/2014/main" val="2727064092"/>
                    </a:ext>
                  </a:extLst>
                </a:gridCol>
                <a:gridCol w="208280">
                  <a:extLst>
                    <a:ext uri="{9D8B030D-6E8A-4147-A177-3AD203B41FA5}">
                      <a16:colId xmlns:a16="http://schemas.microsoft.com/office/drawing/2014/main" val="3511918035"/>
                    </a:ext>
                  </a:extLst>
                </a:gridCol>
                <a:gridCol w="208280">
                  <a:extLst>
                    <a:ext uri="{9D8B030D-6E8A-4147-A177-3AD203B41FA5}">
                      <a16:colId xmlns:a16="http://schemas.microsoft.com/office/drawing/2014/main" val="579655835"/>
                    </a:ext>
                  </a:extLst>
                </a:gridCol>
                <a:gridCol w="208280">
                  <a:extLst>
                    <a:ext uri="{9D8B030D-6E8A-4147-A177-3AD203B41FA5}">
                      <a16:colId xmlns:a16="http://schemas.microsoft.com/office/drawing/2014/main" val="3727721919"/>
                    </a:ext>
                  </a:extLst>
                </a:gridCol>
                <a:gridCol w="208280">
                  <a:extLst>
                    <a:ext uri="{9D8B030D-6E8A-4147-A177-3AD203B41FA5}">
                      <a16:colId xmlns:a16="http://schemas.microsoft.com/office/drawing/2014/main" val="2546532184"/>
                    </a:ext>
                  </a:extLst>
                </a:gridCol>
                <a:gridCol w="208280">
                  <a:extLst>
                    <a:ext uri="{9D8B030D-6E8A-4147-A177-3AD203B41FA5}">
                      <a16:colId xmlns:a16="http://schemas.microsoft.com/office/drawing/2014/main" val="1423902229"/>
                    </a:ext>
                  </a:extLst>
                </a:gridCol>
                <a:gridCol w="208280">
                  <a:extLst>
                    <a:ext uri="{9D8B030D-6E8A-4147-A177-3AD203B41FA5}">
                      <a16:colId xmlns:a16="http://schemas.microsoft.com/office/drawing/2014/main" val="3576076722"/>
                    </a:ext>
                  </a:extLst>
                </a:gridCol>
                <a:gridCol w="208280">
                  <a:extLst>
                    <a:ext uri="{9D8B030D-6E8A-4147-A177-3AD203B41FA5}">
                      <a16:colId xmlns:a16="http://schemas.microsoft.com/office/drawing/2014/main" val="3658292193"/>
                    </a:ext>
                  </a:extLst>
                </a:gridCol>
                <a:gridCol w="208280">
                  <a:extLst>
                    <a:ext uri="{9D8B030D-6E8A-4147-A177-3AD203B41FA5}">
                      <a16:colId xmlns:a16="http://schemas.microsoft.com/office/drawing/2014/main" val="830236742"/>
                    </a:ext>
                  </a:extLst>
                </a:gridCol>
                <a:gridCol w="208280">
                  <a:extLst>
                    <a:ext uri="{9D8B030D-6E8A-4147-A177-3AD203B41FA5}">
                      <a16:colId xmlns:a16="http://schemas.microsoft.com/office/drawing/2014/main" val="386016325"/>
                    </a:ext>
                  </a:extLst>
                </a:gridCol>
                <a:gridCol w="208280">
                  <a:extLst>
                    <a:ext uri="{9D8B030D-6E8A-4147-A177-3AD203B41FA5}">
                      <a16:colId xmlns:a16="http://schemas.microsoft.com/office/drawing/2014/main" val="1190886640"/>
                    </a:ext>
                  </a:extLst>
                </a:gridCol>
                <a:gridCol w="208280">
                  <a:extLst>
                    <a:ext uri="{9D8B030D-6E8A-4147-A177-3AD203B41FA5}">
                      <a16:colId xmlns:a16="http://schemas.microsoft.com/office/drawing/2014/main" val="3168981652"/>
                    </a:ext>
                  </a:extLst>
                </a:gridCol>
                <a:gridCol w="208280">
                  <a:extLst>
                    <a:ext uri="{9D8B030D-6E8A-4147-A177-3AD203B41FA5}">
                      <a16:colId xmlns:a16="http://schemas.microsoft.com/office/drawing/2014/main" val="1419152717"/>
                    </a:ext>
                  </a:extLst>
                </a:gridCol>
                <a:gridCol w="208280">
                  <a:extLst>
                    <a:ext uri="{9D8B030D-6E8A-4147-A177-3AD203B41FA5}">
                      <a16:colId xmlns:a16="http://schemas.microsoft.com/office/drawing/2014/main" val="227006190"/>
                    </a:ext>
                  </a:extLst>
                </a:gridCol>
                <a:gridCol w="208280">
                  <a:extLst>
                    <a:ext uri="{9D8B030D-6E8A-4147-A177-3AD203B41FA5}">
                      <a16:colId xmlns:a16="http://schemas.microsoft.com/office/drawing/2014/main" val="66362335"/>
                    </a:ext>
                  </a:extLst>
                </a:gridCol>
                <a:gridCol w="208280">
                  <a:extLst>
                    <a:ext uri="{9D8B030D-6E8A-4147-A177-3AD203B41FA5}">
                      <a16:colId xmlns:a16="http://schemas.microsoft.com/office/drawing/2014/main" val="696938221"/>
                    </a:ext>
                  </a:extLst>
                </a:gridCol>
                <a:gridCol w="208280">
                  <a:extLst>
                    <a:ext uri="{9D8B030D-6E8A-4147-A177-3AD203B41FA5}">
                      <a16:colId xmlns:a16="http://schemas.microsoft.com/office/drawing/2014/main" val="1503444828"/>
                    </a:ext>
                  </a:extLst>
                </a:gridCol>
                <a:gridCol w="208280">
                  <a:extLst>
                    <a:ext uri="{9D8B030D-6E8A-4147-A177-3AD203B41FA5}">
                      <a16:colId xmlns:a16="http://schemas.microsoft.com/office/drawing/2014/main" val="2941648475"/>
                    </a:ext>
                  </a:extLst>
                </a:gridCol>
                <a:gridCol w="208280">
                  <a:extLst>
                    <a:ext uri="{9D8B030D-6E8A-4147-A177-3AD203B41FA5}">
                      <a16:colId xmlns:a16="http://schemas.microsoft.com/office/drawing/2014/main" val="3649287089"/>
                    </a:ext>
                  </a:extLst>
                </a:gridCol>
                <a:gridCol w="208280">
                  <a:extLst>
                    <a:ext uri="{9D8B030D-6E8A-4147-A177-3AD203B41FA5}">
                      <a16:colId xmlns:a16="http://schemas.microsoft.com/office/drawing/2014/main" val="2638802929"/>
                    </a:ext>
                  </a:extLst>
                </a:gridCol>
                <a:gridCol w="208280">
                  <a:extLst>
                    <a:ext uri="{9D8B030D-6E8A-4147-A177-3AD203B41FA5}">
                      <a16:colId xmlns:a16="http://schemas.microsoft.com/office/drawing/2014/main" val="3980456974"/>
                    </a:ext>
                  </a:extLst>
                </a:gridCol>
                <a:gridCol w="208280">
                  <a:extLst>
                    <a:ext uri="{9D8B030D-6E8A-4147-A177-3AD203B41FA5}">
                      <a16:colId xmlns:a16="http://schemas.microsoft.com/office/drawing/2014/main" val="1217048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83231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- 2020-04-22 13:07:42</a:t>
                      </a:r>
                      <a:r>
                        <a:rPr kumimoji="0" lang="de-DE" sz="1000" b="0" i="0" u="none" strike="noStrike" kern="1200" cap="none" spc="0" normalizeH="0" baseline="0" noProof="0">
                          <a:ln>
                            <a:noFill/>
                          </a:ln>
                          <a:solidFill>
                            <a:prstClr val="black"/>
                          </a:solidFill>
                          <a:effectLst/>
                          <a:uLnTx/>
                          <a:uFillTx/>
                          <a:latin typeface="+mn-lt"/>
                          <a:ea typeface="+mn-ea"/>
                          <a:cs typeface="+mn-cs"/>
                        </a:rPr>
                        <a:t>
 Was Greenpeace und Co. bisher nicht geschafft haben, könnte einem Virus gelingen.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https://scontent-iad3-1.xx.fbcdn.net/v/t15.5256-10/p720x720/94074845_2646371338819229_1046160669306519552_n.jpg?_nc_cat=101&amp;_nc_sid=ad6a45&amp;_nc_ohc=QzfzNchzNFQAX-Mvn90&amp;_nc_ht=scontent-iad3-1.xx&amp;_nc_tp=6&amp;oh=0d0c397c578cd02bf12848218d51569d&amp;oe=5EED3FB8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22.05.2020 08:16:09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3496804"/>
                  </a:ext>
                </a:extLst>
              </a:tr>
            </a:tbl>
          </a:graphicData>
        </a:graphic>
      </p:graphicFrame>
      <p:sp>
        <p:nvSpPr>
          <p:cNvPr id="4" name="Text Placeholder 3">
            <a:extLst>
              <a:ext uri="{FF2B5EF4-FFF2-40B4-BE49-F238E27FC236}">
                <a16:creationId xmlns:a16="http://schemas.microsoft.com/office/drawing/2014/main" id="{A71AC70D-3089-4BEB-B07F-6A963979ED4B}"/>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2704135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C0061-5758-468F-AA86-69D376525855}"/>
              </a:ext>
            </a:extLst>
          </p:cNvPr>
          <p:cNvSpPr>
            <a:spLocks noGrp="1"/>
          </p:cNvSpPr>
          <p:nvPr>
            <p:ph type="title"/>
          </p:nvPr>
        </p:nvSpPr>
        <p:spPr/>
        <p:txBody>
          <a:bodyPr/>
          <a:lstStyle/>
          <a:p>
            <a:r>
              <a:rPr lang="en-US"/>
              <a:t>Facebook Original Own Posts Table | quer - 21 of 26</a:t>
            </a:r>
          </a:p>
        </p:txBody>
      </p:sp>
      <p:graphicFrame>
        <p:nvGraphicFramePr>
          <p:cNvPr id="5" name="Table Placeholder 4">
            <a:extLst>
              <a:ext uri="{FF2B5EF4-FFF2-40B4-BE49-F238E27FC236}">
                <a16:creationId xmlns:a16="http://schemas.microsoft.com/office/drawing/2014/main" id="{79076204-DADD-4F79-A1D2-463304DF5967}"/>
              </a:ext>
            </a:extLst>
          </p:cNvPr>
          <p:cNvGraphicFramePr>
            <a:graphicFrameLocks noGrp="1"/>
          </p:cNvGraphicFramePr>
          <p:nvPr>
            <p:ph type="tbl" sz="quarter" idx="13"/>
            <p:extLst>
              <p:ext uri="{D42A27DB-BD31-4B8C-83A1-F6EECF244321}">
                <p14:modId xmlns:p14="http://schemas.microsoft.com/office/powerpoint/2010/main" val="3592918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73052884"/>
                    </a:ext>
                  </a:extLst>
                </a:gridCol>
                <a:gridCol w="822960">
                  <a:extLst>
                    <a:ext uri="{9D8B030D-6E8A-4147-A177-3AD203B41FA5}">
                      <a16:colId xmlns:a16="http://schemas.microsoft.com/office/drawing/2014/main" val="950260642"/>
                    </a:ext>
                  </a:extLst>
                </a:gridCol>
                <a:gridCol w="329184">
                  <a:extLst>
                    <a:ext uri="{9D8B030D-6E8A-4147-A177-3AD203B41FA5}">
                      <a16:colId xmlns:a16="http://schemas.microsoft.com/office/drawing/2014/main" val="658485024"/>
                    </a:ext>
                  </a:extLst>
                </a:gridCol>
                <a:gridCol w="208280">
                  <a:extLst>
                    <a:ext uri="{9D8B030D-6E8A-4147-A177-3AD203B41FA5}">
                      <a16:colId xmlns:a16="http://schemas.microsoft.com/office/drawing/2014/main" val="429448180"/>
                    </a:ext>
                  </a:extLst>
                </a:gridCol>
                <a:gridCol w="208280">
                  <a:extLst>
                    <a:ext uri="{9D8B030D-6E8A-4147-A177-3AD203B41FA5}">
                      <a16:colId xmlns:a16="http://schemas.microsoft.com/office/drawing/2014/main" val="2738370947"/>
                    </a:ext>
                  </a:extLst>
                </a:gridCol>
                <a:gridCol w="208280">
                  <a:extLst>
                    <a:ext uri="{9D8B030D-6E8A-4147-A177-3AD203B41FA5}">
                      <a16:colId xmlns:a16="http://schemas.microsoft.com/office/drawing/2014/main" val="388277288"/>
                    </a:ext>
                  </a:extLst>
                </a:gridCol>
                <a:gridCol w="208280">
                  <a:extLst>
                    <a:ext uri="{9D8B030D-6E8A-4147-A177-3AD203B41FA5}">
                      <a16:colId xmlns:a16="http://schemas.microsoft.com/office/drawing/2014/main" val="298983560"/>
                    </a:ext>
                  </a:extLst>
                </a:gridCol>
                <a:gridCol w="208280">
                  <a:extLst>
                    <a:ext uri="{9D8B030D-6E8A-4147-A177-3AD203B41FA5}">
                      <a16:colId xmlns:a16="http://schemas.microsoft.com/office/drawing/2014/main" val="1233791876"/>
                    </a:ext>
                  </a:extLst>
                </a:gridCol>
                <a:gridCol w="208280">
                  <a:extLst>
                    <a:ext uri="{9D8B030D-6E8A-4147-A177-3AD203B41FA5}">
                      <a16:colId xmlns:a16="http://schemas.microsoft.com/office/drawing/2014/main" val="2170253665"/>
                    </a:ext>
                  </a:extLst>
                </a:gridCol>
                <a:gridCol w="208280">
                  <a:extLst>
                    <a:ext uri="{9D8B030D-6E8A-4147-A177-3AD203B41FA5}">
                      <a16:colId xmlns:a16="http://schemas.microsoft.com/office/drawing/2014/main" val="2282189595"/>
                    </a:ext>
                  </a:extLst>
                </a:gridCol>
                <a:gridCol w="208280">
                  <a:extLst>
                    <a:ext uri="{9D8B030D-6E8A-4147-A177-3AD203B41FA5}">
                      <a16:colId xmlns:a16="http://schemas.microsoft.com/office/drawing/2014/main" val="2579925235"/>
                    </a:ext>
                  </a:extLst>
                </a:gridCol>
                <a:gridCol w="208280">
                  <a:extLst>
                    <a:ext uri="{9D8B030D-6E8A-4147-A177-3AD203B41FA5}">
                      <a16:colId xmlns:a16="http://schemas.microsoft.com/office/drawing/2014/main" val="3837445769"/>
                    </a:ext>
                  </a:extLst>
                </a:gridCol>
                <a:gridCol w="208280">
                  <a:extLst>
                    <a:ext uri="{9D8B030D-6E8A-4147-A177-3AD203B41FA5}">
                      <a16:colId xmlns:a16="http://schemas.microsoft.com/office/drawing/2014/main" val="1625193855"/>
                    </a:ext>
                  </a:extLst>
                </a:gridCol>
                <a:gridCol w="208280">
                  <a:extLst>
                    <a:ext uri="{9D8B030D-6E8A-4147-A177-3AD203B41FA5}">
                      <a16:colId xmlns:a16="http://schemas.microsoft.com/office/drawing/2014/main" val="323087651"/>
                    </a:ext>
                  </a:extLst>
                </a:gridCol>
                <a:gridCol w="208280">
                  <a:extLst>
                    <a:ext uri="{9D8B030D-6E8A-4147-A177-3AD203B41FA5}">
                      <a16:colId xmlns:a16="http://schemas.microsoft.com/office/drawing/2014/main" val="4022169186"/>
                    </a:ext>
                  </a:extLst>
                </a:gridCol>
                <a:gridCol w="208280">
                  <a:extLst>
                    <a:ext uri="{9D8B030D-6E8A-4147-A177-3AD203B41FA5}">
                      <a16:colId xmlns:a16="http://schemas.microsoft.com/office/drawing/2014/main" val="2817918630"/>
                    </a:ext>
                  </a:extLst>
                </a:gridCol>
                <a:gridCol w="208280">
                  <a:extLst>
                    <a:ext uri="{9D8B030D-6E8A-4147-A177-3AD203B41FA5}">
                      <a16:colId xmlns:a16="http://schemas.microsoft.com/office/drawing/2014/main" val="176470216"/>
                    </a:ext>
                  </a:extLst>
                </a:gridCol>
                <a:gridCol w="208280">
                  <a:extLst>
                    <a:ext uri="{9D8B030D-6E8A-4147-A177-3AD203B41FA5}">
                      <a16:colId xmlns:a16="http://schemas.microsoft.com/office/drawing/2014/main" val="3555379159"/>
                    </a:ext>
                  </a:extLst>
                </a:gridCol>
                <a:gridCol w="208280">
                  <a:extLst>
                    <a:ext uri="{9D8B030D-6E8A-4147-A177-3AD203B41FA5}">
                      <a16:colId xmlns:a16="http://schemas.microsoft.com/office/drawing/2014/main" val="2953585861"/>
                    </a:ext>
                  </a:extLst>
                </a:gridCol>
                <a:gridCol w="208280">
                  <a:extLst>
                    <a:ext uri="{9D8B030D-6E8A-4147-A177-3AD203B41FA5}">
                      <a16:colId xmlns:a16="http://schemas.microsoft.com/office/drawing/2014/main" val="1740476377"/>
                    </a:ext>
                  </a:extLst>
                </a:gridCol>
                <a:gridCol w="208280">
                  <a:extLst>
                    <a:ext uri="{9D8B030D-6E8A-4147-A177-3AD203B41FA5}">
                      <a16:colId xmlns:a16="http://schemas.microsoft.com/office/drawing/2014/main" val="3326814865"/>
                    </a:ext>
                  </a:extLst>
                </a:gridCol>
                <a:gridCol w="208280">
                  <a:extLst>
                    <a:ext uri="{9D8B030D-6E8A-4147-A177-3AD203B41FA5}">
                      <a16:colId xmlns:a16="http://schemas.microsoft.com/office/drawing/2014/main" val="3682760673"/>
                    </a:ext>
                  </a:extLst>
                </a:gridCol>
                <a:gridCol w="208280">
                  <a:extLst>
                    <a:ext uri="{9D8B030D-6E8A-4147-A177-3AD203B41FA5}">
                      <a16:colId xmlns:a16="http://schemas.microsoft.com/office/drawing/2014/main" val="2700252444"/>
                    </a:ext>
                  </a:extLst>
                </a:gridCol>
                <a:gridCol w="208280">
                  <a:extLst>
                    <a:ext uri="{9D8B030D-6E8A-4147-A177-3AD203B41FA5}">
                      <a16:colId xmlns:a16="http://schemas.microsoft.com/office/drawing/2014/main" val="1751721818"/>
                    </a:ext>
                  </a:extLst>
                </a:gridCol>
                <a:gridCol w="208280">
                  <a:extLst>
                    <a:ext uri="{9D8B030D-6E8A-4147-A177-3AD203B41FA5}">
                      <a16:colId xmlns:a16="http://schemas.microsoft.com/office/drawing/2014/main" val="2319775039"/>
                    </a:ext>
                  </a:extLst>
                </a:gridCol>
                <a:gridCol w="208280">
                  <a:extLst>
                    <a:ext uri="{9D8B030D-6E8A-4147-A177-3AD203B41FA5}">
                      <a16:colId xmlns:a16="http://schemas.microsoft.com/office/drawing/2014/main" val="1769719548"/>
                    </a:ext>
                  </a:extLst>
                </a:gridCol>
                <a:gridCol w="208280">
                  <a:extLst>
                    <a:ext uri="{9D8B030D-6E8A-4147-A177-3AD203B41FA5}">
                      <a16:colId xmlns:a16="http://schemas.microsoft.com/office/drawing/2014/main" val="2055695904"/>
                    </a:ext>
                  </a:extLst>
                </a:gridCol>
                <a:gridCol w="208280">
                  <a:extLst>
                    <a:ext uri="{9D8B030D-6E8A-4147-A177-3AD203B41FA5}">
                      <a16:colId xmlns:a16="http://schemas.microsoft.com/office/drawing/2014/main" val="2404922386"/>
                    </a:ext>
                  </a:extLst>
                </a:gridCol>
                <a:gridCol w="208280">
                  <a:extLst>
                    <a:ext uri="{9D8B030D-6E8A-4147-A177-3AD203B41FA5}">
                      <a16:colId xmlns:a16="http://schemas.microsoft.com/office/drawing/2014/main" val="4059718000"/>
                    </a:ext>
                  </a:extLst>
                </a:gridCol>
                <a:gridCol w="208280">
                  <a:extLst>
                    <a:ext uri="{9D8B030D-6E8A-4147-A177-3AD203B41FA5}">
                      <a16:colId xmlns:a16="http://schemas.microsoft.com/office/drawing/2014/main" val="1204831779"/>
                    </a:ext>
                  </a:extLst>
                </a:gridCol>
                <a:gridCol w="208280">
                  <a:extLst>
                    <a:ext uri="{9D8B030D-6E8A-4147-A177-3AD203B41FA5}">
                      <a16:colId xmlns:a16="http://schemas.microsoft.com/office/drawing/2014/main" val="453063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2789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- 2020-04-21 16:06:00</a:t>
                      </a:r>
                      <a:r>
                        <a:rPr kumimoji="0" lang="de-DE" sz="1000" b="0" i="0" u="none" strike="noStrike" kern="1200" cap="none" spc="0" normalizeH="0" baseline="0" noProof="0">
                          <a:ln>
                            <a:noFill/>
                          </a:ln>
                          <a:solidFill>
                            <a:prstClr val="black"/>
                          </a:solidFill>
                          <a:effectLst/>
                          <a:uLnTx/>
                          <a:uFillTx/>
                          <a:latin typeface="+mn-lt"/>
                          <a:ea typeface="+mn-ea"/>
                          <a:cs typeface="+mn-cs"/>
                        </a:rPr>
                        <a:t>
 In jeder Krise gibt es sie, die Krisengewinner. Einer der größten bei der Corona-Krise: Ungarn.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https://scontent-iad3-1.xx.fbcdn.net/v/t15.5256-10/p720x720/93819204_527763204579216_1229669404795469824_n.jpg?_nc_cat=105&amp;_nc_sid=ad6a45&amp;_nc_ohc=rGadRMliUm0AX-o2j3X&amp;_nc_ht=scontent-iad3-1.xx&amp;_nc_tp=6&amp;oh=5036d7f7750ba103e1bd59da9eeb742a&amp;oe=5EED3B1A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14:16:03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20997692"/>
                  </a:ext>
                </a:extLst>
              </a:tr>
            </a:tbl>
          </a:graphicData>
        </a:graphic>
      </p:graphicFrame>
      <p:sp>
        <p:nvSpPr>
          <p:cNvPr id="4" name="Text Placeholder 3">
            <a:extLst>
              <a:ext uri="{FF2B5EF4-FFF2-40B4-BE49-F238E27FC236}">
                <a16:creationId xmlns:a16="http://schemas.microsoft.com/office/drawing/2014/main" id="{85FAF7CB-2CC2-4170-AD1E-FFEC841F2287}"/>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8930009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EA4FA-91D4-4F1F-B34A-2DEBC30BE75E}"/>
              </a:ext>
            </a:extLst>
          </p:cNvPr>
          <p:cNvSpPr>
            <a:spLocks noGrp="1"/>
          </p:cNvSpPr>
          <p:nvPr>
            <p:ph type="title"/>
          </p:nvPr>
        </p:nvSpPr>
        <p:spPr/>
        <p:txBody>
          <a:bodyPr/>
          <a:lstStyle/>
          <a:p>
            <a:r>
              <a:rPr lang="en-US"/>
              <a:t>Facebook Original Own Posts Table | quer - 22 of 26</a:t>
            </a:r>
          </a:p>
        </p:txBody>
      </p:sp>
      <p:graphicFrame>
        <p:nvGraphicFramePr>
          <p:cNvPr id="5" name="Table Placeholder 4">
            <a:extLst>
              <a:ext uri="{FF2B5EF4-FFF2-40B4-BE49-F238E27FC236}">
                <a16:creationId xmlns:a16="http://schemas.microsoft.com/office/drawing/2014/main" id="{3903905F-E20C-4750-896E-635441783100}"/>
              </a:ext>
            </a:extLst>
          </p:cNvPr>
          <p:cNvGraphicFramePr>
            <a:graphicFrameLocks noGrp="1"/>
          </p:cNvGraphicFramePr>
          <p:nvPr>
            <p:ph type="tbl" sz="quarter" idx="13"/>
            <p:extLst>
              <p:ext uri="{D42A27DB-BD31-4B8C-83A1-F6EECF244321}">
                <p14:modId xmlns:p14="http://schemas.microsoft.com/office/powerpoint/2010/main" val="415557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74410934"/>
                    </a:ext>
                  </a:extLst>
                </a:gridCol>
                <a:gridCol w="822960">
                  <a:extLst>
                    <a:ext uri="{9D8B030D-6E8A-4147-A177-3AD203B41FA5}">
                      <a16:colId xmlns:a16="http://schemas.microsoft.com/office/drawing/2014/main" val="940748170"/>
                    </a:ext>
                  </a:extLst>
                </a:gridCol>
                <a:gridCol w="329184">
                  <a:extLst>
                    <a:ext uri="{9D8B030D-6E8A-4147-A177-3AD203B41FA5}">
                      <a16:colId xmlns:a16="http://schemas.microsoft.com/office/drawing/2014/main" val="1156273567"/>
                    </a:ext>
                  </a:extLst>
                </a:gridCol>
                <a:gridCol w="208280">
                  <a:extLst>
                    <a:ext uri="{9D8B030D-6E8A-4147-A177-3AD203B41FA5}">
                      <a16:colId xmlns:a16="http://schemas.microsoft.com/office/drawing/2014/main" val="2102489841"/>
                    </a:ext>
                  </a:extLst>
                </a:gridCol>
                <a:gridCol w="208280">
                  <a:extLst>
                    <a:ext uri="{9D8B030D-6E8A-4147-A177-3AD203B41FA5}">
                      <a16:colId xmlns:a16="http://schemas.microsoft.com/office/drawing/2014/main" val="1965727089"/>
                    </a:ext>
                  </a:extLst>
                </a:gridCol>
                <a:gridCol w="208280">
                  <a:extLst>
                    <a:ext uri="{9D8B030D-6E8A-4147-A177-3AD203B41FA5}">
                      <a16:colId xmlns:a16="http://schemas.microsoft.com/office/drawing/2014/main" val="1794754864"/>
                    </a:ext>
                  </a:extLst>
                </a:gridCol>
                <a:gridCol w="208280">
                  <a:extLst>
                    <a:ext uri="{9D8B030D-6E8A-4147-A177-3AD203B41FA5}">
                      <a16:colId xmlns:a16="http://schemas.microsoft.com/office/drawing/2014/main" val="2550254398"/>
                    </a:ext>
                  </a:extLst>
                </a:gridCol>
                <a:gridCol w="208280">
                  <a:extLst>
                    <a:ext uri="{9D8B030D-6E8A-4147-A177-3AD203B41FA5}">
                      <a16:colId xmlns:a16="http://schemas.microsoft.com/office/drawing/2014/main" val="1572945196"/>
                    </a:ext>
                  </a:extLst>
                </a:gridCol>
                <a:gridCol w="208280">
                  <a:extLst>
                    <a:ext uri="{9D8B030D-6E8A-4147-A177-3AD203B41FA5}">
                      <a16:colId xmlns:a16="http://schemas.microsoft.com/office/drawing/2014/main" val="4260641294"/>
                    </a:ext>
                  </a:extLst>
                </a:gridCol>
                <a:gridCol w="208280">
                  <a:extLst>
                    <a:ext uri="{9D8B030D-6E8A-4147-A177-3AD203B41FA5}">
                      <a16:colId xmlns:a16="http://schemas.microsoft.com/office/drawing/2014/main" val="2938376415"/>
                    </a:ext>
                  </a:extLst>
                </a:gridCol>
                <a:gridCol w="208280">
                  <a:extLst>
                    <a:ext uri="{9D8B030D-6E8A-4147-A177-3AD203B41FA5}">
                      <a16:colId xmlns:a16="http://schemas.microsoft.com/office/drawing/2014/main" val="1679549939"/>
                    </a:ext>
                  </a:extLst>
                </a:gridCol>
                <a:gridCol w="208280">
                  <a:extLst>
                    <a:ext uri="{9D8B030D-6E8A-4147-A177-3AD203B41FA5}">
                      <a16:colId xmlns:a16="http://schemas.microsoft.com/office/drawing/2014/main" val="1401353370"/>
                    </a:ext>
                  </a:extLst>
                </a:gridCol>
                <a:gridCol w="208280">
                  <a:extLst>
                    <a:ext uri="{9D8B030D-6E8A-4147-A177-3AD203B41FA5}">
                      <a16:colId xmlns:a16="http://schemas.microsoft.com/office/drawing/2014/main" val="4159607079"/>
                    </a:ext>
                  </a:extLst>
                </a:gridCol>
                <a:gridCol w="208280">
                  <a:extLst>
                    <a:ext uri="{9D8B030D-6E8A-4147-A177-3AD203B41FA5}">
                      <a16:colId xmlns:a16="http://schemas.microsoft.com/office/drawing/2014/main" val="3218310427"/>
                    </a:ext>
                  </a:extLst>
                </a:gridCol>
                <a:gridCol w="208280">
                  <a:extLst>
                    <a:ext uri="{9D8B030D-6E8A-4147-A177-3AD203B41FA5}">
                      <a16:colId xmlns:a16="http://schemas.microsoft.com/office/drawing/2014/main" val="4127747472"/>
                    </a:ext>
                  </a:extLst>
                </a:gridCol>
                <a:gridCol w="208280">
                  <a:extLst>
                    <a:ext uri="{9D8B030D-6E8A-4147-A177-3AD203B41FA5}">
                      <a16:colId xmlns:a16="http://schemas.microsoft.com/office/drawing/2014/main" val="3112125907"/>
                    </a:ext>
                  </a:extLst>
                </a:gridCol>
                <a:gridCol w="208280">
                  <a:extLst>
                    <a:ext uri="{9D8B030D-6E8A-4147-A177-3AD203B41FA5}">
                      <a16:colId xmlns:a16="http://schemas.microsoft.com/office/drawing/2014/main" val="3148055317"/>
                    </a:ext>
                  </a:extLst>
                </a:gridCol>
                <a:gridCol w="208280">
                  <a:extLst>
                    <a:ext uri="{9D8B030D-6E8A-4147-A177-3AD203B41FA5}">
                      <a16:colId xmlns:a16="http://schemas.microsoft.com/office/drawing/2014/main" val="920674434"/>
                    </a:ext>
                  </a:extLst>
                </a:gridCol>
                <a:gridCol w="208280">
                  <a:extLst>
                    <a:ext uri="{9D8B030D-6E8A-4147-A177-3AD203B41FA5}">
                      <a16:colId xmlns:a16="http://schemas.microsoft.com/office/drawing/2014/main" val="2787961472"/>
                    </a:ext>
                  </a:extLst>
                </a:gridCol>
                <a:gridCol w="208280">
                  <a:extLst>
                    <a:ext uri="{9D8B030D-6E8A-4147-A177-3AD203B41FA5}">
                      <a16:colId xmlns:a16="http://schemas.microsoft.com/office/drawing/2014/main" val="2404757421"/>
                    </a:ext>
                  </a:extLst>
                </a:gridCol>
                <a:gridCol w="208280">
                  <a:extLst>
                    <a:ext uri="{9D8B030D-6E8A-4147-A177-3AD203B41FA5}">
                      <a16:colId xmlns:a16="http://schemas.microsoft.com/office/drawing/2014/main" val="4038068740"/>
                    </a:ext>
                  </a:extLst>
                </a:gridCol>
                <a:gridCol w="208280">
                  <a:extLst>
                    <a:ext uri="{9D8B030D-6E8A-4147-A177-3AD203B41FA5}">
                      <a16:colId xmlns:a16="http://schemas.microsoft.com/office/drawing/2014/main" val="3498235216"/>
                    </a:ext>
                  </a:extLst>
                </a:gridCol>
                <a:gridCol w="208280">
                  <a:extLst>
                    <a:ext uri="{9D8B030D-6E8A-4147-A177-3AD203B41FA5}">
                      <a16:colId xmlns:a16="http://schemas.microsoft.com/office/drawing/2014/main" val="869694666"/>
                    </a:ext>
                  </a:extLst>
                </a:gridCol>
                <a:gridCol w="208280">
                  <a:extLst>
                    <a:ext uri="{9D8B030D-6E8A-4147-A177-3AD203B41FA5}">
                      <a16:colId xmlns:a16="http://schemas.microsoft.com/office/drawing/2014/main" val="1010337599"/>
                    </a:ext>
                  </a:extLst>
                </a:gridCol>
                <a:gridCol w="208280">
                  <a:extLst>
                    <a:ext uri="{9D8B030D-6E8A-4147-A177-3AD203B41FA5}">
                      <a16:colId xmlns:a16="http://schemas.microsoft.com/office/drawing/2014/main" val="2534113284"/>
                    </a:ext>
                  </a:extLst>
                </a:gridCol>
                <a:gridCol w="208280">
                  <a:extLst>
                    <a:ext uri="{9D8B030D-6E8A-4147-A177-3AD203B41FA5}">
                      <a16:colId xmlns:a16="http://schemas.microsoft.com/office/drawing/2014/main" val="171241943"/>
                    </a:ext>
                  </a:extLst>
                </a:gridCol>
                <a:gridCol w="208280">
                  <a:extLst>
                    <a:ext uri="{9D8B030D-6E8A-4147-A177-3AD203B41FA5}">
                      <a16:colId xmlns:a16="http://schemas.microsoft.com/office/drawing/2014/main" val="3207955562"/>
                    </a:ext>
                  </a:extLst>
                </a:gridCol>
                <a:gridCol w="208280">
                  <a:extLst>
                    <a:ext uri="{9D8B030D-6E8A-4147-A177-3AD203B41FA5}">
                      <a16:colId xmlns:a16="http://schemas.microsoft.com/office/drawing/2014/main" val="2542388600"/>
                    </a:ext>
                  </a:extLst>
                </a:gridCol>
                <a:gridCol w="208280">
                  <a:extLst>
                    <a:ext uri="{9D8B030D-6E8A-4147-A177-3AD203B41FA5}">
                      <a16:colId xmlns:a16="http://schemas.microsoft.com/office/drawing/2014/main" val="3451875796"/>
                    </a:ext>
                  </a:extLst>
                </a:gridCol>
                <a:gridCol w="208280">
                  <a:extLst>
                    <a:ext uri="{9D8B030D-6E8A-4147-A177-3AD203B41FA5}">
                      <a16:colId xmlns:a16="http://schemas.microsoft.com/office/drawing/2014/main" val="3853322434"/>
                    </a:ext>
                  </a:extLst>
                </a:gridCol>
                <a:gridCol w="208280">
                  <a:extLst>
                    <a:ext uri="{9D8B030D-6E8A-4147-A177-3AD203B41FA5}">
                      <a16:colId xmlns:a16="http://schemas.microsoft.com/office/drawing/2014/main" val="578334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1731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- 2020-04-21 12:33:00</a:t>
                      </a:r>
                      <a:r>
                        <a:rPr kumimoji="0" lang="de-DE" sz="1000" b="0" i="0" u="none" strike="noStrike" kern="1200" cap="none" spc="0" normalizeH="0" baseline="0" noProof="0">
                          <a:ln>
                            <a:noFill/>
                          </a:ln>
                          <a:solidFill>
                            <a:prstClr val="black"/>
                          </a:solidFill>
                          <a:effectLst/>
                          <a:uLnTx/>
                          <a:uFillTx/>
                          <a:latin typeface="+mn-lt"/>
                          <a:ea typeface="+mn-ea"/>
                          <a:cs typeface="+mn-cs"/>
                        </a:rPr>
                        <a:t>
 Die Abiturprüfungen sind zur Zeit ein großes Diskussionsthema. Dabei sind Auszubildende von der Coronakrise mindestens ebenso betroffen.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https://scontent-iad3-1.xx.fbcdn.net/v/t15.5256-10/p720x720/93916735_2303343269769098_3785265977747308544_n.jpg?_nc_cat=103&amp;_nc_sid=ad6a45&amp;_nc_ohc=3KpEtakOptkAX_IvlOE&amp;_nc_ht=scontent-iad3-1.xx&amp;_nc_tp=6&amp;oh=c5fb01f966b3640cd66013249ea1a8bb&amp;oe=5EEAF833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08:16:57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99984771"/>
                  </a:ext>
                </a:extLst>
              </a:tr>
            </a:tbl>
          </a:graphicData>
        </a:graphic>
      </p:graphicFrame>
      <p:sp>
        <p:nvSpPr>
          <p:cNvPr id="4" name="Text Placeholder 3">
            <a:extLst>
              <a:ext uri="{FF2B5EF4-FFF2-40B4-BE49-F238E27FC236}">
                <a16:creationId xmlns:a16="http://schemas.microsoft.com/office/drawing/2014/main" id="{03793BE0-F3B4-4B8F-AA28-607B0415BA1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3328194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36A67-924D-47BA-9D6C-653098AFAA36}"/>
              </a:ext>
            </a:extLst>
          </p:cNvPr>
          <p:cNvSpPr>
            <a:spLocks noGrp="1"/>
          </p:cNvSpPr>
          <p:nvPr>
            <p:ph type="title"/>
          </p:nvPr>
        </p:nvSpPr>
        <p:spPr/>
        <p:txBody>
          <a:bodyPr/>
          <a:lstStyle/>
          <a:p>
            <a:r>
              <a:rPr lang="en-US"/>
              <a:t>Facebook Original Own Posts Table | quer - 23 of 26</a:t>
            </a:r>
          </a:p>
        </p:txBody>
      </p:sp>
      <p:graphicFrame>
        <p:nvGraphicFramePr>
          <p:cNvPr id="5" name="Table Placeholder 4">
            <a:extLst>
              <a:ext uri="{FF2B5EF4-FFF2-40B4-BE49-F238E27FC236}">
                <a16:creationId xmlns:a16="http://schemas.microsoft.com/office/drawing/2014/main" id="{6A4A9AC4-2322-4505-8003-D753D9DDB56D}"/>
              </a:ext>
            </a:extLst>
          </p:cNvPr>
          <p:cNvGraphicFramePr>
            <a:graphicFrameLocks noGrp="1"/>
          </p:cNvGraphicFramePr>
          <p:nvPr>
            <p:ph type="tbl" sz="quarter" idx="13"/>
            <p:extLst>
              <p:ext uri="{D42A27DB-BD31-4B8C-83A1-F6EECF244321}">
                <p14:modId xmlns:p14="http://schemas.microsoft.com/office/powerpoint/2010/main" val="2492803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26218303"/>
                    </a:ext>
                  </a:extLst>
                </a:gridCol>
                <a:gridCol w="822960">
                  <a:extLst>
                    <a:ext uri="{9D8B030D-6E8A-4147-A177-3AD203B41FA5}">
                      <a16:colId xmlns:a16="http://schemas.microsoft.com/office/drawing/2014/main" val="4115982682"/>
                    </a:ext>
                  </a:extLst>
                </a:gridCol>
                <a:gridCol w="329184">
                  <a:extLst>
                    <a:ext uri="{9D8B030D-6E8A-4147-A177-3AD203B41FA5}">
                      <a16:colId xmlns:a16="http://schemas.microsoft.com/office/drawing/2014/main" val="330417825"/>
                    </a:ext>
                  </a:extLst>
                </a:gridCol>
                <a:gridCol w="208280">
                  <a:extLst>
                    <a:ext uri="{9D8B030D-6E8A-4147-A177-3AD203B41FA5}">
                      <a16:colId xmlns:a16="http://schemas.microsoft.com/office/drawing/2014/main" val="1727760195"/>
                    </a:ext>
                  </a:extLst>
                </a:gridCol>
                <a:gridCol w="208280">
                  <a:extLst>
                    <a:ext uri="{9D8B030D-6E8A-4147-A177-3AD203B41FA5}">
                      <a16:colId xmlns:a16="http://schemas.microsoft.com/office/drawing/2014/main" val="3382443772"/>
                    </a:ext>
                  </a:extLst>
                </a:gridCol>
                <a:gridCol w="208280">
                  <a:extLst>
                    <a:ext uri="{9D8B030D-6E8A-4147-A177-3AD203B41FA5}">
                      <a16:colId xmlns:a16="http://schemas.microsoft.com/office/drawing/2014/main" val="3530280229"/>
                    </a:ext>
                  </a:extLst>
                </a:gridCol>
                <a:gridCol w="208280">
                  <a:extLst>
                    <a:ext uri="{9D8B030D-6E8A-4147-A177-3AD203B41FA5}">
                      <a16:colId xmlns:a16="http://schemas.microsoft.com/office/drawing/2014/main" val="3919510758"/>
                    </a:ext>
                  </a:extLst>
                </a:gridCol>
                <a:gridCol w="208280">
                  <a:extLst>
                    <a:ext uri="{9D8B030D-6E8A-4147-A177-3AD203B41FA5}">
                      <a16:colId xmlns:a16="http://schemas.microsoft.com/office/drawing/2014/main" val="1873219828"/>
                    </a:ext>
                  </a:extLst>
                </a:gridCol>
                <a:gridCol w="208280">
                  <a:extLst>
                    <a:ext uri="{9D8B030D-6E8A-4147-A177-3AD203B41FA5}">
                      <a16:colId xmlns:a16="http://schemas.microsoft.com/office/drawing/2014/main" val="3888893455"/>
                    </a:ext>
                  </a:extLst>
                </a:gridCol>
                <a:gridCol w="208280">
                  <a:extLst>
                    <a:ext uri="{9D8B030D-6E8A-4147-A177-3AD203B41FA5}">
                      <a16:colId xmlns:a16="http://schemas.microsoft.com/office/drawing/2014/main" val="4244382457"/>
                    </a:ext>
                  </a:extLst>
                </a:gridCol>
                <a:gridCol w="208280">
                  <a:extLst>
                    <a:ext uri="{9D8B030D-6E8A-4147-A177-3AD203B41FA5}">
                      <a16:colId xmlns:a16="http://schemas.microsoft.com/office/drawing/2014/main" val="600944650"/>
                    </a:ext>
                  </a:extLst>
                </a:gridCol>
                <a:gridCol w="208280">
                  <a:extLst>
                    <a:ext uri="{9D8B030D-6E8A-4147-A177-3AD203B41FA5}">
                      <a16:colId xmlns:a16="http://schemas.microsoft.com/office/drawing/2014/main" val="3627999551"/>
                    </a:ext>
                  </a:extLst>
                </a:gridCol>
                <a:gridCol w="208280">
                  <a:extLst>
                    <a:ext uri="{9D8B030D-6E8A-4147-A177-3AD203B41FA5}">
                      <a16:colId xmlns:a16="http://schemas.microsoft.com/office/drawing/2014/main" val="443440436"/>
                    </a:ext>
                  </a:extLst>
                </a:gridCol>
                <a:gridCol w="208280">
                  <a:extLst>
                    <a:ext uri="{9D8B030D-6E8A-4147-A177-3AD203B41FA5}">
                      <a16:colId xmlns:a16="http://schemas.microsoft.com/office/drawing/2014/main" val="594285227"/>
                    </a:ext>
                  </a:extLst>
                </a:gridCol>
                <a:gridCol w="208280">
                  <a:extLst>
                    <a:ext uri="{9D8B030D-6E8A-4147-A177-3AD203B41FA5}">
                      <a16:colId xmlns:a16="http://schemas.microsoft.com/office/drawing/2014/main" val="1054012935"/>
                    </a:ext>
                  </a:extLst>
                </a:gridCol>
                <a:gridCol w="208280">
                  <a:extLst>
                    <a:ext uri="{9D8B030D-6E8A-4147-A177-3AD203B41FA5}">
                      <a16:colId xmlns:a16="http://schemas.microsoft.com/office/drawing/2014/main" val="2305756469"/>
                    </a:ext>
                  </a:extLst>
                </a:gridCol>
                <a:gridCol w="208280">
                  <a:extLst>
                    <a:ext uri="{9D8B030D-6E8A-4147-A177-3AD203B41FA5}">
                      <a16:colId xmlns:a16="http://schemas.microsoft.com/office/drawing/2014/main" val="1026064219"/>
                    </a:ext>
                  </a:extLst>
                </a:gridCol>
                <a:gridCol w="208280">
                  <a:extLst>
                    <a:ext uri="{9D8B030D-6E8A-4147-A177-3AD203B41FA5}">
                      <a16:colId xmlns:a16="http://schemas.microsoft.com/office/drawing/2014/main" val="3286381526"/>
                    </a:ext>
                  </a:extLst>
                </a:gridCol>
                <a:gridCol w="208280">
                  <a:extLst>
                    <a:ext uri="{9D8B030D-6E8A-4147-A177-3AD203B41FA5}">
                      <a16:colId xmlns:a16="http://schemas.microsoft.com/office/drawing/2014/main" val="59648063"/>
                    </a:ext>
                  </a:extLst>
                </a:gridCol>
                <a:gridCol w="208280">
                  <a:extLst>
                    <a:ext uri="{9D8B030D-6E8A-4147-A177-3AD203B41FA5}">
                      <a16:colId xmlns:a16="http://schemas.microsoft.com/office/drawing/2014/main" val="4266368734"/>
                    </a:ext>
                  </a:extLst>
                </a:gridCol>
                <a:gridCol w="208280">
                  <a:extLst>
                    <a:ext uri="{9D8B030D-6E8A-4147-A177-3AD203B41FA5}">
                      <a16:colId xmlns:a16="http://schemas.microsoft.com/office/drawing/2014/main" val="2404002073"/>
                    </a:ext>
                  </a:extLst>
                </a:gridCol>
                <a:gridCol w="208280">
                  <a:extLst>
                    <a:ext uri="{9D8B030D-6E8A-4147-A177-3AD203B41FA5}">
                      <a16:colId xmlns:a16="http://schemas.microsoft.com/office/drawing/2014/main" val="1896582724"/>
                    </a:ext>
                  </a:extLst>
                </a:gridCol>
                <a:gridCol w="208280">
                  <a:extLst>
                    <a:ext uri="{9D8B030D-6E8A-4147-A177-3AD203B41FA5}">
                      <a16:colId xmlns:a16="http://schemas.microsoft.com/office/drawing/2014/main" val="58380043"/>
                    </a:ext>
                  </a:extLst>
                </a:gridCol>
                <a:gridCol w="208280">
                  <a:extLst>
                    <a:ext uri="{9D8B030D-6E8A-4147-A177-3AD203B41FA5}">
                      <a16:colId xmlns:a16="http://schemas.microsoft.com/office/drawing/2014/main" val="635202284"/>
                    </a:ext>
                  </a:extLst>
                </a:gridCol>
                <a:gridCol w="208280">
                  <a:extLst>
                    <a:ext uri="{9D8B030D-6E8A-4147-A177-3AD203B41FA5}">
                      <a16:colId xmlns:a16="http://schemas.microsoft.com/office/drawing/2014/main" val="1332251246"/>
                    </a:ext>
                  </a:extLst>
                </a:gridCol>
                <a:gridCol w="208280">
                  <a:extLst>
                    <a:ext uri="{9D8B030D-6E8A-4147-A177-3AD203B41FA5}">
                      <a16:colId xmlns:a16="http://schemas.microsoft.com/office/drawing/2014/main" val="2074842096"/>
                    </a:ext>
                  </a:extLst>
                </a:gridCol>
                <a:gridCol w="208280">
                  <a:extLst>
                    <a:ext uri="{9D8B030D-6E8A-4147-A177-3AD203B41FA5}">
                      <a16:colId xmlns:a16="http://schemas.microsoft.com/office/drawing/2014/main" val="1464252079"/>
                    </a:ext>
                  </a:extLst>
                </a:gridCol>
                <a:gridCol w="208280">
                  <a:extLst>
                    <a:ext uri="{9D8B030D-6E8A-4147-A177-3AD203B41FA5}">
                      <a16:colId xmlns:a16="http://schemas.microsoft.com/office/drawing/2014/main" val="2110121543"/>
                    </a:ext>
                  </a:extLst>
                </a:gridCol>
                <a:gridCol w="208280">
                  <a:extLst>
                    <a:ext uri="{9D8B030D-6E8A-4147-A177-3AD203B41FA5}">
                      <a16:colId xmlns:a16="http://schemas.microsoft.com/office/drawing/2014/main" val="2787194043"/>
                    </a:ext>
                  </a:extLst>
                </a:gridCol>
                <a:gridCol w="208280">
                  <a:extLst>
                    <a:ext uri="{9D8B030D-6E8A-4147-A177-3AD203B41FA5}">
                      <a16:colId xmlns:a16="http://schemas.microsoft.com/office/drawing/2014/main" val="1757329697"/>
                    </a:ext>
                  </a:extLst>
                </a:gridCol>
                <a:gridCol w="208280">
                  <a:extLst>
                    <a:ext uri="{9D8B030D-6E8A-4147-A177-3AD203B41FA5}">
                      <a16:colId xmlns:a16="http://schemas.microsoft.com/office/drawing/2014/main" val="1457893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3299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- 2020-04-21 09:07:50</a:t>
                      </a:r>
                      <a:r>
                        <a:rPr kumimoji="0" lang="de-DE" sz="1000" b="0" i="0" u="none" strike="noStrike" kern="1200" cap="none" spc="0" normalizeH="0" baseline="0" noProof="0">
                          <a:ln>
                            <a:noFill/>
                          </a:ln>
                          <a:solidFill>
                            <a:prstClr val="black"/>
                          </a:solidFill>
                          <a:effectLst/>
                          <a:uLnTx/>
                          <a:uFillTx/>
                          <a:latin typeface="+mn-lt"/>
                          <a:ea typeface="+mn-ea"/>
                          <a:cs typeface="+mn-cs"/>
                        </a:rPr>
                        <a:t>
 KEINE WIESN. Soeben von Münchens Oberbürgermeister Dieter Reiter und Bayerns Ministerpräsident Markus Söder bestätigt.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94077551_10156719935000728_4096623700520992768_o.jpg?_nc_cat=109&amp;_nc_sid=2d5d41&amp;_nc_aid=0&amp;_nc_ohc=j-PmdmCrIOoAX_HTyQq&amp;_nc_ht=scontent-iad3-1.xx&amp;_nc_tp=6&amp;oh=3170012d99bcc54cf22f734e37228a82&amp;oe=5EEB793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21.05.2020 08:16:57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4041492"/>
                  </a:ext>
                </a:extLst>
              </a:tr>
            </a:tbl>
          </a:graphicData>
        </a:graphic>
      </p:graphicFrame>
      <p:sp>
        <p:nvSpPr>
          <p:cNvPr id="4" name="Text Placeholder 3">
            <a:extLst>
              <a:ext uri="{FF2B5EF4-FFF2-40B4-BE49-F238E27FC236}">
                <a16:creationId xmlns:a16="http://schemas.microsoft.com/office/drawing/2014/main" id="{9D5EE2FE-5B42-4538-A36F-AF5B90A1960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30798964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DF572-6B7E-4A54-8B70-CF5552D49A95}"/>
              </a:ext>
            </a:extLst>
          </p:cNvPr>
          <p:cNvSpPr>
            <a:spLocks noGrp="1"/>
          </p:cNvSpPr>
          <p:nvPr>
            <p:ph type="title"/>
          </p:nvPr>
        </p:nvSpPr>
        <p:spPr/>
        <p:txBody>
          <a:bodyPr/>
          <a:lstStyle/>
          <a:p>
            <a:r>
              <a:rPr lang="en-US"/>
              <a:t>Facebook Original Own Posts Table | quer - 24 of 26</a:t>
            </a:r>
          </a:p>
        </p:txBody>
      </p:sp>
      <p:graphicFrame>
        <p:nvGraphicFramePr>
          <p:cNvPr id="5" name="Table Placeholder 4">
            <a:extLst>
              <a:ext uri="{FF2B5EF4-FFF2-40B4-BE49-F238E27FC236}">
                <a16:creationId xmlns:a16="http://schemas.microsoft.com/office/drawing/2014/main" id="{C6C27850-942F-4CBE-BA5B-8B3901DDF104}"/>
              </a:ext>
            </a:extLst>
          </p:cNvPr>
          <p:cNvGraphicFramePr>
            <a:graphicFrameLocks noGrp="1"/>
          </p:cNvGraphicFramePr>
          <p:nvPr>
            <p:ph type="tbl" sz="quarter" idx="13"/>
            <p:extLst>
              <p:ext uri="{D42A27DB-BD31-4B8C-83A1-F6EECF244321}">
                <p14:modId xmlns:p14="http://schemas.microsoft.com/office/powerpoint/2010/main" val="159605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691217047"/>
                    </a:ext>
                  </a:extLst>
                </a:gridCol>
                <a:gridCol w="822960">
                  <a:extLst>
                    <a:ext uri="{9D8B030D-6E8A-4147-A177-3AD203B41FA5}">
                      <a16:colId xmlns:a16="http://schemas.microsoft.com/office/drawing/2014/main" val="3585600558"/>
                    </a:ext>
                  </a:extLst>
                </a:gridCol>
                <a:gridCol w="329184">
                  <a:extLst>
                    <a:ext uri="{9D8B030D-6E8A-4147-A177-3AD203B41FA5}">
                      <a16:colId xmlns:a16="http://schemas.microsoft.com/office/drawing/2014/main" val="719168155"/>
                    </a:ext>
                  </a:extLst>
                </a:gridCol>
                <a:gridCol w="208280">
                  <a:extLst>
                    <a:ext uri="{9D8B030D-6E8A-4147-A177-3AD203B41FA5}">
                      <a16:colId xmlns:a16="http://schemas.microsoft.com/office/drawing/2014/main" val="1696465503"/>
                    </a:ext>
                  </a:extLst>
                </a:gridCol>
                <a:gridCol w="208280">
                  <a:extLst>
                    <a:ext uri="{9D8B030D-6E8A-4147-A177-3AD203B41FA5}">
                      <a16:colId xmlns:a16="http://schemas.microsoft.com/office/drawing/2014/main" val="1360786302"/>
                    </a:ext>
                  </a:extLst>
                </a:gridCol>
                <a:gridCol w="208280">
                  <a:extLst>
                    <a:ext uri="{9D8B030D-6E8A-4147-A177-3AD203B41FA5}">
                      <a16:colId xmlns:a16="http://schemas.microsoft.com/office/drawing/2014/main" val="1705498250"/>
                    </a:ext>
                  </a:extLst>
                </a:gridCol>
                <a:gridCol w="208280">
                  <a:extLst>
                    <a:ext uri="{9D8B030D-6E8A-4147-A177-3AD203B41FA5}">
                      <a16:colId xmlns:a16="http://schemas.microsoft.com/office/drawing/2014/main" val="1629816692"/>
                    </a:ext>
                  </a:extLst>
                </a:gridCol>
                <a:gridCol w="208280">
                  <a:extLst>
                    <a:ext uri="{9D8B030D-6E8A-4147-A177-3AD203B41FA5}">
                      <a16:colId xmlns:a16="http://schemas.microsoft.com/office/drawing/2014/main" val="105995533"/>
                    </a:ext>
                  </a:extLst>
                </a:gridCol>
                <a:gridCol w="208280">
                  <a:extLst>
                    <a:ext uri="{9D8B030D-6E8A-4147-A177-3AD203B41FA5}">
                      <a16:colId xmlns:a16="http://schemas.microsoft.com/office/drawing/2014/main" val="443717559"/>
                    </a:ext>
                  </a:extLst>
                </a:gridCol>
                <a:gridCol w="208280">
                  <a:extLst>
                    <a:ext uri="{9D8B030D-6E8A-4147-A177-3AD203B41FA5}">
                      <a16:colId xmlns:a16="http://schemas.microsoft.com/office/drawing/2014/main" val="790296834"/>
                    </a:ext>
                  </a:extLst>
                </a:gridCol>
                <a:gridCol w="208280">
                  <a:extLst>
                    <a:ext uri="{9D8B030D-6E8A-4147-A177-3AD203B41FA5}">
                      <a16:colId xmlns:a16="http://schemas.microsoft.com/office/drawing/2014/main" val="3226884795"/>
                    </a:ext>
                  </a:extLst>
                </a:gridCol>
                <a:gridCol w="208280">
                  <a:extLst>
                    <a:ext uri="{9D8B030D-6E8A-4147-A177-3AD203B41FA5}">
                      <a16:colId xmlns:a16="http://schemas.microsoft.com/office/drawing/2014/main" val="1076666240"/>
                    </a:ext>
                  </a:extLst>
                </a:gridCol>
                <a:gridCol w="208280">
                  <a:extLst>
                    <a:ext uri="{9D8B030D-6E8A-4147-A177-3AD203B41FA5}">
                      <a16:colId xmlns:a16="http://schemas.microsoft.com/office/drawing/2014/main" val="1020914627"/>
                    </a:ext>
                  </a:extLst>
                </a:gridCol>
                <a:gridCol w="208280">
                  <a:extLst>
                    <a:ext uri="{9D8B030D-6E8A-4147-A177-3AD203B41FA5}">
                      <a16:colId xmlns:a16="http://schemas.microsoft.com/office/drawing/2014/main" val="4017319968"/>
                    </a:ext>
                  </a:extLst>
                </a:gridCol>
                <a:gridCol w="208280">
                  <a:extLst>
                    <a:ext uri="{9D8B030D-6E8A-4147-A177-3AD203B41FA5}">
                      <a16:colId xmlns:a16="http://schemas.microsoft.com/office/drawing/2014/main" val="3993610912"/>
                    </a:ext>
                  </a:extLst>
                </a:gridCol>
                <a:gridCol w="208280">
                  <a:extLst>
                    <a:ext uri="{9D8B030D-6E8A-4147-A177-3AD203B41FA5}">
                      <a16:colId xmlns:a16="http://schemas.microsoft.com/office/drawing/2014/main" val="1558936768"/>
                    </a:ext>
                  </a:extLst>
                </a:gridCol>
                <a:gridCol w="208280">
                  <a:extLst>
                    <a:ext uri="{9D8B030D-6E8A-4147-A177-3AD203B41FA5}">
                      <a16:colId xmlns:a16="http://schemas.microsoft.com/office/drawing/2014/main" val="1702147931"/>
                    </a:ext>
                  </a:extLst>
                </a:gridCol>
                <a:gridCol w="208280">
                  <a:extLst>
                    <a:ext uri="{9D8B030D-6E8A-4147-A177-3AD203B41FA5}">
                      <a16:colId xmlns:a16="http://schemas.microsoft.com/office/drawing/2014/main" val="1829598256"/>
                    </a:ext>
                  </a:extLst>
                </a:gridCol>
                <a:gridCol w="208280">
                  <a:extLst>
                    <a:ext uri="{9D8B030D-6E8A-4147-A177-3AD203B41FA5}">
                      <a16:colId xmlns:a16="http://schemas.microsoft.com/office/drawing/2014/main" val="3328332934"/>
                    </a:ext>
                  </a:extLst>
                </a:gridCol>
                <a:gridCol w="208280">
                  <a:extLst>
                    <a:ext uri="{9D8B030D-6E8A-4147-A177-3AD203B41FA5}">
                      <a16:colId xmlns:a16="http://schemas.microsoft.com/office/drawing/2014/main" val="3928303621"/>
                    </a:ext>
                  </a:extLst>
                </a:gridCol>
                <a:gridCol w="208280">
                  <a:extLst>
                    <a:ext uri="{9D8B030D-6E8A-4147-A177-3AD203B41FA5}">
                      <a16:colId xmlns:a16="http://schemas.microsoft.com/office/drawing/2014/main" val="3292847807"/>
                    </a:ext>
                  </a:extLst>
                </a:gridCol>
                <a:gridCol w="208280">
                  <a:extLst>
                    <a:ext uri="{9D8B030D-6E8A-4147-A177-3AD203B41FA5}">
                      <a16:colId xmlns:a16="http://schemas.microsoft.com/office/drawing/2014/main" val="2281062527"/>
                    </a:ext>
                  </a:extLst>
                </a:gridCol>
                <a:gridCol w="208280">
                  <a:extLst>
                    <a:ext uri="{9D8B030D-6E8A-4147-A177-3AD203B41FA5}">
                      <a16:colId xmlns:a16="http://schemas.microsoft.com/office/drawing/2014/main" val="3310649862"/>
                    </a:ext>
                  </a:extLst>
                </a:gridCol>
                <a:gridCol w="208280">
                  <a:extLst>
                    <a:ext uri="{9D8B030D-6E8A-4147-A177-3AD203B41FA5}">
                      <a16:colId xmlns:a16="http://schemas.microsoft.com/office/drawing/2014/main" val="2697092778"/>
                    </a:ext>
                  </a:extLst>
                </a:gridCol>
                <a:gridCol w="208280">
                  <a:extLst>
                    <a:ext uri="{9D8B030D-6E8A-4147-A177-3AD203B41FA5}">
                      <a16:colId xmlns:a16="http://schemas.microsoft.com/office/drawing/2014/main" val="1736173640"/>
                    </a:ext>
                  </a:extLst>
                </a:gridCol>
                <a:gridCol w="208280">
                  <a:extLst>
                    <a:ext uri="{9D8B030D-6E8A-4147-A177-3AD203B41FA5}">
                      <a16:colId xmlns:a16="http://schemas.microsoft.com/office/drawing/2014/main" val="1809432951"/>
                    </a:ext>
                  </a:extLst>
                </a:gridCol>
                <a:gridCol w="208280">
                  <a:extLst>
                    <a:ext uri="{9D8B030D-6E8A-4147-A177-3AD203B41FA5}">
                      <a16:colId xmlns:a16="http://schemas.microsoft.com/office/drawing/2014/main" val="445197898"/>
                    </a:ext>
                  </a:extLst>
                </a:gridCol>
                <a:gridCol w="208280">
                  <a:extLst>
                    <a:ext uri="{9D8B030D-6E8A-4147-A177-3AD203B41FA5}">
                      <a16:colId xmlns:a16="http://schemas.microsoft.com/office/drawing/2014/main" val="1842204581"/>
                    </a:ext>
                  </a:extLst>
                </a:gridCol>
                <a:gridCol w="208280">
                  <a:extLst>
                    <a:ext uri="{9D8B030D-6E8A-4147-A177-3AD203B41FA5}">
                      <a16:colId xmlns:a16="http://schemas.microsoft.com/office/drawing/2014/main" val="4077776578"/>
                    </a:ext>
                  </a:extLst>
                </a:gridCol>
                <a:gridCol w="208280">
                  <a:extLst>
                    <a:ext uri="{9D8B030D-6E8A-4147-A177-3AD203B41FA5}">
                      <a16:colId xmlns:a16="http://schemas.microsoft.com/office/drawing/2014/main" val="157691314"/>
                    </a:ext>
                  </a:extLst>
                </a:gridCol>
                <a:gridCol w="208280">
                  <a:extLst>
                    <a:ext uri="{9D8B030D-6E8A-4147-A177-3AD203B41FA5}">
                      <a16:colId xmlns:a16="http://schemas.microsoft.com/office/drawing/2014/main" val="3426928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88614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- 2020-04-20 15:52:00</a:t>
                      </a:r>
                      <a:r>
                        <a:rPr kumimoji="0" lang="de-DE" sz="1000" b="0" i="0" u="none" strike="noStrike" kern="1200" cap="none" spc="0" normalizeH="0" baseline="0" noProof="0">
                          <a:ln>
                            <a:noFill/>
                          </a:ln>
                          <a:solidFill>
                            <a:prstClr val="black"/>
                          </a:solidFill>
                          <a:effectLst/>
                          <a:uLnTx/>
                          <a:uFillTx/>
                          <a:latin typeface="+mn-lt"/>
                          <a:ea typeface="+mn-ea"/>
                          <a:cs typeface="+mn-cs"/>
                        </a:rPr>
                        <a:t>
 Wie soll unserer Welt Post-Coronikum aussehen? Spoiler: Es darf gerne besser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https://scontent-lga3-1.xx.fbcdn.net/v/t15.5256-10/s720x720/93954444_2330203320611002_1775945049633193984_n.jpg?_nc_cat=111&amp;_nc_sid=ad6a45&amp;_nc_ohc=9gXuKUbKuMgAX9X7OK-&amp;_nc_ht=scontent-lga3-1.xx&amp;_nc_tp=7&amp;oh=19f2c44c5c1983a733ec59ac60cd376c&amp;oe=5EEB3C1B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20.05.2020 14:17:12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53058151"/>
                  </a:ext>
                </a:extLst>
              </a:tr>
            </a:tbl>
          </a:graphicData>
        </a:graphic>
      </p:graphicFrame>
      <p:sp>
        <p:nvSpPr>
          <p:cNvPr id="4" name="Text Placeholder 3">
            <a:extLst>
              <a:ext uri="{FF2B5EF4-FFF2-40B4-BE49-F238E27FC236}">
                <a16:creationId xmlns:a16="http://schemas.microsoft.com/office/drawing/2014/main" id="{3635B7F4-8932-45A8-B9A1-F01F9F1E89FA}"/>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136992463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FF3D-A898-4E19-8BB2-E309956208F1}"/>
              </a:ext>
            </a:extLst>
          </p:cNvPr>
          <p:cNvSpPr>
            <a:spLocks noGrp="1"/>
          </p:cNvSpPr>
          <p:nvPr>
            <p:ph type="title"/>
          </p:nvPr>
        </p:nvSpPr>
        <p:spPr/>
        <p:txBody>
          <a:bodyPr/>
          <a:lstStyle/>
          <a:p>
            <a:r>
              <a:rPr lang="en-US"/>
              <a:t>Facebook Original Own Posts Table | quer - 25 of 26</a:t>
            </a:r>
          </a:p>
        </p:txBody>
      </p:sp>
      <p:graphicFrame>
        <p:nvGraphicFramePr>
          <p:cNvPr id="5" name="Table Placeholder 4">
            <a:extLst>
              <a:ext uri="{FF2B5EF4-FFF2-40B4-BE49-F238E27FC236}">
                <a16:creationId xmlns:a16="http://schemas.microsoft.com/office/drawing/2014/main" id="{97F69FB8-6B87-47F2-9348-CAFBC6B07F7E}"/>
              </a:ext>
            </a:extLst>
          </p:cNvPr>
          <p:cNvGraphicFramePr>
            <a:graphicFrameLocks noGrp="1"/>
          </p:cNvGraphicFramePr>
          <p:nvPr>
            <p:ph type="tbl" sz="quarter" idx="13"/>
            <p:extLst>
              <p:ext uri="{D42A27DB-BD31-4B8C-83A1-F6EECF244321}">
                <p14:modId xmlns:p14="http://schemas.microsoft.com/office/powerpoint/2010/main" val="3426345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21940217"/>
                    </a:ext>
                  </a:extLst>
                </a:gridCol>
                <a:gridCol w="822960">
                  <a:extLst>
                    <a:ext uri="{9D8B030D-6E8A-4147-A177-3AD203B41FA5}">
                      <a16:colId xmlns:a16="http://schemas.microsoft.com/office/drawing/2014/main" val="1391378025"/>
                    </a:ext>
                  </a:extLst>
                </a:gridCol>
                <a:gridCol w="329184">
                  <a:extLst>
                    <a:ext uri="{9D8B030D-6E8A-4147-A177-3AD203B41FA5}">
                      <a16:colId xmlns:a16="http://schemas.microsoft.com/office/drawing/2014/main" val="994912290"/>
                    </a:ext>
                  </a:extLst>
                </a:gridCol>
                <a:gridCol w="208280">
                  <a:extLst>
                    <a:ext uri="{9D8B030D-6E8A-4147-A177-3AD203B41FA5}">
                      <a16:colId xmlns:a16="http://schemas.microsoft.com/office/drawing/2014/main" val="4062572876"/>
                    </a:ext>
                  </a:extLst>
                </a:gridCol>
                <a:gridCol w="208280">
                  <a:extLst>
                    <a:ext uri="{9D8B030D-6E8A-4147-A177-3AD203B41FA5}">
                      <a16:colId xmlns:a16="http://schemas.microsoft.com/office/drawing/2014/main" val="3996391579"/>
                    </a:ext>
                  </a:extLst>
                </a:gridCol>
                <a:gridCol w="208280">
                  <a:extLst>
                    <a:ext uri="{9D8B030D-6E8A-4147-A177-3AD203B41FA5}">
                      <a16:colId xmlns:a16="http://schemas.microsoft.com/office/drawing/2014/main" val="71588564"/>
                    </a:ext>
                  </a:extLst>
                </a:gridCol>
                <a:gridCol w="208280">
                  <a:extLst>
                    <a:ext uri="{9D8B030D-6E8A-4147-A177-3AD203B41FA5}">
                      <a16:colId xmlns:a16="http://schemas.microsoft.com/office/drawing/2014/main" val="3618726263"/>
                    </a:ext>
                  </a:extLst>
                </a:gridCol>
                <a:gridCol w="208280">
                  <a:extLst>
                    <a:ext uri="{9D8B030D-6E8A-4147-A177-3AD203B41FA5}">
                      <a16:colId xmlns:a16="http://schemas.microsoft.com/office/drawing/2014/main" val="1182748124"/>
                    </a:ext>
                  </a:extLst>
                </a:gridCol>
                <a:gridCol w="208280">
                  <a:extLst>
                    <a:ext uri="{9D8B030D-6E8A-4147-A177-3AD203B41FA5}">
                      <a16:colId xmlns:a16="http://schemas.microsoft.com/office/drawing/2014/main" val="4176489255"/>
                    </a:ext>
                  </a:extLst>
                </a:gridCol>
                <a:gridCol w="208280">
                  <a:extLst>
                    <a:ext uri="{9D8B030D-6E8A-4147-A177-3AD203B41FA5}">
                      <a16:colId xmlns:a16="http://schemas.microsoft.com/office/drawing/2014/main" val="3549589466"/>
                    </a:ext>
                  </a:extLst>
                </a:gridCol>
                <a:gridCol w="208280">
                  <a:extLst>
                    <a:ext uri="{9D8B030D-6E8A-4147-A177-3AD203B41FA5}">
                      <a16:colId xmlns:a16="http://schemas.microsoft.com/office/drawing/2014/main" val="2966061357"/>
                    </a:ext>
                  </a:extLst>
                </a:gridCol>
                <a:gridCol w="208280">
                  <a:extLst>
                    <a:ext uri="{9D8B030D-6E8A-4147-A177-3AD203B41FA5}">
                      <a16:colId xmlns:a16="http://schemas.microsoft.com/office/drawing/2014/main" val="1787803400"/>
                    </a:ext>
                  </a:extLst>
                </a:gridCol>
                <a:gridCol w="208280">
                  <a:extLst>
                    <a:ext uri="{9D8B030D-6E8A-4147-A177-3AD203B41FA5}">
                      <a16:colId xmlns:a16="http://schemas.microsoft.com/office/drawing/2014/main" val="4063621736"/>
                    </a:ext>
                  </a:extLst>
                </a:gridCol>
                <a:gridCol w="208280">
                  <a:extLst>
                    <a:ext uri="{9D8B030D-6E8A-4147-A177-3AD203B41FA5}">
                      <a16:colId xmlns:a16="http://schemas.microsoft.com/office/drawing/2014/main" val="3484032121"/>
                    </a:ext>
                  </a:extLst>
                </a:gridCol>
                <a:gridCol w="208280">
                  <a:extLst>
                    <a:ext uri="{9D8B030D-6E8A-4147-A177-3AD203B41FA5}">
                      <a16:colId xmlns:a16="http://schemas.microsoft.com/office/drawing/2014/main" val="2110023850"/>
                    </a:ext>
                  </a:extLst>
                </a:gridCol>
                <a:gridCol w="208280">
                  <a:extLst>
                    <a:ext uri="{9D8B030D-6E8A-4147-A177-3AD203B41FA5}">
                      <a16:colId xmlns:a16="http://schemas.microsoft.com/office/drawing/2014/main" val="3692325439"/>
                    </a:ext>
                  </a:extLst>
                </a:gridCol>
                <a:gridCol w="208280">
                  <a:extLst>
                    <a:ext uri="{9D8B030D-6E8A-4147-A177-3AD203B41FA5}">
                      <a16:colId xmlns:a16="http://schemas.microsoft.com/office/drawing/2014/main" val="1983824779"/>
                    </a:ext>
                  </a:extLst>
                </a:gridCol>
                <a:gridCol w="208280">
                  <a:extLst>
                    <a:ext uri="{9D8B030D-6E8A-4147-A177-3AD203B41FA5}">
                      <a16:colId xmlns:a16="http://schemas.microsoft.com/office/drawing/2014/main" val="3818770354"/>
                    </a:ext>
                  </a:extLst>
                </a:gridCol>
                <a:gridCol w="208280">
                  <a:extLst>
                    <a:ext uri="{9D8B030D-6E8A-4147-A177-3AD203B41FA5}">
                      <a16:colId xmlns:a16="http://schemas.microsoft.com/office/drawing/2014/main" val="2468555554"/>
                    </a:ext>
                  </a:extLst>
                </a:gridCol>
                <a:gridCol w="208280">
                  <a:extLst>
                    <a:ext uri="{9D8B030D-6E8A-4147-A177-3AD203B41FA5}">
                      <a16:colId xmlns:a16="http://schemas.microsoft.com/office/drawing/2014/main" val="178901096"/>
                    </a:ext>
                  </a:extLst>
                </a:gridCol>
                <a:gridCol w="208280">
                  <a:extLst>
                    <a:ext uri="{9D8B030D-6E8A-4147-A177-3AD203B41FA5}">
                      <a16:colId xmlns:a16="http://schemas.microsoft.com/office/drawing/2014/main" val="4158756971"/>
                    </a:ext>
                  </a:extLst>
                </a:gridCol>
                <a:gridCol w="208280">
                  <a:extLst>
                    <a:ext uri="{9D8B030D-6E8A-4147-A177-3AD203B41FA5}">
                      <a16:colId xmlns:a16="http://schemas.microsoft.com/office/drawing/2014/main" val="2812198149"/>
                    </a:ext>
                  </a:extLst>
                </a:gridCol>
                <a:gridCol w="208280">
                  <a:extLst>
                    <a:ext uri="{9D8B030D-6E8A-4147-A177-3AD203B41FA5}">
                      <a16:colId xmlns:a16="http://schemas.microsoft.com/office/drawing/2014/main" val="2991750488"/>
                    </a:ext>
                  </a:extLst>
                </a:gridCol>
                <a:gridCol w="208280">
                  <a:extLst>
                    <a:ext uri="{9D8B030D-6E8A-4147-A177-3AD203B41FA5}">
                      <a16:colId xmlns:a16="http://schemas.microsoft.com/office/drawing/2014/main" val="2508618883"/>
                    </a:ext>
                  </a:extLst>
                </a:gridCol>
                <a:gridCol w="208280">
                  <a:extLst>
                    <a:ext uri="{9D8B030D-6E8A-4147-A177-3AD203B41FA5}">
                      <a16:colId xmlns:a16="http://schemas.microsoft.com/office/drawing/2014/main" val="1764726937"/>
                    </a:ext>
                  </a:extLst>
                </a:gridCol>
                <a:gridCol w="208280">
                  <a:extLst>
                    <a:ext uri="{9D8B030D-6E8A-4147-A177-3AD203B41FA5}">
                      <a16:colId xmlns:a16="http://schemas.microsoft.com/office/drawing/2014/main" val="1517892934"/>
                    </a:ext>
                  </a:extLst>
                </a:gridCol>
                <a:gridCol w="208280">
                  <a:extLst>
                    <a:ext uri="{9D8B030D-6E8A-4147-A177-3AD203B41FA5}">
                      <a16:colId xmlns:a16="http://schemas.microsoft.com/office/drawing/2014/main" val="3967238005"/>
                    </a:ext>
                  </a:extLst>
                </a:gridCol>
                <a:gridCol w="208280">
                  <a:extLst>
                    <a:ext uri="{9D8B030D-6E8A-4147-A177-3AD203B41FA5}">
                      <a16:colId xmlns:a16="http://schemas.microsoft.com/office/drawing/2014/main" val="899611355"/>
                    </a:ext>
                  </a:extLst>
                </a:gridCol>
                <a:gridCol w="208280">
                  <a:extLst>
                    <a:ext uri="{9D8B030D-6E8A-4147-A177-3AD203B41FA5}">
                      <a16:colId xmlns:a16="http://schemas.microsoft.com/office/drawing/2014/main" val="2901794482"/>
                    </a:ext>
                  </a:extLst>
                </a:gridCol>
                <a:gridCol w="208280">
                  <a:extLst>
                    <a:ext uri="{9D8B030D-6E8A-4147-A177-3AD203B41FA5}">
                      <a16:colId xmlns:a16="http://schemas.microsoft.com/office/drawing/2014/main" val="1561832088"/>
                    </a:ext>
                  </a:extLst>
                </a:gridCol>
                <a:gridCol w="208280">
                  <a:extLst>
                    <a:ext uri="{9D8B030D-6E8A-4147-A177-3AD203B41FA5}">
                      <a16:colId xmlns:a16="http://schemas.microsoft.com/office/drawing/2014/main" val="4065080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7396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- 2020-04-20 11:35:29</a:t>
                      </a:r>
                      <a:r>
                        <a:rPr kumimoji="0" lang="de-DE" sz="1000" b="0" i="0" u="none" strike="noStrike" kern="1200" cap="none" spc="0" normalizeH="0" baseline="0" noProof="0">
                          <a:ln>
                            <a:noFill/>
                          </a:ln>
                          <a:solidFill>
                            <a:prstClr val="black"/>
                          </a:solidFill>
                          <a:effectLst/>
                          <a:uLnTx/>
                          <a:uFillTx/>
                          <a:latin typeface="+mn-lt"/>
                          <a:ea typeface="+mn-ea"/>
                          <a:cs typeface="+mn-cs"/>
                        </a:rPr>
                        <a:t>
 Breaking News aus der Regierungserklärung von Markus Söder, CSU, am heutigen 20. April: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https://scontent-iad3-1.xx.fbcdn.net/v/t1.0-9/p720x720/94138100_10156716686590728_6927293622903635968_o.jpg?_nc_cat=104&amp;_nc_sid=2d5d41&amp;_nc_ohc=LCjkDIit_xsAX_H2bG7&amp;_nc_ht=scontent-iad3-1.xx&amp;_nc_tp=6&amp;oh=9b398b6f7e3b8d47bb381b2b5cc0ec10&amp;oe=5EE8F469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20.05.2020 08:17:05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96590843"/>
                  </a:ext>
                </a:extLst>
              </a:tr>
            </a:tbl>
          </a:graphicData>
        </a:graphic>
      </p:graphicFrame>
      <p:sp>
        <p:nvSpPr>
          <p:cNvPr id="4" name="Text Placeholder 3">
            <a:extLst>
              <a:ext uri="{FF2B5EF4-FFF2-40B4-BE49-F238E27FC236}">
                <a16:creationId xmlns:a16="http://schemas.microsoft.com/office/drawing/2014/main" id="{AAC1352E-9542-44FA-B748-76EDCA32EB20}"/>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85060193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8FFAD-F805-4CE4-B9B5-7FD116585CA7}"/>
              </a:ext>
            </a:extLst>
          </p:cNvPr>
          <p:cNvSpPr>
            <a:spLocks noGrp="1"/>
          </p:cNvSpPr>
          <p:nvPr>
            <p:ph type="title"/>
          </p:nvPr>
        </p:nvSpPr>
        <p:spPr/>
        <p:txBody>
          <a:bodyPr/>
          <a:lstStyle/>
          <a:p>
            <a:r>
              <a:rPr lang="en-US"/>
              <a:t>Facebook Original Own Posts Table | quer - 26 of 26</a:t>
            </a:r>
          </a:p>
        </p:txBody>
      </p:sp>
      <p:graphicFrame>
        <p:nvGraphicFramePr>
          <p:cNvPr id="5" name="Table Placeholder 4">
            <a:extLst>
              <a:ext uri="{FF2B5EF4-FFF2-40B4-BE49-F238E27FC236}">
                <a16:creationId xmlns:a16="http://schemas.microsoft.com/office/drawing/2014/main" id="{3F776B59-07C5-4855-863F-05C863EE384A}"/>
              </a:ext>
            </a:extLst>
          </p:cNvPr>
          <p:cNvGraphicFramePr>
            <a:graphicFrameLocks noGrp="1"/>
          </p:cNvGraphicFramePr>
          <p:nvPr>
            <p:ph type="tbl" sz="quarter" idx="13"/>
            <p:extLst>
              <p:ext uri="{D42A27DB-BD31-4B8C-83A1-F6EECF244321}">
                <p14:modId xmlns:p14="http://schemas.microsoft.com/office/powerpoint/2010/main" val="2543677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03193741"/>
                    </a:ext>
                  </a:extLst>
                </a:gridCol>
                <a:gridCol w="822960">
                  <a:extLst>
                    <a:ext uri="{9D8B030D-6E8A-4147-A177-3AD203B41FA5}">
                      <a16:colId xmlns:a16="http://schemas.microsoft.com/office/drawing/2014/main" val="4088169099"/>
                    </a:ext>
                  </a:extLst>
                </a:gridCol>
                <a:gridCol w="329184">
                  <a:extLst>
                    <a:ext uri="{9D8B030D-6E8A-4147-A177-3AD203B41FA5}">
                      <a16:colId xmlns:a16="http://schemas.microsoft.com/office/drawing/2014/main" val="3457214985"/>
                    </a:ext>
                  </a:extLst>
                </a:gridCol>
                <a:gridCol w="208280">
                  <a:extLst>
                    <a:ext uri="{9D8B030D-6E8A-4147-A177-3AD203B41FA5}">
                      <a16:colId xmlns:a16="http://schemas.microsoft.com/office/drawing/2014/main" val="1311008741"/>
                    </a:ext>
                  </a:extLst>
                </a:gridCol>
                <a:gridCol w="208280">
                  <a:extLst>
                    <a:ext uri="{9D8B030D-6E8A-4147-A177-3AD203B41FA5}">
                      <a16:colId xmlns:a16="http://schemas.microsoft.com/office/drawing/2014/main" val="4104233890"/>
                    </a:ext>
                  </a:extLst>
                </a:gridCol>
                <a:gridCol w="208280">
                  <a:extLst>
                    <a:ext uri="{9D8B030D-6E8A-4147-A177-3AD203B41FA5}">
                      <a16:colId xmlns:a16="http://schemas.microsoft.com/office/drawing/2014/main" val="1860700138"/>
                    </a:ext>
                  </a:extLst>
                </a:gridCol>
                <a:gridCol w="208280">
                  <a:extLst>
                    <a:ext uri="{9D8B030D-6E8A-4147-A177-3AD203B41FA5}">
                      <a16:colId xmlns:a16="http://schemas.microsoft.com/office/drawing/2014/main" val="2913461197"/>
                    </a:ext>
                  </a:extLst>
                </a:gridCol>
                <a:gridCol w="208280">
                  <a:extLst>
                    <a:ext uri="{9D8B030D-6E8A-4147-A177-3AD203B41FA5}">
                      <a16:colId xmlns:a16="http://schemas.microsoft.com/office/drawing/2014/main" val="4097988116"/>
                    </a:ext>
                  </a:extLst>
                </a:gridCol>
                <a:gridCol w="208280">
                  <a:extLst>
                    <a:ext uri="{9D8B030D-6E8A-4147-A177-3AD203B41FA5}">
                      <a16:colId xmlns:a16="http://schemas.microsoft.com/office/drawing/2014/main" val="931513390"/>
                    </a:ext>
                  </a:extLst>
                </a:gridCol>
                <a:gridCol w="208280">
                  <a:extLst>
                    <a:ext uri="{9D8B030D-6E8A-4147-A177-3AD203B41FA5}">
                      <a16:colId xmlns:a16="http://schemas.microsoft.com/office/drawing/2014/main" val="1153801912"/>
                    </a:ext>
                  </a:extLst>
                </a:gridCol>
                <a:gridCol w="208280">
                  <a:extLst>
                    <a:ext uri="{9D8B030D-6E8A-4147-A177-3AD203B41FA5}">
                      <a16:colId xmlns:a16="http://schemas.microsoft.com/office/drawing/2014/main" val="2399041518"/>
                    </a:ext>
                  </a:extLst>
                </a:gridCol>
                <a:gridCol w="208280">
                  <a:extLst>
                    <a:ext uri="{9D8B030D-6E8A-4147-A177-3AD203B41FA5}">
                      <a16:colId xmlns:a16="http://schemas.microsoft.com/office/drawing/2014/main" val="3123803368"/>
                    </a:ext>
                  </a:extLst>
                </a:gridCol>
                <a:gridCol w="208280">
                  <a:extLst>
                    <a:ext uri="{9D8B030D-6E8A-4147-A177-3AD203B41FA5}">
                      <a16:colId xmlns:a16="http://schemas.microsoft.com/office/drawing/2014/main" val="1841998479"/>
                    </a:ext>
                  </a:extLst>
                </a:gridCol>
                <a:gridCol w="208280">
                  <a:extLst>
                    <a:ext uri="{9D8B030D-6E8A-4147-A177-3AD203B41FA5}">
                      <a16:colId xmlns:a16="http://schemas.microsoft.com/office/drawing/2014/main" val="3951670699"/>
                    </a:ext>
                  </a:extLst>
                </a:gridCol>
                <a:gridCol w="208280">
                  <a:extLst>
                    <a:ext uri="{9D8B030D-6E8A-4147-A177-3AD203B41FA5}">
                      <a16:colId xmlns:a16="http://schemas.microsoft.com/office/drawing/2014/main" val="1245501160"/>
                    </a:ext>
                  </a:extLst>
                </a:gridCol>
                <a:gridCol w="208280">
                  <a:extLst>
                    <a:ext uri="{9D8B030D-6E8A-4147-A177-3AD203B41FA5}">
                      <a16:colId xmlns:a16="http://schemas.microsoft.com/office/drawing/2014/main" val="2443706969"/>
                    </a:ext>
                  </a:extLst>
                </a:gridCol>
                <a:gridCol w="208280">
                  <a:extLst>
                    <a:ext uri="{9D8B030D-6E8A-4147-A177-3AD203B41FA5}">
                      <a16:colId xmlns:a16="http://schemas.microsoft.com/office/drawing/2014/main" val="748717076"/>
                    </a:ext>
                  </a:extLst>
                </a:gridCol>
                <a:gridCol w="208280">
                  <a:extLst>
                    <a:ext uri="{9D8B030D-6E8A-4147-A177-3AD203B41FA5}">
                      <a16:colId xmlns:a16="http://schemas.microsoft.com/office/drawing/2014/main" val="1644790077"/>
                    </a:ext>
                  </a:extLst>
                </a:gridCol>
                <a:gridCol w="208280">
                  <a:extLst>
                    <a:ext uri="{9D8B030D-6E8A-4147-A177-3AD203B41FA5}">
                      <a16:colId xmlns:a16="http://schemas.microsoft.com/office/drawing/2014/main" val="4276771651"/>
                    </a:ext>
                  </a:extLst>
                </a:gridCol>
                <a:gridCol w="208280">
                  <a:extLst>
                    <a:ext uri="{9D8B030D-6E8A-4147-A177-3AD203B41FA5}">
                      <a16:colId xmlns:a16="http://schemas.microsoft.com/office/drawing/2014/main" val="147306572"/>
                    </a:ext>
                  </a:extLst>
                </a:gridCol>
                <a:gridCol w="208280">
                  <a:extLst>
                    <a:ext uri="{9D8B030D-6E8A-4147-A177-3AD203B41FA5}">
                      <a16:colId xmlns:a16="http://schemas.microsoft.com/office/drawing/2014/main" val="159410285"/>
                    </a:ext>
                  </a:extLst>
                </a:gridCol>
                <a:gridCol w="208280">
                  <a:extLst>
                    <a:ext uri="{9D8B030D-6E8A-4147-A177-3AD203B41FA5}">
                      <a16:colId xmlns:a16="http://schemas.microsoft.com/office/drawing/2014/main" val="1904057537"/>
                    </a:ext>
                  </a:extLst>
                </a:gridCol>
                <a:gridCol w="208280">
                  <a:extLst>
                    <a:ext uri="{9D8B030D-6E8A-4147-A177-3AD203B41FA5}">
                      <a16:colId xmlns:a16="http://schemas.microsoft.com/office/drawing/2014/main" val="2740917180"/>
                    </a:ext>
                  </a:extLst>
                </a:gridCol>
                <a:gridCol w="208280">
                  <a:extLst>
                    <a:ext uri="{9D8B030D-6E8A-4147-A177-3AD203B41FA5}">
                      <a16:colId xmlns:a16="http://schemas.microsoft.com/office/drawing/2014/main" val="1623854924"/>
                    </a:ext>
                  </a:extLst>
                </a:gridCol>
                <a:gridCol w="208280">
                  <a:extLst>
                    <a:ext uri="{9D8B030D-6E8A-4147-A177-3AD203B41FA5}">
                      <a16:colId xmlns:a16="http://schemas.microsoft.com/office/drawing/2014/main" val="3056276018"/>
                    </a:ext>
                  </a:extLst>
                </a:gridCol>
                <a:gridCol w="208280">
                  <a:extLst>
                    <a:ext uri="{9D8B030D-6E8A-4147-A177-3AD203B41FA5}">
                      <a16:colId xmlns:a16="http://schemas.microsoft.com/office/drawing/2014/main" val="3588478381"/>
                    </a:ext>
                  </a:extLst>
                </a:gridCol>
                <a:gridCol w="208280">
                  <a:extLst>
                    <a:ext uri="{9D8B030D-6E8A-4147-A177-3AD203B41FA5}">
                      <a16:colId xmlns:a16="http://schemas.microsoft.com/office/drawing/2014/main" val="3593148948"/>
                    </a:ext>
                  </a:extLst>
                </a:gridCol>
                <a:gridCol w="208280">
                  <a:extLst>
                    <a:ext uri="{9D8B030D-6E8A-4147-A177-3AD203B41FA5}">
                      <a16:colId xmlns:a16="http://schemas.microsoft.com/office/drawing/2014/main" val="2020017555"/>
                    </a:ext>
                  </a:extLst>
                </a:gridCol>
                <a:gridCol w="208280">
                  <a:extLst>
                    <a:ext uri="{9D8B030D-6E8A-4147-A177-3AD203B41FA5}">
                      <a16:colId xmlns:a16="http://schemas.microsoft.com/office/drawing/2014/main" val="3951172543"/>
                    </a:ext>
                  </a:extLst>
                </a:gridCol>
                <a:gridCol w="208280">
                  <a:extLst>
                    <a:ext uri="{9D8B030D-6E8A-4147-A177-3AD203B41FA5}">
                      <a16:colId xmlns:a16="http://schemas.microsoft.com/office/drawing/2014/main" val="2258780693"/>
                    </a:ext>
                  </a:extLst>
                </a:gridCol>
                <a:gridCol w="208280">
                  <a:extLst>
                    <a:ext uri="{9D8B030D-6E8A-4147-A177-3AD203B41FA5}">
                      <a16:colId xmlns:a16="http://schemas.microsoft.com/office/drawing/2014/main" val="4056292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39502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- 2020-04-20 09:05:04</a:t>
                      </a:r>
                      <a:r>
                        <a:rPr kumimoji="0" lang="de-DE" sz="1000" b="0" i="0" u="none" strike="noStrike" kern="1200" cap="none" spc="0" normalizeH="0" baseline="0" noProof="0">
                          <a:ln>
                            <a:noFill/>
                          </a:ln>
                          <a:solidFill>
                            <a:prstClr val="black"/>
                          </a:solidFill>
                          <a:effectLst/>
                          <a:uLnTx/>
                          <a:uFillTx/>
                          <a:latin typeface="+mn-lt"/>
                          <a:ea typeface="+mn-ea"/>
                          <a:cs typeface="+mn-cs"/>
                        </a:rPr>
                        <a:t>
 Die Asiatische Hornisse breitet sich seit Jahren in Europa aus. Das Problem: Sie ernährt sich hierzulande vorwiegend von den heimischen Honigbienen.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https://scontent-iad3-1.xx.fbcdn.net/v/t15.5256-10/s720x720/93502198_159694072036196_7201731832570707968_n.jpg?_nc_cat=108&amp;_nc_sid=ad6a45&amp;_nc_ohc=hNNyWtDJJ6kAX9YfyUw&amp;_nc_ht=scontent-iad3-1.xx&amp;_nc_tp=7&amp;oh=932c315cf843a0d9f439891cb1a0536d&amp;oe=5EEA6A75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20.05.2020 08:17:05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54036077"/>
                  </a:ext>
                </a:extLst>
              </a:tr>
            </a:tbl>
          </a:graphicData>
        </a:graphic>
      </p:graphicFrame>
      <p:sp>
        <p:nvSpPr>
          <p:cNvPr id="4" name="Text Placeholder 3">
            <a:extLst>
              <a:ext uri="{FF2B5EF4-FFF2-40B4-BE49-F238E27FC236}">
                <a16:creationId xmlns:a16="http://schemas.microsoft.com/office/drawing/2014/main" id="{8732FFF7-3FB4-429C-8792-3978F532D13C}"/>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272668269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90339-8977-4E01-89A5-B47884B92AD2}"/>
              </a:ext>
            </a:extLst>
          </p:cNvPr>
          <p:cNvSpPr>
            <a:spLocks noGrp="1"/>
          </p:cNvSpPr>
          <p:nvPr>
            <p:ph type="title"/>
          </p:nvPr>
        </p:nvSpPr>
        <p:spPr/>
        <p:txBody>
          <a:bodyPr/>
          <a:lstStyle/>
          <a:p>
            <a:r>
              <a:rPr lang="en-US"/>
              <a:t>Facebook TEST Ole of Key Metrics by Month | quer</a:t>
            </a:r>
          </a:p>
        </p:txBody>
      </p:sp>
      <p:graphicFrame>
        <p:nvGraphicFramePr>
          <p:cNvPr id="5" name="Table Placeholder 4">
            <a:extLst>
              <a:ext uri="{FF2B5EF4-FFF2-40B4-BE49-F238E27FC236}">
                <a16:creationId xmlns:a16="http://schemas.microsoft.com/office/drawing/2014/main" id="{4AD85C89-CF30-4F39-B0DF-A2A9FDA7F909}"/>
              </a:ext>
            </a:extLst>
          </p:cNvPr>
          <p:cNvGraphicFramePr>
            <a:graphicFrameLocks noGrp="1"/>
          </p:cNvGraphicFramePr>
          <p:nvPr>
            <p:ph type="tbl" sz="quarter" idx="13"/>
            <p:extLst>
              <p:ext uri="{D42A27DB-BD31-4B8C-83A1-F6EECF244321}">
                <p14:modId xmlns:p14="http://schemas.microsoft.com/office/powerpoint/2010/main" val="379057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2827685360"/>
                    </a:ext>
                  </a:extLst>
                </a:gridCol>
                <a:gridCol w="493776">
                  <a:extLst>
                    <a:ext uri="{9D8B030D-6E8A-4147-A177-3AD203B41FA5}">
                      <a16:colId xmlns:a16="http://schemas.microsoft.com/office/drawing/2014/main" val="4197970157"/>
                    </a:ext>
                  </a:extLst>
                </a:gridCol>
                <a:gridCol w="493776">
                  <a:extLst>
                    <a:ext uri="{9D8B030D-6E8A-4147-A177-3AD203B41FA5}">
                      <a16:colId xmlns:a16="http://schemas.microsoft.com/office/drawing/2014/main" val="4255528398"/>
                    </a:ext>
                  </a:extLst>
                </a:gridCol>
                <a:gridCol w="822961">
                  <a:extLst>
                    <a:ext uri="{9D8B030D-6E8A-4147-A177-3AD203B41FA5}">
                      <a16:colId xmlns:a16="http://schemas.microsoft.com/office/drawing/2014/main" val="2334354884"/>
                    </a:ext>
                  </a:extLst>
                </a:gridCol>
                <a:gridCol w="493776">
                  <a:extLst>
                    <a:ext uri="{9D8B030D-6E8A-4147-A177-3AD203B41FA5}">
                      <a16:colId xmlns:a16="http://schemas.microsoft.com/office/drawing/2014/main" val="1939163982"/>
                    </a:ext>
                  </a:extLst>
                </a:gridCol>
                <a:gridCol w="493776">
                  <a:extLst>
                    <a:ext uri="{9D8B030D-6E8A-4147-A177-3AD203B41FA5}">
                      <a16:colId xmlns:a16="http://schemas.microsoft.com/office/drawing/2014/main" val="1642930088"/>
                    </a:ext>
                  </a:extLst>
                </a:gridCol>
                <a:gridCol w="493776">
                  <a:extLst>
                    <a:ext uri="{9D8B030D-6E8A-4147-A177-3AD203B41FA5}">
                      <a16:colId xmlns:a16="http://schemas.microsoft.com/office/drawing/2014/main" val="1641277089"/>
                    </a:ext>
                  </a:extLst>
                </a:gridCol>
                <a:gridCol w="493776">
                  <a:extLst>
                    <a:ext uri="{9D8B030D-6E8A-4147-A177-3AD203B41FA5}">
                      <a16:colId xmlns:a16="http://schemas.microsoft.com/office/drawing/2014/main" val="604653306"/>
                    </a:ext>
                  </a:extLst>
                </a:gridCol>
                <a:gridCol w="493776">
                  <a:extLst>
                    <a:ext uri="{9D8B030D-6E8A-4147-A177-3AD203B41FA5}">
                      <a16:colId xmlns:a16="http://schemas.microsoft.com/office/drawing/2014/main" val="568779885"/>
                    </a:ext>
                  </a:extLst>
                </a:gridCol>
                <a:gridCol w="493776">
                  <a:extLst>
                    <a:ext uri="{9D8B030D-6E8A-4147-A177-3AD203B41FA5}">
                      <a16:colId xmlns:a16="http://schemas.microsoft.com/office/drawing/2014/main" val="133933209"/>
                    </a:ext>
                  </a:extLst>
                </a:gridCol>
                <a:gridCol w="493776">
                  <a:extLst>
                    <a:ext uri="{9D8B030D-6E8A-4147-A177-3AD203B41FA5}">
                      <a16:colId xmlns:a16="http://schemas.microsoft.com/office/drawing/2014/main" val="4122082737"/>
                    </a:ext>
                  </a:extLst>
                </a:gridCol>
                <a:gridCol w="493776">
                  <a:extLst>
                    <a:ext uri="{9D8B030D-6E8A-4147-A177-3AD203B41FA5}">
                      <a16:colId xmlns:a16="http://schemas.microsoft.com/office/drawing/2014/main" val="946834241"/>
                    </a:ext>
                  </a:extLst>
                </a:gridCol>
                <a:gridCol w="493776">
                  <a:extLst>
                    <a:ext uri="{9D8B030D-6E8A-4147-A177-3AD203B41FA5}">
                      <a16:colId xmlns:a16="http://schemas.microsoft.com/office/drawing/2014/main" val="4246969692"/>
                    </a:ext>
                  </a:extLst>
                </a:gridCol>
                <a:gridCol w="493776">
                  <a:extLst>
                    <a:ext uri="{9D8B030D-6E8A-4147-A177-3AD203B41FA5}">
                      <a16:colId xmlns:a16="http://schemas.microsoft.com/office/drawing/2014/main" val="2126306032"/>
                    </a:ext>
                  </a:extLst>
                </a:gridCol>
              </a:tblGrid>
              <a:tr h="370840">
                <a:tc>
                  <a:txBody>
                    <a:bodyPr/>
                    <a:lstStyle/>
                    <a:p>
                      <a:r>
                        <a:rPr lang="en-US" sz="1000"/>
                        <a:t>Name</a:t>
                      </a:r>
                    </a:p>
                  </a:txBody>
                  <a:tcPr/>
                </a:tc>
                <a:tc>
                  <a:txBody>
                    <a:bodyPr/>
                    <a:lstStyle/>
                    <a:p>
                      <a:r>
                        <a:rPr lang="en-US" sz="1000"/>
                        <a:t>Paid Reach</a:t>
                      </a:r>
                    </a:p>
                  </a:txBody>
                  <a:tcPr/>
                </a:tc>
                <a:tc>
                  <a:txBody>
                    <a:bodyPr/>
                    <a:lstStyle/>
                    <a:p>
                      <a:r>
                        <a:rPr lang="en-US" sz="1000"/>
                        <a:t>28 Tage RW</a:t>
                      </a:r>
                    </a:p>
                  </a:txBody>
                  <a:tcPr/>
                </a:tc>
                <a:tc>
                  <a:txBody>
                    <a:bodyPr/>
                    <a:lstStyle/>
                    <a:p>
                      <a:r>
                        <a:rPr lang="en-US" sz="1000"/>
                        <a:t>Monat</a:t>
                      </a:r>
                    </a:p>
                  </a:txBody>
                  <a:tcPr/>
                </a:tc>
                <a:tc>
                  <a:txBody>
                    <a:bodyPr/>
                    <a:lstStyle/>
                    <a:p>
                      <a:r>
                        <a:rPr lang="en-US" sz="1000"/>
                        <a:t>Total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3973596644"/>
                  </a:ext>
                </a:extLst>
              </a:tr>
              <a:tr h="370840">
                <a:tc>
                  <a:txBody>
                    <a:bodyPr/>
                    <a:lstStyle/>
                    <a:p>
                      <a:r>
                        <a:rPr lang="en-US" sz="1000"/>
                        <a:t>quer</a:t>
                      </a:r>
                    </a:p>
                  </a:txBody>
                  <a:tcPr/>
                </a:tc>
                <a:tc>
                  <a:txBody>
                    <a:bodyPr/>
                    <a:lstStyle/>
                    <a:p>
                      <a:r>
                        <a:rPr lang="en-US" sz="1000"/>
                        <a:t>0</a:t>
                      </a:r>
                    </a:p>
                  </a:txBody>
                  <a:tcPr/>
                </a:tc>
                <a:tc>
                  <a:txBody>
                    <a:bodyPr/>
                    <a:lstStyle/>
                    <a:p>
                      <a:r>
                        <a:rPr lang="en-US" sz="1000"/>
                        <a:t>17021839</a:t>
                      </a:r>
                    </a:p>
                  </a:txBody>
                  <a:tcPr/>
                </a:tc>
                <a:tc>
                  <a:txBody>
                    <a:bodyPr/>
                    <a:lstStyle/>
                    <a:p>
                      <a:r>
                        <a:rPr lang="en-US" sz="1000"/>
                        <a:t>2020 - 04</a:t>
                      </a:r>
                    </a:p>
                  </a:txBody>
                  <a:tcPr/>
                </a:tc>
                <a:tc>
                  <a:txBody>
                    <a:bodyPr/>
                    <a:lstStyle/>
                    <a:p>
                      <a:r>
                        <a:rPr lang="en-US" sz="1000"/>
                        <a:t>4628437</a:t>
                      </a:r>
                    </a:p>
                  </a:txBody>
                  <a:tcPr/>
                </a:tc>
                <a:tc>
                  <a:txBody>
                    <a:bodyPr/>
                    <a:lstStyle/>
                    <a:p>
                      <a:r>
                        <a:rPr lang="en-US" sz="1000"/>
                        <a:t>4628437</a:t>
                      </a:r>
                    </a:p>
                  </a:txBody>
                  <a:tcPr/>
                </a:tc>
                <a:tc>
                  <a:txBody>
                    <a:bodyPr/>
                    <a:lstStyle/>
                    <a:p>
                      <a:r>
                        <a:rPr lang="en-US" sz="1000"/>
                        <a:t>100.0 %</a:t>
                      </a:r>
                    </a:p>
                  </a:txBody>
                  <a:tcPr/>
                </a:tc>
                <a:tc>
                  <a:txBody>
                    <a:bodyPr/>
                    <a:lstStyle/>
                    <a:p>
                      <a:r>
                        <a:rPr lang="en-US" sz="1000"/>
                        <a:t>4628437</a:t>
                      </a:r>
                    </a:p>
                  </a:txBody>
                  <a:tcPr/>
                </a:tc>
                <a:tc>
                  <a:txBody>
                    <a:bodyPr/>
                    <a:lstStyle/>
                    <a:p>
                      <a:r>
                        <a:rPr lang="en-US" sz="1000"/>
                        <a:t>0</a:t>
                      </a:r>
                    </a:p>
                  </a:txBody>
                  <a:tcPr/>
                </a:tc>
                <a:tc>
                  <a:txBody>
                    <a:bodyPr/>
                    <a:lstStyle/>
                    <a:p>
                      <a:r>
                        <a:rPr lang="en-US" sz="1000"/>
                        <a:t>4628437</a:t>
                      </a:r>
                    </a:p>
                  </a:txBody>
                  <a:tcPr/>
                </a:tc>
                <a:tc>
                  <a:txBody>
                    <a:bodyPr/>
                    <a:lstStyle/>
                    <a:p>
                      <a:r>
                        <a:rPr lang="en-US" sz="1000"/>
                        <a:t>100.0 %</a:t>
                      </a:r>
                    </a:p>
                  </a:txBody>
                  <a:tcPr/>
                </a:tc>
                <a:tc>
                  <a:txBody>
                    <a:bodyPr/>
                    <a:lstStyle/>
                    <a:p>
                      <a:r>
                        <a:rPr lang="en-US" sz="1000"/>
                        <a:t>444159</a:t>
                      </a:r>
                    </a:p>
                  </a:txBody>
                  <a:tcPr/>
                </a:tc>
                <a:tc>
                  <a:txBody>
                    <a:bodyPr/>
                    <a:lstStyle/>
                    <a:p>
                      <a:r>
                        <a:rPr lang="en-US" sz="1000"/>
                        <a:t>496112</a:t>
                      </a:r>
                    </a:p>
                  </a:txBody>
                  <a:tcPr/>
                </a:tc>
                <a:tc>
                  <a:txBody>
                    <a:bodyPr/>
                    <a:lstStyle/>
                    <a:p>
                      <a:r>
                        <a:rPr lang="en-US" sz="1000"/>
                        <a:t>10.7188 %</a:t>
                      </a:r>
                    </a:p>
                  </a:txBody>
                  <a:tcPr/>
                </a:tc>
                <a:extLst>
                  <a:ext uri="{0D108BD9-81ED-4DB2-BD59-A6C34878D82A}">
                    <a16:rowId xmlns:a16="http://schemas.microsoft.com/office/drawing/2014/main" val="3236620646"/>
                  </a:ext>
                </a:extLst>
              </a:tr>
            </a:tbl>
          </a:graphicData>
        </a:graphic>
      </p:graphicFrame>
      <p:sp>
        <p:nvSpPr>
          <p:cNvPr id="4" name="Text Placeholder 3">
            <a:extLst>
              <a:ext uri="{FF2B5EF4-FFF2-40B4-BE49-F238E27FC236}">
                <a16:creationId xmlns:a16="http://schemas.microsoft.com/office/drawing/2014/main" id="{6D6D4D74-FA10-4BC3-8138-3CE8554B0D4F}"/>
              </a:ext>
            </a:extLst>
          </p:cNvPr>
          <p:cNvSpPr>
            <a:spLocks noGrp="1"/>
          </p:cNvSpPr>
          <p:nvPr>
            <p:ph type="body" sz="quarter" idx="14"/>
          </p:nvPr>
        </p:nvSpPr>
        <p:spPr/>
        <p:txBody>
          <a:bodyPr/>
          <a:lstStyle/>
          <a:p>
            <a:r>
              <a:rPr lang="en-US"/>
              <a:t>01.04.2020 - 30.04.2020</a:t>
            </a:r>
          </a:p>
        </p:txBody>
      </p:sp>
    </p:spTree>
    <p:extLst>
      <p:ext uri="{BB962C8B-B14F-4D97-AF65-F5344CB8AC3E}">
        <p14:creationId xmlns:p14="http://schemas.microsoft.com/office/powerpoint/2010/main" val="42492662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13</TotalTime>
  <Words>12011</Words>
  <Application>Microsoft Office PowerPoint</Application>
  <PresentationFormat>On-screen Show (4:3)</PresentationFormat>
  <Paragraphs>4133</Paragraphs>
  <Slides>87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87</vt:i4>
      </vt:variant>
    </vt:vector>
  </HeadingPairs>
  <TitlesOfParts>
    <vt:vector size="90" baseType="lpstr">
      <vt:lpstr>Calibri</vt:lpstr>
      <vt:lpstr>Arial</vt:lpstr>
      <vt:lpstr>quintly_template</vt:lpstr>
      <vt:lpstr>Facebook_Überblick</vt:lpstr>
      <vt:lpstr>Facebook Überblick letzter Monat | quer</vt:lpstr>
      <vt:lpstr>Facebook Key Metrics Table | quer</vt:lpstr>
      <vt:lpstr>Facebook Key Metrics by Month | quer</vt:lpstr>
      <vt:lpstr>Facebook Fans Table | quer</vt:lpstr>
      <vt:lpstr>Facebook Entwicklung potenzielle Reichweite | quer</vt:lpstr>
      <vt:lpstr>Facebook Hitliste Posts nach Interaktionen | quer - 1 of 26</vt:lpstr>
      <vt:lpstr>Facebook Hitliste Posts nach Interaktionen | quer - 2 of 26</vt:lpstr>
      <vt:lpstr>Facebook Hitliste Posts nach Interaktionen | quer - 3 of 26</vt:lpstr>
      <vt:lpstr>Facebook Hitliste Posts nach Interaktionen | quer - 4 of 26</vt:lpstr>
      <vt:lpstr>Facebook Hitliste Posts nach Interaktionen | quer - 5 of 26</vt:lpstr>
      <vt:lpstr>Facebook Hitliste Posts nach Interaktionen | quer - 6 of 26</vt:lpstr>
      <vt:lpstr>Facebook Hitliste Posts nach Interaktionen | quer - 7 of 26</vt:lpstr>
      <vt:lpstr>Facebook Hitliste Posts nach Interaktionen | quer - 8 of 26</vt:lpstr>
      <vt:lpstr>Facebook Hitliste Posts nach Interaktionen | quer - 9 of 26</vt:lpstr>
      <vt:lpstr>Facebook Hitliste Posts nach Interaktionen | quer - 10 of 26</vt:lpstr>
      <vt:lpstr>Facebook Hitliste Posts nach Interaktionen | quer - 11 of 26</vt:lpstr>
      <vt:lpstr>Facebook Hitliste Posts nach Interaktionen | quer - 12 of 26</vt:lpstr>
      <vt:lpstr>Facebook Hitliste Posts nach Interaktionen | quer - 13 of 26</vt:lpstr>
      <vt:lpstr>Facebook Hitliste Posts nach Interaktionen | quer - 14 of 26</vt:lpstr>
      <vt:lpstr>Facebook Hitliste Posts nach Interaktionen | quer - 15 of 26</vt:lpstr>
      <vt:lpstr>Facebook Hitliste Posts nach Interaktionen | quer - 16 of 26</vt:lpstr>
      <vt:lpstr>Facebook Hitliste Posts nach Interaktionen | quer - 17 of 26</vt:lpstr>
      <vt:lpstr>Facebook Hitliste Posts nach Interaktionen | quer - 18 of 26</vt:lpstr>
      <vt:lpstr>Facebook Hitliste Posts nach Interaktionen | quer - 19 of 26</vt:lpstr>
      <vt:lpstr>Facebook Hitliste Posts nach Interaktionen | quer - 20 of 26</vt:lpstr>
      <vt:lpstr>Facebook Hitliste Posts nach Interaktionen | quer - 21 of 26</vt:lpstr>
      <vt:lpstr>Facebook Hitliste Posts nach Interaktionen | quer - 22 of 26</vt:lpstr>
      <vt:lpstr>Facebook Hitliste Posts nach Interaktionen | quer - 23 of 26</vt:lpstr>
      <vt:lpstr>Facebook Hitliste Posts nach Interaktionen | quer - 24 of 26</vt:lpstr>
      <vt:lpstr>Facebook Hitliste Posts nach Interaktionen | quer - 25 of 26</vt:lpstr>
      <vt:lpstr>Facebook Hitliste Posts nach Interaktionen | quer - 26 of 26</vt:lpstr>
      <vt:lpstr>Facebook Entwicklung Views (welche?) | quer</vt:lpstr>
      <vt:lpstr>Facebook Überblick Facebook-Videos nach Profilen (Sortierung 10 Sec.) | quer</vt:lpstr>
      <vt:lpstr>Facebook Hitliste nach Views ab 10 Sekunden | quer - 1 of 26</vt:lpstr>
      <vt:lpstr>Facebook Hitliste nach Views ab 10 Sekunden | quer - 2 of 26</vt:lpstr>
      <vt:lpstr>Facebook Hitliste nach Views ab 10 Sekunden | quer - 3 of 26</vt:lpstr>
      <vt:lpstr>Facebook Hitliste nach Views ab 10 Sekunden | quer - 4 of 26</vt:lpstr>
      <vt:lpstr>Facebook Hitliste nach Views ab 10 Sekunden | quer - 5 of 26</vt:lpstr>
      <vt:lpstr>Facebook Hitliste nach Views ab 10 Sekunden | quer - 6 of 26</vt:lpstr>
      <vt:lpstr>Facebook Hitliste nach Views ab 10 Sekunden | quer - 7 of 26</vt:lpstr>
      <vt:lpstr>Facebook Hitliste nach Views ab 10 Sekunden | quer - 8 of 26</vt:lpstr>
      <vt:lpstr>Facebook Hitliste nach Views ab 10 Sekunden | quer - 9 of 26</vt:lpstr>
      <vt:lpstr>Facebook Hitliste nach Views ab 10 Sekunden | quer - 10 of 26</vt:lpstr>
      <vt:lpstr>Facebook Hitliste nach Views ab 10 Sekunden | quer - 11 of 26</vt:lpstr>
      <vt:lpstr>Facebook Hitliste nach Views ab 10 Sekunden | quer - 12 of 26</vt:lpstr>
      <vt:lpstr>Facebook Hitliste nach Views ab 10 Sekunden | quer - 13 of 26</vt:lpstr>
      <vt:lpstr>Facebook Hitliste nach Views ab 10 Sekunden | quer - 14 of 26</vt:lpstr>
      <vt:lpstr>Facebook Hitliste nach Views ab 10 Sekunden | quer - 15 of 26</vt:lpstr>
      <vt:lpstr>Facebook Hitliste nach Views ab 10 Sekunden | quer - 16 of 26</vt:lpstr>
      <vt:lpstr>Facebook Hitliste nach Views ab 10 Sekunden | quer - 17 of 26</vt:lpstr>
      <vt:lpstr>Facebook Hitliste nach Views ab 10 Sekunden | quer - 18 of 26</vt:lpstr>
      <vt:lpstr>Facebook Hitliste nach Views ab 10 Sekunden | quer - 19 of 26</vt:lpstr>
      <vt:lpstr>Facebook Hitliste nach Views ab 10 Sekunden | quer - 20 of 26</vt:lpstr>
      <vt:lpstr>Facebook Hitliste nach Views ab 10 Sekunden | quer - 21 of 26</vt:lpstr>
      <vt:lpstr>Facebook Hitliste nach Views ab 10 Sekunden | quer - 22 of 26</vt:lpstr>
      <vt:lpstr>Facebook Hitliste nach Views ab 10 Sekunden | quer - 23 of 26</vt:lpstr>
      <vt:lpstr>Facebook Hitliste nach Views ab 10 Sekunden | quer - 24 of 26</vt:lpstr>
      <vt:lpstr>Facebook Hitliste nach Views ab 10 Sekunden | quer - 25 of 26</vt:lpstr>
      <vt:lpstr>Facebook Hitliste nach Views ab 10 Sekunden | quer - 26 of 26</vt:lpstr>
      <vt:lpstr>Facebook Original Own Posts Table | quer - 1 of 26</vt:lpstr>
      <vt:lpstr>Facebook Original Own Posts Table | quer - 2 of 26</vt:lpstr>
      <vt:lpstr>Facebook Original Own Posts Table | quer - 3 of 26</vt:lpstr>
      <vt:lpstr>Facebook Original Own Posts Table | quer - 4 of 26</vt:lpstr>
      <vt:lpstr>Facebook Original Own Posts Table | quer - 5 of 26</vt:lpstr>
      <vt:lpstr>Facebook Original Own Posts Table | quer - 6 of 26</vt:lpstr>
      <vt:lpstr>Facebook Original Own Posts Table | quer - 7 of 26</vt:lpstr>
      <vt:lpstr>Facebook Original Own Posts Table | quer - 8 of 26</vt:lpstr>
      <vt:lpstr>Facebook Original Own Posts Table | quer - 9 of 26</vt:lpstr>
      <vt:lpstr>Facebook Original Own Posts Table | quer - 10 of 26</vt:lpstr>
      <vt:lpstr>Facebook Original Own Posts Table | quer - 11 of 26</vt:lpstr>
      <vt:lpstr>Facebook Original Own Posts Table | quer - 12 of 26</vt:lpstr>
      <vt:lpstr>Facebook Original Own Posts Table | quer - 13 of 26</vt:lpstr>
      <vt:lpstr>Facebook Original Own Posts Table | quer - 14 of 26</vt:lpstr>
      <vt:lpstr>Facebook Original Own Posts Table | quer - 15 of 26</vt:lpstr>
      <vt:lpstr>Facebook Original Own Posts Table | quer - 16 of 26</vt:lpstr>
      <vt:lpstr>Facebook Original Own Posts Table | quer - 17 of 26</vt:lpstr>
      <vt:lpstr>Facebook Original Own Posts Table | quer - 18 of 26</vt:lpstr>
      <vt:lpstr>Facebook Original Own Posts Table | quer - 19 of 26</vt:lpstr>
      <vt:lpstr>Facebook Original Own Posts Table | quer - 20 of 26</vt:lpstr>
      <vt:lpstr>Facebook Original Own Posts Table | quer - 21 of 26</vt:lpstr>
      <vt:lpstr>Facebook Original Own Posts Table | quer - 22 of 26</vt:lpstr>
      <vt:lpstr>Facebook Original Own Posts Table | quer - 23 of 26</vt:lpstr>
      <vt:lpstr>Facebook Original Own Posts Table | quer - 24 of 26</vt:lpstr>
      <vt:lpstr>Facebook Original Own Posts Table | quer - 25 of 26</vt:lpstr>
      <vt:lpstr>Facebook Original Own Posts Table | quer - 26 of 26</vt:lpstr>
      <vt:lpstr>Facebook TEST Ole of Key Metrics by Month | quer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Facebook_Überblick</dc:title>
  <dc:creator>Frederik Peiniger</dc:creator>
  <cp:lastModifiedBy>Frederik Peiniger</cp:lastModifiedBy>
  <cp:revision>2</cp:revision>
  <dcterms:created xsi:type="dcterms:W3CDTF">2020-05-22T15:00:06Z</dcterms:created>
  <dcterms:modified xsi:type="dcterms:W3CDTF">2020-05-22T15:13:28Z</dcterms:modified>
</cp:coreProperties>
</file>