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849B-CB83-4FC7-AF8F-42980D4CB2E3}"/>
              </a:ext>
            </a:extLst>
          </p:cNvPr>
          <p:cNvSpPr>
            <a:spLocks noGrp="1"/>
          </p:cNvSpPr>
          <p:nvPr>
            <p:ph type="title"/>
          </p:nvPr>
        </p:nvSpPr>
        <p:spPr/>
        <p:txBody>
          <a:bodyPr/>
          <a:lstStyle/>
          <a:p>
            <a:r>
              <a:rPr lang="en-US"/>
              <a:t>Facebook Own Posts Table | All Pages - 1 of 26</a:t>
            </a:r>
          </a:p>
        </p:txBody>
      </p:sp>
      <p:graphicFrame>
        <p:nvGraphicFramePr>
          <p:cNvPr id="5" name="Table Placeholder 4">
            <a:extLst>
              <a:ext uri="{FF2B5EF4-FFF2-40B4-BE49-F238E27FC236}">
                <a16:creationId xmlns:a16="http://schemas.microsoft.com/office/drawing/2014/main" id="{2696ED31-759B-4366-88DD-BC1CBCFF1172}"/>
              </a:ext>
            </a:extLst>
          </p:cNvPr>
          <p:cNvGraphicFramePr>
            <a:graphicFrameLocks noGrp="1"/>
          </p:cNvGraphicFramePr>
          <p:nvPr>
            <p:ph type="tbl" sz="quarter" idx="13"/>
            <p:extLst>
              <p:ext uri="{D42A27DB-BD31-4B8C-83A1-F6EECF244321}">
                <p14:modId xmlns:p14="http://schemas.microsoft.com/office/powerpoint/2010/main" val="3706451793"/>
              </p:ext>
            </p:extLst>
          </p:nvPr>
        </p:nvGraphicFramePr>
        <p:xfrm>
          <a:off x="457200" y="1731963"/>
          <a:ext cx="7653528" cy="13106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19143952"/>
                    </a:ext>
                  </a:extLst>
                </a:gridCol>
                <a:gridCol w="987552">
                  <a:extLst>
                    <a:ext uri="{9D8B030D-6E8A-4147-A177-3AD203B41FA5}">
                      <a16:colId xmlns:a16="http://schemas.microsoft.com/office/drawing/2014/main" val="3740977669"/>
                    </a:ext>
                  </a:extLst>
                </a:gridCol>
                <a:gridCol w="658368">
                  <a:extLst>
                    <a:ext uri="{9D8B030D-6E8A-4147-A177-3AD203B41FA5}">
                      <a16:colId xmlns:a16="http://schemas.microsoft.com/office/drawing/2014/main" val="2241884778"/>
                    </a:ext>
                  </a:extLst>
                </a:gridCol>
                <a:gridCol w="329184">
                  <a:extLst>
                    <a:ext uri="{9D8B030D-6E8A-4147-A177-3AD203B41FA5}">
                      <a16:colId xmlns:a16="http://schemas.microsoft.com/office/drawing/2014/main" val="901366005"/>
                    </a:ext>
                  </a:extLst>
                </a:gridCol>
                <a:gridCol w="329184">
                  <a:extLst>
                    <a:ext uri="{9D8B030D-6E8A-4147-A177-3AD203B41FA5}">
                      <a16:colId xmlns:a16="http://schemas.microsoft.com/office/drawing/2014/main" val="2094407935"/>
                    </a:ext>
                  </a:extLst>
                </a:gridCol>
                <a:gridCol w="329184">
                  <a:extLst>
                    <a:ext uri="{9D8B030D-6E8A-4147-A177-3AD203B41FA5}">
                      <a16:colId xmlns:a16="http://schemas.microsoft.com/office/drawing/2014/main" val="1339288647"/>
                    </a:ext>
                  </a:extLst>
                </a:gridCol>
                <a:gridCol w="329184">
                  <a:extLst>
                    <a:ext uri="{9D8B030D-6E8A-4147-A177-3AD203B41FA5}">
                      <a16:colId xmlns:a16="http://schemas.microsoft.com/office/drawing/2014/main" val="1209153445"/>
                    </a:ext>
                  </a:extLst>
                </a:gridCol>
                <a:gridCol w="329184">
                  <a:extLst>
                    <a:ext uri="{9D8B030D-6E8A-4147-A177-3AD203B41FA5}">
                      <a16:colId xmlns:a16="http://schemas.microsoft.com/office/drawing/2014/main" val="1134161015"/>
                    </a:ext>
                  </a:extLst>
                </a:gridCol>
                <a:gridCol w="329184">
                  <a:extLst>
                    <a:ext uri="{9D8B030D-6E8A-4147-A177-3AD203B41FA5}">
                      <a16:colId xmlns:a16="http://schemas.microsoft.com/office/drawing/2014/main" val="4011360772"/>
                    </a:ext>
                  </a:extLst>
                </a:gridCol>
                <a:gridCol w="329184">
                  <a:extLst>
                    <a:ext uri="{9D8B030D-6E8A-4147-A177-3AD203B41FA5}">
                      <a16:colId xmlns:a16="http://schemas.microsoft.com/office/drawing/2014/main" val="3655000045"/>
                    </a:ext>
                  </a:extLst>
                </a:gridCol>
                <a:gridCol w="329184">
                  <a:extLst>
                    <a:ext uri="{9D8B030D-6E8A-4147-A177-3AD203B41FA5}">
                      <a16:colId xmlns:a16="http://schemas.microsoft.com/office/drawing/2014/main" val="2236573972"/>
                    </a:ext>
                  </a:extLst>
                </a:gridCol>
                <a:gridCol w="329184">
                  <a:extLst>
                    <a:ext uri="{9D8B030D-6E8A-4147-A177-3AD203B41FA5}">
                      <a16:colId xmlns:a16="http://schemas.microsoft.com/office/drawing/2014/main" val="888128963"/>
                    </a:ext>
                  </a:extLst>
                </a:gridCol>
                <a:gridCol w="329184">
                  <a:extLst>
                    <a:ext uri="{9D8B030D-6E8A-4147-A177-3AD203B41FA5}">
                      <a16:colId xmlns:a16="http://schemas.microsoft.com/office/drawing/2014/main" val="802137218"/>
                    </a:ext>
                  </a:extLst>
                </a:gridCol>
                <a:gridCol w="329184">
                  <a:extLst>
                    <a:ext uri="{9D8B030D-6E8A-4147-A177-3AD203B41FA5}">
                      <a16:colId xmlns:a16="http://schemas.microsoft.com/office/drawing/2014/main" val="2148755787"/>
                    </a:ext>
                  </a:extLst>
                </a:gridCol>
                <a:gridCol w="329184">
                  <a:extLst>
                    <a:ext uri="{9D8B030D-6E8A-4147-A177-3AD203B41FA5}">
                      <a16:colId xmlns:a16="http://schemas.microsoft.com/office/drawing/2014/main" val="1635569068"/>
                    </a:ext>
                  </a:extLst>
                </a:gridCol>
                <a:gridCol w="329184">
                  <a:extLst>
                    <a:ext uri="{9D8B030D-6E8A-4147-A177-3AD203B41FA5}">
                      <a16:colId xmlns:a16="http://schemas.microsoft.com/office/drawing/2014/main" val="1995680742"/>
                    </a:ext>
                  </a:extLst>
                </a:gridCol>
                <a:gridCol w="329184">
                  <a:extLst>
                    <a:ext uri="{9D8B030D-6E8A-4147-A177-3AD203B41FA5}">
                      <a16:colId xmlns:a16="http://schemas.microsoft.com/office/drawing/2014/main" val="1251601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2226171"/>
                  </a:ext>
                </a:extLst>
              </a:tr>
            </a:tbl>
          </a:graphicData>
        </a:graphic>
      </p:graphicFrame>
      <p:sp>
        <p:nvSpPr>
          <p:cNvPr id="4" name="Text Placeholder 3">
            <a:extLst>
              <a:ext uri="{FF2B5EF4-FFF2-40B4-BE49-F238E27FC236}">
                <a16:creationId xmlns:a16="http://schemas.microsoft.com/office/drawing/2014/main" id="{BCECF60E-C52A-40C2-8439-1897DF57CD31}"/>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1307049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50809-B047-4A2F-B232-1FFC707E679F}"/>
              </a:ext>
            </a:extLst>
          </p:cNvPr>
          <p:cNvSpPr>
            <a:spLocks noGrp="1"/>
          </p:cNvSpPr>
          <p:nvPr>
            <p:ph type="title"/>
          </p:nvPr>
        </p:nvSpPr>
        <p:spPr/>
        <p:txBody>
          <a:bodyPr/>
          <a:lstStyle/>
          <a:p>
            <a:r>
              <a:rPr lang="en-US"/>
              <a:t>Facebook Own Posts Table | All Pages - 2 of 26</a:t>
            </a:r>
          </a:p>
        </p:txBody>
      </p:sp>
      <p:graphicFrame>
        <p:nvGraphicFramePr>
          <p:cNvPr id="5" name="Table Placeholder 4">
            <a:extLst>
              <a:ext uri="{FF2B5EF4-FFF2-40B4-BE49-F238E27FC236}">
                <a16:creationId xmlns:a16="http://schemas.microsoft.com/office/drawing/2014/main" id="{64BE5B13-2EE3-410C-B7DF-C3BA7D99BD92}"/>
              </a:ext>
            </a:extLst>
          </p:cNvPr>
          <p:cNvGraphicFramePr>
            <a:graphicFrameLocks noGrp="1"/>
          </p:cNvGraphicFramePr>
          <p:nvPr>
            <p:ph type="tbl" sz="quarter" idx="13"/>
            <p:extLst>
              <p:ext uri="{D42A27DB-BD31-4B8C-83A1-F6EECF244321}">
                <p14:modId xmlns:p14="http://schemas.microsoft.com/office/powerpoint/2010/main" val="46886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1355720"/>
                    </a:ext>
                  </a:extLst>
                </a:gridCol>
                <a:gridCol w="987552">
                  <a:extLst>
                    <a:ext uri="{9D8B030D-6E8A-4147-A177-3AD203B41FA5}">
                      <a16:colId xmlns:a16="http://schemas.microsoft.com/office/drawing/2014/main" val="3521497276"/>
                    </a:ext>
                  </a:extLst>
                </a:gridCol>
                <a:gridCol w="658368">
                  <a:extLst>
                    <a:ext uri="{9D8B030D-6E8A-4147-A177-3AD203B41FA5}">
                      <a16:colId xmlns:a16="http://schemas.microsoft.com/office/drawing/2014/main" val="2571846753"/>
                    </a:ext>
                  </a:extLst>
                </a:gridCol>
                <a:gridCol w="329184">
                  <a:extLst>
                    <a:ext uri="{9D8B030D-6E8A-4147-A177-3AD203B41FA5}">
                      <a16:colId xmlns:a16="http://schemas.microsoft.com/office/drawing/2014/main" val="3125166482"/>
                    </a:ext>
                  </a:extLst>
                </a:gridCol>
                <a:gridCol w="329184">
                  <a:extLst>
                    <a:ext uri="{9D8B030D-6E8A-4147-A177-3AD203B41FA5}">
                      <a16:colId xmlns:a16="http://schemas.microsoft.com/office/drawing/2014/main" val="983896548"/>
                    </a:ext>
                  </a:extLst>
                </a:gridCol>
                <a:gridCol w="329184">
                  <a:extLst>
                    <a:ext uri="{9D8B030D-6E8A-4147-A177-3AD203B41FA5}">
                      <a16:colId xmlns:a16="http://schemas.microsoft.com/office/drawing/2014/main" val="3621125485"/>
                    </a:ext>
                  </a:extLst>
                </a:gridCol>
                <a:gridCol w="329184">
                  <a:extLst>
                    <a:ext uri="{9D8B030D-6E8A-4147-A177-3AD203B41FA5}">
                      <a16:colId xmlns:a16="http://schemas.microsoft.com/office/drawing/2014/main" val="3588485632"/>
                    </a:ext>
                  </a:extLst>
                </a:gridCol>
                <a:gridCol w="329184">
                  <a:extLst>
                    <a:ext uri="{9D8B030D-6E8A-4147-A177-3AD203B41FA5}">
                      <a16:colId xmlns:a16="http://schemas.microsoft.com/office/drawing/2014/main" val="3796821980"/>
                    </a:ext>
                  </a:extLst>
                </a:gridCol>
                <a:gridCol w="329184">
                  <a:extLst>
                    <a:ext uri="{9D8B030D-6E8A-4147-A177-3AD203B41FA5}">
                      <a16:colId xmlns:a16="http://schemas.microsoft.com/office/drawing/2014/main" val="1960066423"/>
                    </a:ext>
                  </a:extLst>
                </a:gridCol>
                <a:gridCol w="329184">
                  <a:extLst>
                    <a:ext uri="{9D8B030D-6E8A-4147-A177-3AD203B41FA5}">
                      <a16:colId xmlns:a16="http://schemas.microsoft.com/office/drawing/2014/main" val="1077104391"/>
                    </a:ext>
                  </a:extLst>
                </a:gridCol>
                <a:gridCol w="329184">
                  <a:extLst>
                    <a:ext uri="{9D8B030D-6E8A-4147-A177-3AD203B41FA5}">
                      <a16:colId xmlns:a16="http://schemas.microsoft.com/office/drawing/2014/main" val="2777026404"/>
                    </a:ext>
                  </a:extLst>
                </a:gridCol>
                <a:gridCol w="329184">
                  <a:extLst>
                    <a:ext uri="{9D8B030D-6E8A-4147-A177-3AD203B41FA5}">
                      <a16:colId xmlns:a16="http://schemas.microsoft.com/office/drawing/2014/main" val="1037295048"/>
                    </a:ext>
                  </a:extLst>
                </a:gridCol>
                <a:gridCol w="329184">
                  <a:extLst>
                    <a:ext uri="{9D8B030D-6E8A-4147-A177-3AD203B41FA5}">
                      <a16:colId xmlns:a16="http://schemas.microsoft.com/office/drawing/2014/main" val="2964779268"/>
                    </a:ext>
                  </a:extLst>
                </a:gridCol>
                <a:gridCol w="329184">
                  <a:extLst>
                    <a:ext uri="{9D8B030D-6E8A-4147-A177-3AD203B41FA5}">
                      <a16:colId xmlns:a16="http://schemas.microsoft.com/office/drawing/2014/main" val="2025605314"/>
                    </a:ext>
                  </a:extLst>
                </a:gridCol>
                <a:gridCol w="329184">
                  <a:extLst>
                    <a:ext uri="{9D8B030D-6E8A-4147-A177-3AD203B41FA5}">
                      <a16:colId xmlns:a16="http://schemas.microsoft.com/office/drawing/2014/main" val="1629079170"/>
                    </a:ext>
                  </a:extLst>
                </a:gridCol>
                <a:gridCol w="329184">
                  <a:extLst>
                    <a:ext uri="{9D8B030D-6E8A-4147-A177-3AD203B41FA5}">
                      <a16:colId xmlns:a16="http://schemas.microsoft.com/office/drawing/2014/main" val="1430141434"/>
                    </a:ext>
                  </a:extLst>
                </a:gridCol>
                <a:gridCol w="329184">
                  <a:extLst>
                    <a:ext uri="{9D8B030D-6E8A-4147-A177-3AD203B41FA5}">
                      <a16:colId xmlns:a16="http://schemas.microsoft.com/office/drawing/2014/main" val="263613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9848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 1 - 2020-04-02 18:08:13</a:t>
                      </a:r>
                      <a:r>
                        <a:rPr kumimoji="0" lang="de-DE" sz="1000" b="0" i="0" u="none" strike="noStrike" kern="1200" cap="none" spc="0" normalizeH="0" baseline="0" noProof="0">
                          <a:ln>
                            <a:noFill/>
                          </a:ln>
                          <a:solidFill>
                            <a:prstClr val="black"/>
                          </a:solidFill>
                          <a:effectLst/>
                          <a:uLnTx/>
                          <a:uFillTx/>
                          <a:latin typeface="+mn-lt"/>
                          <a:ea typeface="+mn-ea"/>
                          <a:cs typeface="+mn-cs"/>
                        </a:rPr>
                        <a:t>
 Diese Mund-Nasenmaske geht ratzfatz und ist eine Geste der Höflichkeit, denn niemand ohne Symptome weiß, ob er vielleicht schon mit dem Corona-Virus infiziert ist oder nicht. 
Medizinische Mundschutze müssen weiterhin medizinischem Personal vorbehalten bleiben.
Mehr zu dem Thema hier: https://www.br.de/radio/bayern1/mundschutz-selber-naehen-100.html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https://scontent-iad3-1.xx.fbcdn.net/v/t15.5256-10/p720x720/92169998_669573327173044_6390258415519662080_n.jpg?_nc_cat=105&amp;_nc_sid=ad6a45&amp;_nc_ohc=viGz1s7ljAsAX8Ik2Z9&amp;_nc_ht=scontent-iad3-1.xx&amp;_nc_tp=6&amp;oh=e4d1f09e6909c169f49bbb9be8ce2a58&amp;oe=5ED26911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01.05.2020 03:20:51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2120278"/>
                  </a:ext>
                </a:extLst>
              </a:tr>
            </a:tbl>
          </a:graphicData>
        </a:graphic>
      </p:graphicFrame>
      <p:sp>
        <p:nvSpPr>
          <p:cNvPr id="4" name="Text Placeholder 3">
            <a:extLst>
              <a:ext uri="{FF2B5EF4-FFF2-40B4-BE49-F238E27FC236}">
                <a16:creationId xmlns:a16="http://schemas.microsoft.com/office/drawing/2014/main" id="{AA20314B-B327-4F39-84DE-4AAF31B1CECD}"/>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4053272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37F0-EE27-4D15-9DC8-DDE5B65FB701}"/>
              </a:ext>
            </a:extLst>
          </p:cNvPr>
          <p:cNvSpPr>
            <a:spLocks noGrp="1"/>
          </p:cNvSpPr>
          <p:nvPr>
            <p:ph type="title"/>
          </p:nvPr>
        </p:nvSpPr>
        <p:spPr/>
        <p:txBody>
          <a:bodyPr/>
          <a:lstStyle/>
          <a:p>
            <a:r>
              <a:rPr lang="en-US"/>
              <a:t>Facebook Own Posts Table | All Pages - 3 of 26</a:t>
            </a:r>
          </a:p>
        </p:txBody>
      </p:sp>
      <p:graphicFrame>
        <p:nvGraphicFramePr>
          <p:cNvPr id="5" name="Table Placeholder 4">
            <a:extLst>
              <a:ext uri="{FF2B5EF4-FFF2-40B4-BE49-F238E27FC236}">
                <a16:creationId xmlns:a16="http://schemas.microsoft.com/office/drawing/2014/main" id="{18D8244B-6A85-49AB-ADA5-D2319354F55A}"/>
              </a:ext>
            </a:extLst>
          </p:cNvPr>
          <p:cNvGraphicFramePr>
            <a:graphicFrameLocks noGrp="1"/>
          </p:cNvGraphicFramePr>
          <p:nvPr>
            <p:ph type="tbl" sz="quarter" idx="13"/>
            <p:extLst>
              <p:ext uri="{D42A27DB-BD31-4B8C-83A1-F6EECF244321}">
                <p14:modId xmlns:p14="http://schemas.microsoft.com/office/powerpoint/2010/main" val="90300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9471128"/>
                    </a:ext>
                  </a:extLst>
                </a:gridCol>
                <a:gridCol w="987552">
                  <a:extLst>
                    <a:ext uri="{9D8B030D-6E8A-4147-A177-3AD203B41FA5}">
                      <a16:colId xmlns:a16="http://schemas.microsoft.com/office/drawing/2014/main" val="1577455152"/>
                    </a:ext>
                  </a:extLst>
                </a:gridCol>
                <a:gridCol w="658368">
                  <a:extLst>
                    <a:ext uri="{9D8B030D-6E8A-4147-A177-3AD203B41FA5}">
                      <a16:colId xmlns:a16="http://schemas.microsoft.com/office/drawing/2014/main" val="1795626879"/>
                    </a:ext>
                  </a:extLst>
                </a:gridCol>
                <a:gridCol w="329184">
                  <a:extLst>
                    <a:ext uri="{9D8B030D-6E8A-4147-A177-3AD203B41FA5}">
                      <a16:colId xmlns:a16="http://schemas.microsoft.com/office/drawing/2014/main" val="3691275187"/>
                    </a:ext>
                  </a:extLst>
                </a:gridCol>
                <a:gridCol w="329184">
                  <a:extLst>
                    <a:ext uri="{9D8B030D-6E8A-4147-A177-3AD203B41FA5}">
                      <a16:colId xmlns:a16="http://schemas.microsoft.com/office/drawing/2014/main" val="1995881987"/>
                    </a:ext>
                  </a:extLst>
                </a:gridCol>
                <a:gridCol w="329184">
                  <a:extLst>
                    <a:ext uri="{9D8B030D-6E8A-4147-A177-3AD203B41FA5}">
                      <a16:colId xmlns:a16="http://schemas.microsoft.com/office/drawing/2014/main" val="1425540845"/>
                    </a:ext>
                  </a:extLst>
                </a:gridCol>
                <a:gridCol w="329184">
                  <a:extLst>
                    <a:ext uri="{9D8B030D-6E8A-4147-A177-3AD203B41FA5}">
                      <a16:colId xmlns:a16="http://schemas.microsoft.com/office/drawing/2014/main" val="4009410889"/>
                    </a:ext>
                  </a:extLst>
                </a:gridCol>
                <a:gridCol w="329184">
                  <a:extLst>
                    <a:ext uri="{9D8B030D-6E8A-4147-A177-3AD203B41FA5}">
                      <a16:colId xmlns:a16="http://schemas.microsoft.com/office/drawing/2014/main" val="1973143476"/>
                    </a:ext>
                  </a:extLst>
                </a:gridCol>
                <a:gridCol w="329184">
                  <a:extLst>
                    <a:ext uri="{9D8B030D-6E8A-4147-A177-3AD203B41FA5}">
                      <a16:colId xmlns:a16="http://schemas.microsoft.com/office/drawing/2014/main" val="3806410027"/>
                    </a:ext>
                  </a:extLst>
                </a:gridCol>
                <a:gridCol w="329184">
                  <a:extLst>
                    <a:ext uri="{9D8B030D-6E8A-4147-A177-3AD203B41FA5}">
                      <a16:colId xmlns:a16="http://schemas.microsoft.com/office/drawing/2014/main" val="1123320811"/>
                    </a:ext>
                  </a:extLst>
                </a:gridCol>
                <a:gridCol w="329184">
                  <a:extLst>
                    <a:ext uri="{9D8B030D-6E8A-4147-A177-3AD203B41FA5}">
                      <a16:colId xmlns:a16="http://schemas.microsoft.com/office/drawing/2014/main" val="2469174135"/>
                    </a:ext>
                  </a:extLst>
                </a:gridCol>
                <a:gridCol w="329184">
                  <a:extLst>
                    <a:ext uri="{9D8B030D-6E8A-4147-A177-3AD203B41FA5}">
                      <a16:colId xmlns:a16="http://schemas.microsoft.com/office/drawing/2014/main" val="2784161135"/>
                    </a:ext>
                  </a:extLst>
                </a:gridCol>
                <a:gridCol w="329184">
                  <a:extLst>
                    <a:ext uri="{9D8B030D-6E8A-4147-A177-3AD203B41FA5}">
                      <a16:colId xmlns:a16="http://schemas.microsoft.com/office/drawing/2014/main" val="1655977383"/>
                    </a:ext>
                  </a:extLst>
                </a:gridCol>
                <a:gridCol w="329184">
                  <a:extLst>
                    <a:ext uri="{9D8B030D-6E8A-4147-A177-3AD203B41FA5}">
                      <a16:colId xmlns:a16="http://schemas.microsoft.com/office/drawing/2014/main" val="464773213"/>
                    </a:ext>
                  </a:extLst>
                </a:gridCol>
                <a:gridCol w="329184">
                  <a:extLst>
                    <a:ext uri="{9D8B030D-6E8A-4147-A177-3AD203B41FA5}">
                      <a16:colId xmlns:a16="http://schemas.microsoft.com/office/drawing/2014/main" val="3379332659"/>
                    </a:ext>
                  </a:extLst>
                </a:gridCol>
                <a:gridCol w="329184">
                  <a:extLst>
                    <a:ext uri="{9D8B030D-6E8A-4147-A177-3AD203B41FA5}">
                      <a16:colId xmlns:a16="http://schemas.microsoft.com/office/drawing/2014/main" val="3366677067"/>
                    </a:ext>
                  </a:extLst>
                </a:gridCol>
                <a:gridCol w="329184">
                  <a:extLst>
                    <a:ext uri="{9D8B030D-6E8A-4147-A177-3AD203B41FA5}">
                      <a16:colId xmlns:a16="http://schemas.microsoft.com/office/drawing/2014/main" val="1567800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326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- 2020-04-11 18:45:18</a:t>
                      </a:r>
                      <a:r>
                        <a:rPr kumimoji="0" lang="de-DE" sz="1000" b="0" i="0" u="none" strike="noStrike" kern="1200" cap="none" spc="0" normalizeH="0" baseline="0" noProof="0">
                          <a:ln>
                            <a:noFill/>
                          </a:ln>
                          <a:solidFill>
                            <a:prstClr val="black"/>
                          </a:solidFill>
                          <a:effectLst/>
                          <a:uLnTx/>
                          <a:uFillTx/>
                          <a:latin typeface="+mn-lt"/>
                          <a:ea typeface="+mn-ea"/>
                          <a:cs typeface="+mn-cs"/>
                        </a:rPr>
                        <a:t>
 Seit es die Ausgangsbeschränkungen gibt, ist Monaco F überzeugt: Es heißt nicht mehr "Leben in der Pampa", sondern "Leben im Paradies"! 😍
via PULS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https://scontent-iad3-1.xx.fbcdn.net/v/t15.5256-10/p720x720/92956712_549608279002145_5660883921101914112_n.jpg?_nc_cat=111&amp;_nc_sid=ad6a45&amp;_nc_ohc=durIqtjG07wAX-_JEVa&amp;_nc_ht=scontent-iad3-1.xx&amp;_nc_tp=6&amp;oh=3010192d61b06e1c2fc3cb1a0bd87c6c&amp;oe=5ED581E1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15:14:03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1903505"/>
                  </a:ext>
                </a:extLst>
              </a:tr>
            </a:tbl>
          </a:graphicData>
        </a:graphic>
      </p:graphicFrame>
      <p:sp>
        <p:nvSpPr>
          <p:cNvPr id="4" name="Text Placeholder 3">
            <a:extLst>
              <a:ext uri="{FF2B5EF4-FFF2-40B4-BE49-F238E27FC236}">
                <a16:creationId xmlns:a16="http://schemas.microsoft.com/office/drawing/2014/main" id="{1CD82968-1C0D-4BB2-AA06-9E3FD68B30D9}"/>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642695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AC28-FA1A-4118-9DD0-B1DACA1883C8}"/>
              </a:ext>
            </a:extLst>
          </p:cNvPr>
          <p:cNvSpPr>
            <a:spLocks noGrp="1"/>
          </p:cNvSpPr>
          <p:nvPr>
            <p:ph type="title"/>
          </p:nvPr>
        </p:nvSpPr>
        <p:spPr/>
        <p:txBody>
          <a:bodyPr/>
          <a:lstStyle/>
          <a:p>
            <a:r>
              <a:rPr lang="en-US"/>
              <a:t>Facebook Own Posts Table | All Pages - 4 of 26</a:t>
            </a:r>
          </a:p>
        </p:txBody>
      </p:sp>
      <p:graphicFrame>
        <p:nvGraphicFramePr>
          <p:cNvPr id="5" name="Table Placeholder 4">
            <a:extLst>
              <a:ext uri="{FF2B5EF4-FFF2-40B4-BE49-F238E27FC236}">
                <a16:creationId xmlns:a16="http://schemas.microsoft.com/office/drawing/2014/main" id="{7DB7D6E1-074D-4D09-920E-DE811A540445}"/>
              </a:ext>
            </a:extLst>
          </p:cNvPr>
          <p:cNvGraphicFramePr>
            <a:graphicFrameLocks noGrp="1"/>
          </p:cNvGraphicFramePr>
          <p:nvPr>
            <p:ph type="tbl" sz="quarter" idx="13"/>
            <p:extLst>
              <p:ext uri="{D42A27DB-BD31-4B8C-83A1-F6EECF244321}">
                <p14:modId xmlns:p14="http://schemas.microsoft.com/office/powerpoint/2010/main" val="993079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78161204"/>
                    </a:ext>
                  </a:extLst>
                </a:gridCol>
                <a:gridCol w="987552">
                  <a:extLst>
                    <a:ext uri="{9D8B030D-6E8A-4147-A177-3AD203B41FA5}">
                      <a16:colId xmlns:a16="http://schemas.microsoft.com/office/drawing/2014/main" val="4112081863"/>
                    </a:ext>
                  </a:extLst>
                </a:gridCol>
                <a:gridCol w="658368">
                  <a:extLst>
                    <a:ext uri="{9D8B030D-6E8A-4147-A177-3AD203B41FA5}">
                      <a16:colId xmlns:a16="http://schemas.microsoft.com/office/drawing/2014/main" val="2112355389"/>
                    </a:ext>
                  </a:extLst>
                </a:gridCol>
                <a:gridCol w="329184">
                  <a:extLst>
                    <a:ext uri="{9D8B030D-6E8A-4147-A177-3AD203B41FA5}">
                      <a16:colId xmlns:a16="http://schemas.microsoft.com/office/drawing/2014/main" val="22875568"/>
                    </a:ext>
                  </a:extLst>
                </a:gridCol>
                <a:gridCol w="329184">
                  <a:extLst>
                    <a:ext uri="{9D8B030D-6E8A-4147-A177-3AD203B41FA5}">
                      <a16:colId xmlns:a16="http://schemas.microsoft.com/office/drawing/2014/main" val="3656188865"/>
                    </a:ext>
                  </a:extLst>
                </a:gridCol>
                <a:gridCol w="329184">
                  <a:extLst>
                    <a:ext uri="{9D8B030D-6E8A-4147-A177-3AD203B41FA5}">
                      <a16:colId xmlns:a16="http://schemas.microsoft.com/office/drawing/2014/main" val="2455470303"/>
                    </a:ext>
                  </a:extLst>
                </a:gridCol>
                <a:gridCol w="329184">
                  <a:extLst>
                    <a:ext uri="{9D8B030D-6E8A-4147-A177-3AD203B41FA5}">
                      <a16:colId xmlns:a16="http://schemas.microsoft.com/office/drawing/2014/main" val="1838057600"/>
                    </a:ext>
                  </a:extLst>
                </a:gridCol>
                <a:gridCol w="329184">
                  <a:extLst>
                    <a:ext uri="{9D8B030D-6E8A-4147-A177-3AD203B41FA5}">
                      <a16:colId xmlns:a16="http://schemas.microsoft.com/office/drawing/2014/main" val="158744525"/>
                    </a:ext>
                  </a:extLst>
                </a:gridCol>
                <a:gridCol w="329184">
                  <a:extLst>
                    <a:ext uri="{9D8B030D-6E8A-4147-A177-3AD203B41FA5}">
                      <a16:colId xmlns:a16="http://schemas.microsoft.com/office/drawing/2014/main" val="2497922284"/>
                    </a:ext>
                  </a:extLst>
                </a:gridCol>
                <a:gridCol w="329184">
                  <a:extLst>
                    <a:ext uri="{9D8B030D-6E8A-4147-A177-3AD203B41FA5}">
                      <a16:colId xmlns:a16="http://schemas.microsoft.com/office/drawing/2014/main" val="3441707173"/>
                    </a:ext>
                  </a:extLst>
                </a:gridCol>
                <a:gridCol w="329184">
                  <a:extLst>
                    <a:ext uri="{9D8B030D-6E8A-4147-A177-3AD203B41FA5}">
                      <a16:colId xmlns:a16="http://schemas.microsoft.com/office/drawing/2014/main" val="1040917414"/>
                    </a:ext>
                  </a:extLst>
                </a:gridCol>
                <a:gridCol w="329184">
                  <a:extLst>
                    <a:ext uri="{9D8B030D-6E8A-4147-A177-3AD203B41FA5}">
                      <a16:colId xmlns:a16="http://schemas.microsoft.com/office/drawing/2014/main" val="3628270092"/>
                    </a:ext>
                  </a:extLst>
                </a:gridCol>
                <a:gridCol w="329184">
                  <a:extLst>
                    <a:ext uri="{9D8B030D-6E8A-4147-A177-3AD203B41FA5}">
                      <a16:colId xmlns:a16="http://schemas.microsoft.com/office/drawing/2014/main" val="101969985"/>
                    </a:ext>
                  </a:extLst>
                </a:gridCol>
                <a:gridCol w="329184">
                  <a:extLst>
                    <a:ext uri="{9D8B030D-6E8A-4147-A177-3AD203B41FA5}">
                      <a16:colId xmlns:a16="http://schemas.microsoft.com/office/drawing/2014/main" val="3075691265"/>
                    </a:ext>
                  </a:extLst>
                </a:gridCol>
                <a:gridCol w="329184">
                  <a:extLst>
                    <a:ext uri="{9D8B030D-6E8A-4147-A177-3AD203B41FA5}">
                      <a16:colId xmlns:a16="http://schemas.microsoft.com/office/drawing/2014/main" val="4086000221"/>
                    </a:ext>
                  </a:extLst>
                </a:gridCol>
                <a:gridCol w="329184">
                  <a:extLst>
                    <a:ext uri="{9D8B030D-6E8A-4147-A177-3AD203B41FA5}">
                      <a16:colId xmlns:a16="http://schemas.microsoft.com/office/drawing/2014/main" val="3310044399"/>
                    </a:ext>
                  </a:extLst>
                </a:gridCol>
                <a:gridCol w="329184">
                  <a:extLst>
                    <a:ext uri="{9D8B030D-6E8A-4147-A177-3AD203B41FA5}">
                      <a16:colId xmlns:a16="http://schemas.microsoft.com/office/drawing/2014/main" val="2007073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306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BR24 - 2020-04-15 16:05:34</a:t>
                      </a:r>
                      <a:r>
                        <a:rPr kumimoji="0" lang="de-DE" sz="1000" b="0" i="0" u="none" strike="noStrike" kern="1200" cap="none" spc="0" normalizeH="0" baseline="0" noProof="0">
                          <a:ln>
                            <a:noFill/>
                          </a:ln>
                          <a:solidFill>
                            <a:prstClr val="black"/>
                          </a:solidFill>
                          <a:effectLst/>
                          <a:uLnTx/>
                          <a:uFillTx/>
                          <a:latin typeface="+mn-lt"/>
                          <a:ea typeface="+mn-ea"/>
                          <a:cs typeface="+mn-cs"/>
                        </a:rPr>
                        <a:t>
 Bundeskanzlerin Merkel hat weitere Maßnahmen in der Corona-Krise bekanntgegeben.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https://scontent-iad3-1.xx.fbcdn.net/v/t15.5256-10/92488100_853657761712465_7852684854138241024_n.jpg?_nc_cat=100&amp;_nc_sid=ad6a45&amp;_nc_ohc=s1yqScRGuDUAX_CJD-P&amp;_nc_ht=scontent-iad3-1.xx&amp;oh=d4140a4ba88e594024ca23433c1bb697&amp;oe=5EDD2198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12:35:03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8550887"/>
                  </a:ext>
                </a:extLst>
              </a:tr>
            </a:tbl>
          </a:graphicData>
        </a:graphic>
      </p:graphicFrame>
      <p:sp>
        <p:nvSpPr>
          <p:cNvPr id="4" name="Text Placeholder 3">
            <a:extLst>
              <a:ext uri="{FF2B5EF4-FFF2-40B4-BE49-F238E27FC236}">
                <a16:creationId xmlns:a16="http://schemas.microsoft.com/office/drawing/2014/main" id="{6B5EC2FC-DEFA-44F3-B7E6-70E1E0D7A57D}"/>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870540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9A863-242C-4D57-B75D-668F289A3151}"/>
              </a:ext>
            </a:extLst>
          </p:cNvPr>
          <p:cNvSpPr>
            <a:spLocks noGrp="1"/>
          </p:cNvSpPr>
          <p:nvPr>
            <p:ph type="title"/>
          </p:nvPr>
        </p:nvSpPr>
        <p:spPr/>
        <p:txBody>
          <a:bodyPr/>
          <a:lstStyle/>
          <a:p>
            <a:r>
              <a:rPr lang="en-US"/>
              <a:t>Facebook Own Posts Table | All Pages - 5 of 26</a:t>
            </a:r>
          </a:p>
        </p:txBody>
      </p:sp>
      <p:graphicFrame>
        <p:nvGraphicFramePr>
          <p:cNvPr id="5" name="Table Placeholder 4">
            <a:extLst>
              <a:ext uri="{FF2B5EF4-FFF2-40B4-BE49-F238E27FC236}">
                <a16:creationId xmlns:a16="http://schemas.microsoft.com/office/drawing/2014/main" id="{DF38B4AD-FADD-46BF-9D60-7FD5C2E541CE}"/>
              </a:ext>
            </a:extLst>
          </p:cNvPr>
          <p:cNvGraphicFramePr>
            <a:graphicFrameLocks noGrp="1"/>
          </p:cNvGraphicFramePr>
          <p:nvPr>
            <p:ph type="tbl" sz="quarter" idx="13"/>
            <p:extLst>
              <p:ext uri="{D42A27DB-BD31-4B8C-83A1-F6EECF244321}">
                <p14:modId xmlns:p14="http://schemas.microsoft.com/office/powerpoint/2010/main" val="68074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1074695"/>
                    </a:ext>
                  </a:extLst>
                </a:gridCol>
                <a:gridCol w="987552">
                  <a:extLst>
                    <a:ext uri="{9D8B030D-6E8A-4147-A177-3AD203B41FA5}">
                      <a16:colId xmlns:a16="http://schemas.microsoft.com/office/drawing/2014/main" val="1489184374"/>
                    </a:ext>
                  </a:extLst>
                </a:gridCol>
                <a:gridCol w="658368">
                  <a:extLst>
                    <a:ext uri="{9D8B030D-6E8A-4147-A177-3AD203B41FA5}">
                      <a16:colId xmlns:a16="http://schemas.microsoft.com/office/drawing/2014/main" val="3229027659"/>
                    </a:ext>
                  </a:extLst>
                </a:gridCol>
                <a:gridCol w="329184">
                  <a:extLst>
                    <a:ext uri="{9D8B030D-6E8A-4147-A177-3AD203B41FA5}">
                      <a16:colId xmlns:a16="http://schemas.microsoft.com/office/drawing/2014/main" val="2201021874"/>
                    </a:ext>
                  </a:extLst>
                </a:gridCol>
                <a:gridCol w="329184">
                  <a:extLst>
                    <a:ext uri="{9D8B030D-6E8A-4147-A177-3AD203B41FA5}">
                      <a16:colId xmlns:a16="http://schemas.microsoft.com/office/drawing/2014/main" val="2379312119"/>
                    </a:ext>
                  </a:extLst>
                </a:gridCol>
                <a:gridCol w="329184">
                  <a:extLst>
                    <a:ext uri="{9D8B030D-6E8A-4147-A177-3AD203B41FA5}">
                      <a16:colId xmlns:a16="http://schemas.microsoft.com/office/drawing/2014/main" val="3126340059"/>
                    </a:ext>
                  </a:extLst>
                </a:gridCol>
                <a:gridCol w="329184">
                  <a:extLst>
                    <a:ext uri="{9D8B030D-6E8A-4147-A177-3AD203B41FA5}">
                      <a16:colId xmlns:a16="http://schemas.microsoft.com/office/drawing/2014/main" val="2030199971"/>
                    </a:ext>
                  </a:extLst>
                </a:gridCol>
                <a:gridCol w="329184">
                  <a:extLst>
                    <a:ext uri="{9D8B030D-6E8A-4147-A177-3AD203B41FA5}">
                      <a16:colId xmlns:a16="http://schemas.microsoft.com/office/drawing/2014/main" val="3659863047"/>
                    </a:ext>
                  </a:extLst>
                </a:gridCol>
                <a:gridCol w="329184">
                  <a:extLst>
                    <a:ext uri="{9D8B030D-6E8A-4147-A177-3AD203B41FA5}">
                      <a16:colId xmlns:a16="http://schemas.microsoft.com/office/drawing/2014/main" val="1396606275"/>
                    </a:ext>
                  </a:extLst>
                </a:gridCol>
                <a:gridCol w="329184">
                  <a:extLst>
                    <a:ext uri="{9D8B030D-6E8A-4147-A177-3AD203B41FA5}">
                      <a16:colId xmlns:a16="http://schemas.microsoft.com/office/drawing/2014/main" val="2459519310"/>
                    </a:ext>
                  </a:extLst>
                </a:gridCol>
                <a:gridCol w="329184">
                  <a:extLst>
                    <a:ext uri="{9D8B030D-6E8A-4147-A177-3AD203B41FA5}">
                      <a16:colId xmlns:a16="http://schemas.microsoft.com/office/drawing/2014/main" val="2055851476"/>
                    </a:ext>
                  </a:extLst>
                </a:gridCol>
                <a:gridCol w="329184">
                  <a:extLst>
                    <a:ext uri="{9D8B030D-6E8A-4147-A177-3AD203B41FA5}">
                      <a16:colId xmlns:a16="http://schemas.microsoft.com/office/drawing/2014/main" val="466059331"/>
                    </a:ext>
                  </a:extLst>
                </a:gridCol>
                <a:gridCol w="329184">
                  <a:extLst>
                    <a:ext uri="{9D8B030D-6E8A-4147-A177-3AD203B41FA5}">
                      <a16:colId xmlns:a16="http://schemas.microsoft.com/office/drawing/2014/main" val="2607807231"/>
                    </a:ext>
                  </a:extLst>
                </a:gridCol>
                <a:gridCol w="329184">
                  <a:extLst>
                    <a:ext uri="{9D8B030D-6E8A-4147-A177-3AD203B41FA5}">
                      <a16:colId xmlns:a16="http://schemas.microsoft.com/office/drawing/2014/main" val="1268175401"/>
                    </a:ext>
                  </a:extLst>
                </a:gridCol>
                <a:gridCol w="329184">
                  <a:extLst>
                    <a:ext uri="{9D8B030D-6E8A-4147-A177-3AD203B41FA5}">
                      <a16:colId xmlns:a16="http://schemas.microsoft.com/office/drawing/2014/main" val="1401150566"/>
                    </a:ext>
                  </a:extLst>
                </a:gridCol>
                <a:gridCol w="329184">
                  <a:extLst>
                    <a:ext uri="{9D8B030D-6E8A-4147-A177-3AD203B41FA5}">
                      <a16:colId xmlns:a16="http://schemas.microsoft.com/office/drawing/2014/main" val="359989789"/>
                    </a:ext>
                  </a:extLst>
                </a:gridCol>
                <a:gridCol w="329184">
                  <a:extLst>
                    <a:ext uri="{9D8B030D-6E8A-4147-A177-3AD203B41FA5}">
                      <a16:colId xmlns:a16="http://schemas.microsoft.com/office/drawing/2014/main" val="1460205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982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- 2020-04-05 12:19:18</a:t>
                      </a:r>
                      <a:r>
                        <a:rPr kumimoji="0" lang="de-DE" sz="1000" b="0" i="0" u="none" strike="noStrike" kern="1200" cap="none" spc="0" normalizeH="0" baseline="0" noProof="0">
                          <a:ln>
                            <a:noFill/>
                          </a:ln>
                          <a:solidFill>
                            <a:prstClr val="black"/>
                          </a:solidFill>
                          <a:effectLst/>
                          <a:uLnTx/>
                          <a:uFillTx/>
                          <a:latin typeface="+mn-lt"/>
                          <a:ea typeface="+mn-ea"/>
                          <a:cs typeface="+mn-cs"/>
                        </a:rPr>
                        <a:t>
 Runter vom Sofa und rein in die Tanzschuhe! Es gibt einen weiteren Retro-Schatz aus dem Fernseharchiv des BR: "Gestatten Sie?", Tanzunterricht mit dem Ehepaar Fern aus den 60er-Jahren! 12 Teile, immer sonntags in Doppelfolgen ab 17.00 Uhr in ARD-alpha. 💃🕺
Corona-Bonus: Der Twist darf mit Mindestabstand getanzt werden.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https://scontent-iad3-1.xx.fbcdn.net/v/t15.5256-10/p720x720/83910474_268304800848671_7834314355595280384_n.jpg?_nc_cat=107&amp;_nc_sid=ad6a45&amp;_nc_ohc=adqihNpbBp8AX91EF0J&amp;_nc_ht=scontent-iad3-1.xx&amp;_nc_tp=6&amp;oh=c3f07879a034823dee66d354196745a4&amp;oe=5ECBA541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25.04.2020 16:50:49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843279"/>
                  </a:ext>
                </a:extLst>
              </a:tr>
            </a:tbl>
          </a:graphicData>
        </a:graphic>
      </p:graphicFrame>
      <p:sp>
        <p:nvSpPr>
          <p:cNvPr id="4" name="Text Placeholder 3">
            <a:extLst>
              <a:ext uri="{FF2B5EF4-FFF2-40B4-BE49-F238E27FC236}">
                <a16:creationId xmlns:a16="http://schemas.microsoft.com/office/drawing/2014/main" id="{C0D1C896-A4D4-4907-ADDF-5591CB2D2093}"/>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300877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940D1-52A9-468F-850C-9932FAF8FD70}"/>
              </a:ext>
            </a:extLst>
          </p:cNvPr>
          <p:cNvSpPr>
            <a:spLocks noGrp="1"/>
          </p:cNvSpPr>
          <p:nvPr>
            <p:ph type="title"/>
          </p:nvPr>
        </p:nvSpPr>
        <p:spPr/>
        <p:txBody>
          <a:bodyPr/>
          <a:lstStyle/>
          <a:p>
            <a:r>
              <a:rPr lang="en-US"/>
              <a:t>Facebook Own Posts Table | All Pages - 6 of 26</a:t>
            </a:r>
          </a:p>
        </p:txBody>
      </p:sp>
      <p:graphicFrame>
        <p:nvGraphicFramePr>
          <p:cNvPr id="5" name="Table Placeholder 4">
            <a:extLst>
              <a:ext uri="{FF2B5EF4-FFF2-40B4-BE49-F238E27FC236}">
                <a16:creationId xmlns:a16="http://schemas.microsoft.com/office/drawing/2014/main" id="{59BDAB22-DF96-43EF-91A5-2AE6183D296B}"/>
              </a:ext>
            </a:extLst>
          </p:cNvPr>
          <p:cNvGraphicFramePr>
            <a:graphicFrameLocks noGrp="1"/>
          </p:cNvGraphicFramePr>
          <p:nvPr>
            <p:ph type="tbl" sz="quarter" idx="13"/>
            <p:extLst>
              <p:ext uri="{D42A27DB-BD31-4B8C-83A1-F6EECF244321}">
                <p14:modId xmlns:p14="http://schemas.microsoft.com/office/powerpoint/2010/main" val="398929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50688708"/>
                    </a:ext>
                  </a:extLst>
                </a:gridCol>
                <a:gridCol w="987552">
                  <a:extLst>
                    <a:ext uri="{9D8B030D-6E8A-4147-A177-3AD203B41FA5}">
                      <a16:colId xmlns:a16="http://schemas.microsoft.com/office/drawing/2014/main" val="826399966"/>
                    </a:ext>
                  </a:extLst>
                </a:gridCol>
                <a:gridCol w="658368">
                  <a:extLst>
                    <a:ext uri="{9D8B030D-6E8A-4147-A177-3AD203B41FA5}">
                      <a16:colId xmlns:a16="http://schemas.microsoft.com/office/drawing/2014/main" val="104588953"/>
                    </a:ext>
                  </a:extLst>
                </a:gridCol>
                <a:gridCol w="329184">
                  <a:extLst>
                    <a:ext uri="{9D8B030D-6E8A-4147-A177-3AD203B41FA5}">
                      <a16:colId xmlns:a16="http://schemas.microsoft.com/office/drawing/2014/main" val="3126188947"/>
                    </a:ext>
                  </a:extLst>
                </a:gridCol>
                <a:gridCol w="329184">
                  <a:extLst>
                    <a:ext uri="{9D8B030D-6E8A-4147-A177-3AD203B41FA5}">
                      <a16:colId xmlns:a16="http://schemas.microsoft.com/office/drawing/2014/main" val="3096925673"/>
                    </a:ext>
                  </a:extLst>
                </a:gridCol>
                <a:gridCol w="329184">
                  <a:extLst>
                    <a:ext uri="{9D8B030D-6E8A-4147-A177-3AD203B41FA5}">
                      <a16:colId xmlns:a16="http://schemas.microsoft.com/office/drawing/2014/main" val="2517123698"/>
                    </a:ext>
                  </a:extLst>
                </a:gridCol>
                <a:gridCol w="329184">
                  <a:extLst>
                    <a:ext uri="{9D8B030D-6E8A-4147-A177-3AD203B41FA5}">
                      <a16:colId xmlns:a16="http://schemas.microsoft.com/office/drawing/2014/main" val="2044729558"/>
                    </a:ext>
                  </a:extLst>
                </a:gridCol>
                <a:gridCol w="329184">
                  <a:extLst>
                    <a:ext uri="{9D8B030D-6E8A-4147-A177-3AD203B41FA5}">
                      <a16:colId xmlns:a16="http://schemas.microsoft.com/office/drawing/2014/main" val="729509104"/>
                    </a:ext>
                  </a:extLst>
                </a:gridCol>
                <a:gridCol w="329184">
                  <a:extLst>
                    <a:ext uri="{9D8B030D-6E8A-4147-A177-3AD203B41FA5}">
                      <a16:colId xmlns:a16="http://schemas.microsoft.com/office/drawing/2014/main" val="2630100637"/>
                    </a:ext>
                  </a:extLst>
                </a:gridCol>
                <a:gridCol w="329184">
                  <a:extLst>
                    <a:ext uri="{9D8B030D-6E8A-4147-A177-3AD203B41FA5}">
                      <a16:colId xmlns:a16="http://schemas.microsoft.com/office/drawing/2014/main" val="1407198120"/>
                    </a:ext>
                  </a:extLst>
                </a:gridCol>
                <a:gridCol w="329184">
                  <a:extLst>
                    <a:ext uri="{9D8B030D-6E8A-4147-A177-3AD203B41FA5}">
                      <a16:colId xmlns:a16="http://schemas.microsoft.com/office/drawing/2014/main" val="4016889044"/>
                    </a:ext>
                  </a:extLst>
                </a:gridCol>
                <a:gridCol w="329184">
                  <a:extLst>
                    <a:ext uri="{9D8B030D-6E8A-4147-A177-3AD203B41FA5}">
                      <a16:colId xmlns:a16="http://schemas.microsoft.com/office/drawing/2014/main" val="1605100685"/>
                    </a:ext>
                  </a:extLst>
                </a:gridCol>
                <a:gridCol w="329184">
                  <a:extLst>
                    <a:ext uri="{9D8B030D-6E8A-4147-A177-3AD203B41FA5}">
                      <a16:colId xmlns:a16="http://schemas.microsoft.com/office/drawing/2014/main" val="187286213"/>
                    </a:ext>
                  </a:extLst>
                </a:gridCol>
                <a:gridCol w="329184">
                  <a:extLst>
                    <a:ext uri="{9D8B030D-6E8A-4147-A177-3AD203B41FA5}">
                      <a16:colId xmlns:a16="http://schemas.microsoft.com/office/drawing/2014/main" val="819838232"/>
                    </a:ext>
                  </a:extLst>
                </a:gridCol>
                <a:gridCol w="329184">
                  <a:extLst>
                    <a:ext uri="{9D8B030D-6E8A-4147-A177-3AD203B41FA5}">
                      <a16:colId xmlns:a16="http://schemas.microsoft.com/office/drawing/2014/main" val="3557089126"/>
                    </a:ext>
                  </a:extLst>
                </a:gridCol>
                <a:gridCol w="329184">
                  <a:extLst>
                    <a:ext uri="{9D8B030D-6E8A-4147-A177-3AD203B41FA5}">
                      <a16:colId xmlns:a16="http://schemas.microsoft.com/office/drawing/2014/main" val="3152480469"/>
                    </a:ext>
                  </a:extLst>
                </a:gridCol>
                <a:gridCol w="329184">
                  <a:extLst>
                    <a:ext uri="{9D8B030D-6E8A-4147-A177-3AD203B41FA5}">
                      <a16:colId xmlns:a16="http://schemas.microsoft.com/office/drawing/2014/main" val="96174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9635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- 2020-04-26 10:04:18</a:t>
                      </a:r>
                      <a:r>
                        <a:rPr kumimoji="0" lang="de-DE" sz="1000" b="0" i="0" u="none" strike="noStrike" kern="1200" cap="none" spc="0" normalizeH="0" baseline="0" noProof="0">
                          <a:ln>
                            <a:noFill/>
                          </a:ln>
                          <a:solidFill>
                            <a:prstClr val="black"/>
                          </a:solidFill>
                          <a:effectLst/>
                          <a:uLnTx/>
                          <a:uFillTx/>
                          <a:latin typeface="+mn-lt"/>
                          <a:ea typeface="+mn-ea"/>
                          <a:cs typeface="+mn-cs"/>
                        </a:rPr>
                        <a:t>
 "Die zwei Flaschen Wein bei der Videocall-Party waren wohl doch zu viel!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https://scontent-iad3-1.xx.fbcdn.net/v/t15.13418-10/p720x720/93661134_2942871105793236_6226874097188470784_n.jpg?_nc_cat=101&amp;_nc_sid=ad6a45&amp;_nc_ohc=DpycXXKuc3oAX85szoi&amp;_nc_ht=scontent-iad3-1.xx&amp;_nc_tp=6&amp;oh=8b824952934c4874c87fb9d1739c436b&amp;oe=5EE43DD5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9371121"/>
                  </a:ext>
                </a:extLst>
              </a:tr>
            </a:tbl>
          </a:graphicData>
        </a:graphic>
      </p:graphicFrame>
      <p:sp>
        <p:nvSpPr>
          <p:cNvPr id="4" name="Text Placeholder 3">
            <a:extLst>
              <a:ext uri="{FF2B5EF4-FFF2-40B4-BE49-F238E27FC236}">
                <a16:creationId xmlns:a16="http://schemas.microsoft.com/office/drawing/2014/main" id="{ECFBBDCB-08B3-4690-9FE5-093CBF44E97F}"/>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381301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30AC0-984D-4559-BE72-BC4B5D9E9DC6}"/>
              </a:ext>
            </a:extLst>
          </p:cNvPr>
          <p:cNvSpPr>
            <a:spLocks noGrp="1"/>
          </p:cNvSpPr>
          <p:nvPr>
            <p:ph type="title"/>
          </p:nvPr>
        </p:nvSpPr>
        <p:spPr/>
        <p:txBody>
          <a:bodyPr/>
          <a:lstStyle/>
          <a:p>
            <a:r>
              <a:rPr lang="en-US"/>
              <a:t>Facebook Own Posts Table | All Pages - 7 of 26</a:t>
            </a:r>
          </a:p>
        </p:txBody>
      </p:sp>
      <p:graphicFrame>
        <p:nvGraphicFramePr>
          <p:cNvPr id="5" name="Table Placeholder 4">
            <a:extLst>
              <a:ext uri="{FF2B5EF4-FFF2-40B4-BE49-F238E27FC236}">
                <a16:creationId xmlns:a16="http://schemas.microsoft.com/office/drawing/2014/main" id="{C173F8DE-3CFB-4DE3-9573-94FB70E04212}"/>
              </a:ext>
            </a:extLst>
          </p:cNvPr>
          <p:cNvGraphicFramePr>
            <a:graphicFrameLocks noGrp="1"/>
          </p:cNvGraphicFramePr>
          <p:nvPr>
            <p:ph type="tbl" sz="quarter" idx="13"/>
            <p:extLst>
              <p:ext uri="{D42A27DB-BD31-4B8C-83A1-F6EECF244321}">
                <p14:modId xmlns:p14="http://schemas.microsoft.com/office/powerpoint/2010/main" val="190958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6641133"/>
                    </a:ext>
                  </a:extLst>
                </a:gridCol>
                <a:gridCol w="987552">
                  <a:extLst>
                    <a:ext uri="{9D8B030D-6E8A-4147-A177-3AD203B41FA5}">
                      <a16:colId xmlns:a16="http://schemas.microsoft.com/office/drawing/2014/main" val="743239889"/>
                    </a:ext>
                  </a:extLst>
                </a:gridCol>
                <a:gridCol w="658368">
                  <a:extLst>
                    <a:ext uri="{9D8B030D-6E8A-4147-A177-3AD203B41FA5}">
                      <a16:colId xmlns:a16="http://schemas.microsoft.com/office/drawing/2014/main" val="1618619949"/>
                    </a:ext>
                  </a:extLst>
                </a:gridCol>
                <a:gridCol w="329184">
                  <a:extLst>
                    <a:ext uri="{9D8B030D-6E8A-4147-A177-3AD203B41FA5}">
                      <a16:colId xmlns:a16="http://schemas.microsoft.com/office/drawing/2014/main" val="2418362512"/>
                    </a:ext>
                  </a:extLst>
                </a:gridCol>
                <a:gridCol w="329184">
                  <a:extLst>
                    <a:ext uri="{9D8B030D-6E8A-4147-A177-3AD203B41FA5}">
                      <a16:colId xmlns:a16="http://schemas.microsoft.com/office/drawing/2014/main" val="3594257274"/>
                    </a:ext>
                  </a:extLst>
                </a:gridCol>
                <a:gridCol w="329184">
                  <a:extLst>
                    <a:ext uri="{9D8B030D-6E8A-4147-A177-3AD203B41FA5}">
                      <a16:colId xmlns:a16="http://schemas.microsoft.com/office/drawing/2014/main" val="617044658"/>
                    </a:ext>
                  </a:extLst>
                </a:gridCol>
                <a:gridCol w="329184">
                  <a:extLst>
                    <a:ext uri="{9D8B030D-6E8A-4147-A177-3AD203B41FA5}">
                      <a16:colId xmlns:a16="http://schemas.microsoft.com/office/drawing/2014/main" val="353450274"/>
                    </a:ext>
                  </a:extLst>
                </a:gridCol>
                <a:gridCol w="329184">
                  <a:extLst>
                    <a:ext uri="{9D8B030D-6E8A-4147-A177-3AD203B41FA5}">
                      <a16:colId xmlns:a16="http://schemas.microsoft.com/office/drawing/2014/main" val="3432511605"/>
                    </a:ext>
                  </a:extLst>
                </a:gridCol>
                <a:gridCol w="329184">
                  <a:extLst>
                    <a:ext uri="{9D8B030D-6E8A-4147-A177-3AD203B41FA5}">
                      <a16:colId xmlns:a16="http://schemas.microsoft.com/office/drawing/2014/main" val="3516177215"/>
                    </a:ext>
                  </a:extLst>
                </a:gridCol>
                <a:gridCol w="329184">
                  <a:extLst>
                    <a:ext uri="{9D8B030D-6E8A-4147-A177-3AD203B41FA5}">
                      <a16:colId xmlns:a16="http://schemas.microsoft.com/office/drawing/2014/main" val="1112828685"/>
                    </a:ext>
                  </a:extLst>
                </a:gridCol>
                <a:gridCol w="329184">
                  <a:extLst>
                    <a:ext uri="{9D8B030D-6E8A-4147-A177-3AD203B41FA5}">
                      <a16:colId xmlns:a16="http://schemas.microsoft.com/office/drawing/2014/main" val="2492517568"/>
                    </a:ext>
                  </a:extLst>
                </a:gridCol>
                <a:gridCol w="329184">
                  <a:extLst>
                    <a:ext uri="{9D8B030D-6E8A-4147-A177-3AD203B41FA5}">
                      <a16:colId xmlns:a16="http://schemas.microsoft.com/office/drawing/2014/main" val="1938218932"/>
                    </a:ext>
                  </a:extLst>
                </a:gridCol>
                <a:gridCol w="329184">
                  <a:extLst>
                    <a:ext uri="{9D8B030D-6E8A-4147-A177-3AD203B41FA5}">
                      <a16:colId xmlns:a16="http://schemas.microsoft.com/office/drawing/2014/main" val="2743170207"/>
                    </a:ext>
                  </a:extLst>
                </a:gridCol>
                <a:gridCol w="329184">
                  <a:extLst>
                    <a:ext uri="{9D8B030D-6E8A-4147-A177-3AD203B41FA5}">
                      <a16:colId xmlns:a16="http://schemas.microsoft.com/office/drawing/2014/main" val="2698432429"/>
                    </a:ext>
                  </a:extLst>
                </a:gridCol>
                <a:gridCol w="329184">
                  <a:extLst>
                    <a:ext uri="{9D8B030D-6E8A-4147-A177-3AD203B41FA5}">
                      <a16:colId xmlns:a16="http://schemas.microsoft.com/office/drawing/2014/main" val="816068206"/>
                    </a:ext>
                  </a:extLst>
                </a:gridCol>
                <a:gridCol w="329184">
                  <a:extLst>
                    <a:ext uri="{9D8B030D-6E8A-4147-A177-3AD203B41FA5}">
                      <a16:colId xmlns:a16="http://schemas.microsoft.com/office/drawing/2014/main" val="1477751203"/>
                    </a:ext>
                  </a:extLst>
                </a:gridCol>
                <a:gridCol w="329184">
                  <a:extLst>
                    <a:ext uri="{9D8B030D-6E8A-4147-A177-3AD203B41FA5}">
                      <a16:colId xmlns:a16="http://schemas.microsoft.com/office/drawing/2014/main" val="3629356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694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- 2020-05-08 10:22:59</a:t>
                      </a:r>
                      <a:r>
                        <a:rPr kumimoji="0" lang="de-DE" sz="1000" b="0" i="0" u="none" strike="noStrike" kern="1200" cap="none" spc="0" normalizeH="0" baseline="0" noProof="0">
                          <a:ln>
                            <a:noFill/>
                          </a:ln>
                          <a:solidFill>
                            <a:prstClr val="black"/>
                          </a:solidFill>
                          <a:effectLst/>
                          <a:uLnTx/>
                          <a:uFillTx/>
                          <a:latin typeface="+mn-lt"/>
                          <a:ea typeface="+mn-ea"/>
                          <a:cs typeface="+mn-cs"/>
                        </a:rPr>
                        <a:t>
 Nur wenige werden sich trauen, das zu teilen!!111einself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96781059_10156776933935728_9041024845206257664_n.jpg?_nc_cat=105&amp;_nc_sid=2d5d41&amp;_nc_oc=AQlpXKl0iwlKLnrmusd1gMuHD42OJ4mwXzcblxyki23trK79aAC1qkGqe52L3_BvfRc&amp;_nc_ht=scontent-iad3-1.xx&amp;_nc_tp=6&amp;oh=d03e887a8ae0a90ae04cc7d0a81a477a&amp;oe=5EE2D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70876280"/>
                  </a:ext>
                </a:extLst>
              </a:tr>
            </a:tbl>
          </a:graphicData>
        </a:graphic>
      </p:graphicFrame>
      <p:sp>
        <p:nvSpPr>
          <p:cNvPr id="4" name="Text Placeholder 3">
            <a:extLst>
              <a:ext uri="{FF2B5EF4-FFF2-40B4-BE49-F238E27FC236}">
                <a16:creationId xmlns:a16="http://schemas.microsoft.com/office/drawing/2014/main" id="{370DEAF9-0CD7-49F1-81F2-BCA6F61DE601}"/>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880554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1E44-2924-4023-BA7B-2030AC8A9099}"/>
              </a:ext>
            </a:extLst>
          </p:cNvPr>
          <p:cNvSpPr>
            <a:spLocks noGrp="1"/>
          </p:cNvSpPr>
          <p:nvPr>
            <p:ph type="title"/>
          </p:nvPr>
        </p:nvSpPr>
        <p:spPr/>
        <p:txBody>
          <a:bodyPr/>
          <a:lstStyle/>
          <a:p>
            <a:r>
              <a:rPr lang="en-US"/>
              <a:t>Facebook Own Posts Table | All Pages - 8 of 26</a:t>
            </a:r>
          </a:p>
        </p:txBody>
      </p:sp>
      <p:graphicFrame>
        <p:nvGraphicFramePr>
          <p:cNvPr id="5" name="Table Placeholder 4">
            <a:extLst>
              <a:ext uri="{FF2B5EF4-FFF2-40B4-BE49-F238E27FC236}">
                <a16:creationId xmlns:a16="http://schemas.microsoft.com/office/drawing/2014/main" id="{DF729513-7D4D-4A29-AC46-9E6BDECE5790}"/>
              </a:ext>
            </a:extLst>
          </p:cNvPr>
          <p:cNvGraphicFramePr>
            <a:graphicFrameLocks noGrp="1"/>
          </p:cNvGraphicFramePr>
          <p:nvPr>
            <p:ph type="tbl" sz="quarter" idx="13"/>
            <p:extLst>
              <p:ext uri="{D42A27DB-BD31-4B8C-83A1-F6EECF244321}">
                <p14:modId xmlns:p14="http://schemas.microsoft.com/office/powerpoint/2010/main" val="189394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5481611"/>
                    </a:ext>
                  </a:extLst>
                </a:gridCol>
                <a:gridCol w="987552">
                  <a:extLst>
                    <a:ext uri="{9D8B030D-6E8A-4147-A177-3AD203B41FA5}">
                      <a16:colId xmlns:a16="http://schemas.microsoft.com/office/drawing/2014/main" val="3612324049"/>
                    </a:ext>
                  </a:extLst>
                </a:gridCol>
                <a:gridCol w="658368">
                  <a:extLst>
                    <a:ext uri="{9D8B030D-6E8A-4147-A177-3AD203B41FA5}">
                      <a16:colId xmlns:a16="http://schemas.microsoft.com/office/drawing/2014/main" val="2906019322"/>
                    </a:ext>
                  </a:extLst>
                </a:gridCol>
                <a:gridCol w="329184">
                  <a:extLst>
                    <a:ext uri="{9D8B030D-6E8A-4147-A177-3AD203B41FA5}">
                      <a16:colId xmlns:a16="http://schemas.microsoft.com/office/drawing/2014/main" val="3738873162"/>
                    </a:ext>
                  </a:extLst>
                </a:gridCol>
                <a:gridCol w="329184">
                  <a:extLst>
                    <a:ext uri="{9D8B030D-6E8A-4147-A177-3AD203B41FA5}">
                      <a16:colId xmlns:a16="http://schemas.microsoft.com/office/drawing/2014/main" val="4089601968"/>
                    </a:ext>
                  </a:extLst>
                </a:gridCol>
                <a:gridCol w="329184">
                  <a:extLst>
                    <a:ext uri="{9D8B030D-6E8A-4147-A177-3AD203B41FA5}">
                      <a16:colId xmlns:a16="http://schemas.microsoft.com/office/drawing/2014/main" val="311015968"/>
                    </a:ext>
                  </a:extLst>
                </a:gridCol>
                <a:gridCol w="329184">
                  <a:extLst>
                    <a:ext uri="{9D8B030D-6E8A-4147-A177-3AD203B41FA5}">
                      <a16:colId xmlns:a16="http://schemas.microsoft.com/office/drawing/2014/main" val="601006551"/>
                    </a:ext>
                  </a:extLst>
                </a:gridCol>
                <a:gridCol w="329184">
                  <a:extLst>
                    <a:ext uri="{9D8B030D-6E8A-4147-A177-3AD203B41FA5}">
                      <a16:colId xmlns:a16="http://schemas.microsoft.com/office/drawing/2014/main" val="3700549183"/>
                    </a:ext>
                  </a:extLst>
                </a:gridCol>
                <a:gridCol w="329184">
                  <a:extLst>
                    <a:ext uri="{9D8B030D-6E8A-4147-A177-3AD203B41FA5}">
                      <a16:colId xmlns:a16="http://schemas.microsoft.com/office/drawing/2014/main" val="798158273"/>
                    </a:ext>
                  </a:extLst>
                </a:gridCol>
                <a:gridCol w="329184">
                  <a:extLst>
                    <a:ext uri="{9D8B030D-6E8A-4147-A177-3AD203B41FA5}">
                      <a16:colId xmlns:a16="http://schemas.microsoft.com/office/drawing/2014/main" val="2689902475"/>
                    </a:ext>
                  </a:extLst>
                </a:gridCol>
                <a:gridCol w="329184">
                  <a:extLst>
                    <a:ext uri="{9D8B030D-6E8A-4147-A177-3AD203B41FA5}">
                      <a16:colId xmlns:a16="http://schemas.microsoft.com/office/drawing/2014/main" val="1170528795"/>
                    </a:ext>
                  </a:extLst>
                </a:gridCol>
                <a:gridCol w="329184">
                  <a:extLst>
                    <a:ext uri="{9D8B030D-6E8A-4147-A177-3AD203B41FA5}">
                      <a16:colId xmlns:a16="http://schemas.microsoft.com/office/drawing/2014/main" val="2577688026"/>
                    </a:ext>
                  </a:extLst>
                </a:gridCol>
                <a:gridCol w="329184">
                  <a:extLst>
                    <a:ext uri="{9D8B030D-6E8A-4147-A177-3AD203B41FA5}">
                      <a16:colId xmlns:a16="http://schemas.microsoft.com/office/drawing/2014/main" val="3096558740"/>
                    </a:ext>
                  </a:extLst>
                </a:gridCol>
                <a:gridCol w="329184">
                  <a:extLst>
                    <a:ext uri="{9D8B030D-6E8A-4147-A177-3AD203B41FA5}">
                      <a16:colId xmlns:a16="http://schemas.microsoft.com/office/drawing/2014/main" val="3136784754"/>
                    </a:ext>
                  </a:extLst>
                </a:gridCol>
                <a:gridCol w="329184">
                  <a:extLst>
                    <a:ext uri="{9D8B030D-6E8A-4147-A177-3AD203B41FA5}">
                      <a16:colId xmlns:a16="http://schemas.microsoft.com/office/drawing/2014/main" val="1252795972"/>
                    </a:ext>
                  </a:extLst>
                </a:gridCol>
                <a:gridCol w="329184">
                  <a:extLst>
                    <a:ext uri="{9D8B030D-6E8A-4147-A177-3AD203B41FA5}">
                      <a16:colId xmlns:a16="http://schemas.microsoft.com/office/drawing/2014/main" val="3116367771"/>
                    </a:ext>
                  </a:extLst>
                </a:gridCol>
                <a:gridCol w="329184">
                  <a:extLst>
                    <a:ext uri="{9D8B030D-6E8A-4147-A177-3AD203B41FA5}">
                      <a16:colId xmlns:a16="http://schemas.microsoft.com/office/drawing/2014/main" val="39462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4562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 - Bayerischer Rundfunk - 2020-05-01 17:02:00</a:t>
                      </a:r>
                      <a:r>
                        <a:rPr kumimoji="0" lang="en-US" sz="1000" b="0" i="0" u="none" strike="noStrike" kern="1200" cap="none" spc="0" normalizeH="0" baseline="0" noProof="0">
                          <a:ln>
                            <a:noFill/>
                          </a:ln>
                          <a:solidFill>
                            <a:prstClr val="black"/>
                          </a:solidFill>
                          <a:effectLst/>
                          <a:uLnTx/>
                          <a:uFillTx/>
                          <a:latin typeface="+mn-lt"/>
                          <a:ea typeface="+mn-ea"/>
                          <a:cs typeface="+mn-cs"/>
                        </a:rPr>
                        <a:t>
 Bob Ross muss man lieben! ❤️ Mit sanfter Stimme und aufmunternden Worten führt der US-Amerikaner durch seinen Fernseh-Malkurs, der zugleich eine halbstündige Seelenmassage ist. 😊🎨🖌️
▶ "The Joy of Painting", täglich in ARD-alpha und anschließend in der BR Mediathek.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https://scontent-iad3-1.xx.fbcdn.net/v/t15.5256-10/p720x720/94549438_519301932075143_6775299897143853056_n.jpg?_nc_cat=104&amp;_nc_sid=ad6a45&amp;_nc_ohc=L9TRPxmUruoAX8oW5Uh&amp;_nc_ht=scontent-iad3-1.xx&amp;_nc_tp=6&amp;oh=19a5fc9374f5f1e501aa1dbdc1eac8e8&amp;oe=5EE3ED41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260416"/>
                  </a:ext>
                </a:extLst>
              </a:tr>
            </a:tbl>
          </a:graphicData>
        </a:graphic>
      </p:graphicFrame>
      <p:sp>
        <p:nvSpPr>
          <p:cNvPr id="4" name="Text Placeholder 3">
            <a:extLst>
              <a:ext uri="{FF2B5EF4-FFF2-40B4-BE49-F238E27FC236}">
                <a16:creationId xmlns:a16="http://schemas.microsoft.com/office/drawing/2014/main" id="{FE764E94-107E-43D8-94F7-C1B1803BD79F}"/>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422684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343D-52EE-4DF5-BB1F-F82DD27A7A2C}"/>
              </a:ext>
            </a:extLst>
          </p:cNvPr>
          <p:cNvSpPr>
            <a:spLocks noGrp="1"/>
          </p:cNvSpPr>
          <p:nvPr>
            <p:ph type="title"/>
          </p:nvPr>
        </p:nvSpPr>
        <p:spPr/>
        <p:txBody>
          <a:bodyPr/>
          <a:lstStyle/>
          <a:p>
            <a:r>
              <a:rPr lang="en-US"/>
              <a:t>Facebook Own Posts Table | All Pages - 9 of 26</a:t>
            </a:r>
          </a:p>
        </p:txBody>
      </p:sp>
      <p:graphicFrame>
        <p:nvGraphicFramePr>
          <p:cNvPr id="5" name="Table Placeholder 4">
            <a:extLst>
              <a:ext uri="{FF2B5EF4-FFF2-40B4-BE49-F238E27FC236}">
                <a16:creationId xmlns:a16="http://schemas.microsoft.com/office/drawing/2014/main" id="{A693EE60-F018-4C4E-BCDA-8DD1AA276572}"/>
              </a:ext>
            </a:extLst>
          </p:cNvPr>
          <p:cNvGraphicFramePr>
            <a:graphicFrameLocks noGrp="1"/>
          </p:cNvGraphicFramePr>
          <p:nvPr>
            <p:ph type="tbl" sz="quarter" idx="13"/>
            <p:extLst>
              <p:ext uri="{D42A27DB-BD31-4B8C-83A1-F6EECF244321}">
                <p14:modId xmlns:p14="http://schemas.microsoft.com/office/powerpoint/2010/main" val="13383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06664968"/>
                    </a:ext>
                  </a:extLst>
                </a:gridCol>
                <a:gridCol w="987552">
                  <a:extLst>
                    <a:ext uri="{9D8B030D-6E8A-4147-A177-3AD203B41FA5}">
                      <a16:colId xmlns:a16="http://schemas.microsoft.com/office/drawing/2014/main" val="984962299"/>
                    </a:ext>
                  </a:extLst>
                </a:gridCol>
                <a:gridCol w="658368">
                  <a:extLst>
                    <a:ext uri="{9D8B030D-6E8A-4147-A177-3AD203B41FA5}">
                      <a16:colId xmlns:a16="http://schemas.microsoft.com/office/drawing/2014/main" val="3540995621"/>
                    </a:ext>
                  </a:extLst>
                </a:gridCol>
                <a:gridCol w="329184">
                  <a:extLst>
                    <a:ext uri="{9D8B030D-6E8A-4147-A177-3AD203B41FA5}">
                      <a16:colId xmlns:a16="http://schemas.microsoft.com/office/drawing/2014/main" val="1857633669"/>
                    </a:ext>
                  </a:extLst>
                </a:gridCol>
                <a:gridCol w="329184">
                  <a:extLst>
                    <a:ext uri="{9D8B030D-6E8A-4147-A177-3AD203B41FA5}">
                      <a16:colId xmlns:a16="http://schemas.microsoft.com/office/drawing/2014/main" val="1269621275"/>
                    </a:ext>
                  </a:extLst>
                </a:gridCol>
                <a:gridCol w="329184">
                  <a:extLst>
                    <a:ext uri="{9D8B030D-6E8A-4147-A177-3AD203B41FA5}">
                      <a16:colId xmlns:a16="http://schemas.microsoft.com/office/drawing/2014/main" val="1817744456"/>
                    </a:ext>
                  </a:extLst>
                </a:gridCol>
                <a:gridCol w="329184">
                  <a:extLst>
                    <a:ext uri="{9D8B030D-6E8A-4147-A177-3AD203B41FA5}">
                      <a16:colId xmlns:a16="http://schemas.microsoft.com/office/drawing/2014/main" val="1231393885"/>
                    </a:ext>
                  </a:extLst>
                </a:gridCol>
                <a:gridCol w="329184">
                  <a:extLst>
                    <a:ext uri="{9D8B030D-6E8A-4147-A177-3AD203B41FA5}">
                      <a16:colId xmlns:a16="http://schemas.microsoft.com/office/drawing/2014/main" val="1454604409"/>
                    </a:ext>
                  </a:extLst>
                </a:gridCol>
                <a:gridCol w="329184">
                  <a:extLst>
                    <a:ext uri="{9D8B030D-6E8A-4147-A177-3AD203B41FA5}">
                      <a16:colId xmlns:a16="http://schemas.microsoft.com/office/drawing/2014/main" val="297301043"/>
                    </a:ext>
                  </a:extLst>
                </a:gridCol>
                <a:gridCol w="329184">
                  <a:extLst>
                    <a:ext uri="{9D8B030D-6E8A-4147-A177-3AD203B41FA5}">
                      <a16:colId xmlns:a16="http://schemas.microsoft.com/office/drawing/2014/main" val="1700784666"/>
                    </a:ext>
                  </a:extLst>
                </a:gridCol>
                <a:gridCol w="329184">
                  <a:extLst>
                    <a:ext uri="{9D8B030D-6E8A-4147-A177-3AD203B41FA5}">
                      <a16:colId xmlns:a16="http://schemas.microsoft.com/office/drawing/2014/main" val="4131484698"/>
                    </a:ext>
                  </a:extLst>
                </a:gridCol>
                <a:gridCol w="329184">
                  <a:extLst>
                    <a:ext uri="{9D8B030D-6E8A-4147-A177-3AD203B41FA5}">
                      <a16:colId xmlns:a16="http://schemas.microsoft.com/office/drawing/2014/main" val="4026111690"/>
                    </a:ext>
                  </a:extLst>
                </a:gridCol>
                <a:gridCol w="329184">
                  <a:extLst>
                    <a:ext uri="{9D8B030D-6E8A-4147-A177-3AD203B41FA5}">
                      <a16:colId xmlns:a16="http://schemas.microsoft.com/office/drawing/2014/main" val="1117493512"/>
                    </a:ext>
                  </a:extLst>
                </a:gridCol>
                <a:gridCol w="329184">
                  <a:extLst>
                    <a:ext uri="{9D8B030D-6E8A-4147-A177-3AD203B41FA5}">
                      <a16:colId xmlns:a16="http://schemas.microsoft.com/office/drawing/2014/main" val="3592965599"/>
                    </a:ext>
                  </a:extLst>
                </a:gridCol>
                <a:gridCol w="329184">
                  <a:extLst>
                    <a:ext uri="{9D8B030D-6E8A-4147-A177-3AD203B41FA5}">
                      <a16:colId xmlns:a16="http://schemas.microsoft.com/office/drawing/2014/main" val="563441740"/>
                    </a:ext>
                  </a:extLst>
                </a:gridCol>
                <a:gridCol w="329184">
                  <a:extLst>
                    <a:ext uri="{9D8B030D-6E8A-4147-A177-3AD203B41FA5}">
                      <a16:colId xmlns:a16="http://schemas.microsoft.com/office/drawing/2014/main" val="2005478126"/>
                    </a:ext>
                  </a:extLst>
                </a:gridCol>
                <a:gridCol w="329184">
                  <a:extLst>
                    <a:ext uri="{9D8B030D-6E8A-4147-A177-3AD203B41FA5}">
                      <a16:colId xmlns:a16="http://schemas.microsoft.com/office/drawing/2014/main" val="442654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3941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- 2020-04-17 09:40:39</a:t>
                      </a:r>
                      <a:r>
                        <a:rPr kumimoji="0" lang="de-DE" sz="1000" b="0" i="0" u="none" strike="noStrike" kern="1200" cap="none" spc="0" normalizeH="0" baseline="0" noProof="0">
                          <a:ln>
                            <a:noFill/>
                          </a:ln>
                          <a:solidFill>
                            <a:prstClr val="black"/>
                          </a:solidFill>
                          <a:effectLst/>
                          <a:uLnTx/>
                          <a:uFillTx/>
                          <a:latin typeface="+mn-lt"/>
                          <a:ea typeface="+mn-ea"/>
                          <a:cs typeface="+mn-cs"/>
                        </a:rPr>
                        <a:t>
 Pläne fürs Zeitalter des Post Coronikums! 
Wer übrigens die gestrige Quer-Ausgabe verpasst hat: Die Sendung gibt's in voller Länge in der BR Mediathek. Hier geht's lang: https://www.br.de/mediathek/sendung/quer-mit-christoph-suess-av:584f4c353b467900117c00fb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93775976_10156704706095728_1218852967747158016_o.jpg?_nc_cat=106&amp;_nc_sid=8024bb&amp;_nc_oc=AQma33XBKox4xmHJNCRCmCL8Ew3qtDNmEi6NCWxVTXxXU53kFxwbMsrNJt9BzuBLBcs&amp;_nc_ht=scontent-iad3-1.xx&amp;_nc_tp=6&amp;oh=e54d3691cfe751d92466c8bb123d34e6&amp;oe=5EE334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6011800"/>
                  </a:ext>
                </a:extLst>
              </a:tr>
            </a:tbl>
          </a:graphicData>
        </a:graphic>
      </p:graphicFrame>
      <p:sp>
        <p:nvSpPr>
          <p:cNvPr id="4" name="Text Placeholder 3">
            <a:extLst>
              <a:ext uri="{FF2B5EF4-FFF2-40B4-BE49-F238E27FC236}">
                <a16:creationId xmlns:a16="http://schemas.microsoft.com/office/drawing/2014/main" id="{F40C543C-F314-4724-91F3-A2DB30856388}"/>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1183968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52535-06F4-49A6-AF8F-2A897837D989}"/>
              </a:ext>
            </a:extLst>
          </p:cNvPr>
          <p:cNvSpPr>
            <a:spLocks noGrp="1"/>
          </p:cNvSpPr>
          <p:nvPr>
            <p:ph type="title"/>
          </p:nvPr>
        </p:nvSpPr>
        <p:spPr/>
        <p:txBody>
          <a:bodyPr/>
          <a:lstStyle/>
          <a:p>
            <a:r>
              <a:rPr lang="en-US"/>
              <a:t>Facebook Own Posts Table | All Pages - 10 of 26</a:t>
            </a:r>
          </a:p>
        </p:txBody>
      </p:sp>
      <p:graphicFrame>
        <p:nvGraphicFramePr>
          <p:cNvPr id="5" name="Table Placeholder 4">
            <a:extLst>
              <a:ext uri="{FF2B5EF4-FFF2-40B4-BE49-F238E27FC236}">
                <a16:creationId xmlns:a16="http://schemas.microsoft.com/office/drawing/2014/main" id="{E1039EE0-06B6-4003-9B2A-D1CDB7C18E9E}"/>
              </a:ext>
            </a:extLst>
          </p:cNvPr>
          <p:cNvGraphicFramePr>
            <a:graphicFrameLocks noGrp="1"/>
          </p:cNvGraphicFramePr>
          <p:nvPr>
            <p:ph type="tbl" sz="quarter" idx="13"/>
            <p:extLst>
              <p:ext uri="{D42A27DB-BD31-4B8C-83A1-F6EECF244321}">
                <p14:modId xmlns:p14="http://schemas.microsoft.com/office/powerpoint/2010/main" val="4062842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7367975"/>
                    </a:ext>
                  </a:extLst>
                </a:gridCol>
                <a:gridCol w="987552">
                  <a:extLst>
                    <a:ext uri="{9D8B030D-6E8A-4147-A177-3AD203B41FA5}">
                      <a16:colId xmlns:a16="http://schemas.microsoft.com/office/drawing/2014/main" val="3117407214"/>
                    </a:ext>
                  </a:extLst>
                </a:gridCol>
                <a:gridCol w="658368">
                  <a:extLst>
                    <a:ext uri="{9D8B030D-6E8A-4147-A177-3AD203B41FA5}">
                      <a16:colId xmlns:a16="http://schemas.microsoft.com/office/drawing/2014/main" val="3899264776"/>
                    </a:ext>
                  </a:extLst>
                </a:gridCol>
                <a:gridCol w="329184">
                  <a:extLst>
                    <a:ext uri="{9D8B030D-6E8A-4147-A177-3AD203B41FA5}">
                      <a16:colId xmlns:a16="http://schemas.microsoft.com/office/drawing/2014/main" val="3687076262"/>
                    </a:ext>
                  </a:extLst>
                </a:gridCol>
                <a:gridCol w="329184">
                  <a:extLst>
                    <a:ext uri="{9D8B030D-6E8A-4147-A177-3AD203B41FA5}">
                      <a16:colId xmlns:a16="http://schemas.microsoft.com/office/drawing/2014/main" val="3313654632"/>
                    </a:ext>
                  </a:extLst>
                </a:gridCol>
                <a:gridCol w="329184">
                  <a:extLst>
                    <a:ext uri="{9D8B030D-6E8A-4147-A177-3AD203B41FA5}">
                      <a16:colId xmlns:a16="http://schemas.microsoft.com/office/drawing/2014/main" val="698683043"/>
                    </a:ext>
                  </a:extLst>
                </a:gridCol>
                <a:gridCol w="329184">
                  <a:extLst>
                    <a:ext uri="{9D8B030D-6E8A-4147-A177-3AD203B41FA5}">
                      <a16:colId xmlns:a16="http://schemas.microsoft.com/office/drawing/2014/main" val="2223084861"/>
                    </a:ext>
                  </a:extLst>
                </a:gridCol>
                <a:gridCol w="329184">
                  <a:extLst>
                    <a:ext uri="{9D8B030D-6E8A-4147-A177-3AD203B41FA5}">
                      <a16:colId xmlns:a16="http://schemas.microsoft.com/office/drawing/2014/main" val="1123839040"/>
                    </a:ext>
                  </a:extLst>
                </a:gridCol>
                <a:gridCol w="329184">
                  <a:extLst>
                    <a:ext uri="{9D8B030D-6E8A-4147-A177-3AD203B41FA5}">
                      <a16:colId xmlns:a16="http://schemas.microsoft.com/office/drawing/2014/main" val="2983685568"/>
                    </a:ext>
                  </a:extLst>
                </a:gridCol>
                <a:gridCol w="329184">
                  <a:extLst>
                    <a:ext uri="{9D8B030D-6E8A-4147-A177-3AD203B41FA5}">
                      <a16:colId xmlns:a16="http://schemas.microsoft.com/office/drawing/2014/main" val="689581915"/>
                    </a:ext>
                  </a:extLst>
                </a:gridCol>
                <a:gridCol w="329184">
                  <a:extLst>
                    <a:ext uri="{9D8B030D-6E8A-4147-A177-3AD203B41FA5}">
                      <a16:colId xmlns:a16="http://schemas.microsoft.com/office/drawing/2014/main" val="544324771"/>
                    </a:ext>
                  </a:extLst>
                </a:gridCol>
                <a:gridCol w="329184">
                  <a:extLst>
                    <a:ext uri="{9D8B030D-6E8A-4147-A177-3AD203B41FA5}">
                      <a16:colId xmlns:a16="http://schemas.microsoft.com/office/drawing/2014/main" val="2807899617"/>
                    </a:ext>
                  </a:extLst>
                </a:gridCol>
                <a:gridCol w="329184">
                  <a:extLst>
                    <a:ext uri="{9D8B030D-6E8A-4147-A177-3AD203B41FA5}">
                      <a16:colId xmlns:a16="http://schemas.microsoft.com/office/drawing/2014/main" val="1469694020"/>
                    </a:ext>
                  </a:extLst>
                </a:gridCol>
                <a:gridCol w="329184">
                  <a:extLst>
                    <a:ext uri="{9D8B030D-6E8A-4147-A177-3AD203B41FA5}">
                      <a16:colId xmlns:a16="http://schemas.microsoft.com/office/drawing/2014/main" val="1425949462"/>
                    </a:ext>
                  </a:extLst>
                </a:gridCol>
                <a:gridCol w="329184">
                  <a:extLst>
                    <a:ext uri="{9D8B030D-6E8A-4147-A177-3AD203B41FA5}">
                      <a16:colId xmlns:a16="http://schemas.microsoft.com/office/drawing/2014/main" val="2250561238"/>
                    </a:ext>
                  </a:extLst>
                </a:gridCol>
                <a:gridCol w="329184">
                  <a:extLst>
                    <a:ext uri="{9D8B030D-6E8A-4147-A177-3AD203B41FA5}">
                      <a16:colId xmlns:a16="http://schemas.microsoft.com/office/drawing/2014/main" val="2765236370"/>
                    </a:ext>
                  </a:extLst>
                </a:gridCol>
                <a:gridCol w="329184">
                  <a:extLst>
                    <a:ext uri="{9D8B030D-6E8A-4147-A177-3AD203B41FA5}">
                      <a16:colId xmlns:a16="http://schemas.microsoft.com/office/drawing/2014/main" val="1623987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8470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- 2020-05-07 10:14:15</a:t>
                      </a:r>
                      <a:r>
                        <a:rPr kumimoji="0" lang="de-DE" sz="1000" b="0" i="0" u="none" strike="noStrike" kern="1200" cap="none" spc="0" normalizeH="0" baseline="0" noProof="0">
                          <a:ln>
                            <a:noFill/>
                          </a:ln>
                          <a:solidFill>
                            <a:prstClr val="black"/>
                          </a:solidFill>
                          <a:effectLst/>
                          <a:uLnTx/>
                          <a:uFillTx/>
                          <a:latin typeface="+mn-lt"/>
                          <a:ea typeface="+mn-ea"/>
                          <a:cs typeface="+mn-cs"/>
                        </a:rPr>
                        <a:t>
 Eine starke Gesellschaft soll ihre Schwächsten schützen und nicht die Schwächsten die Gesellschaft. Ein Kommentar von Stephanie Probst.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95438544_252978085756591_2894055178586030080_n.jpg?_nc_cat=110&amp;_nc_sid=ad6a45&amp;_nc_oc=AQm8bFaLj3ReMJotEtnnxoMiyyQkijLoYXd7Gv9p1gC5MKuyhwlUB3ZhneGZUDLD7YU&amp;_nc_ht=scontent-iad3-1.xx&amp;oh=6cbc75018de577f312655775ffb60940&amp;oe=5EE55242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6722808"/>
                  </a:ext>
                </a:extLst>
              </a:tr>
            </a:tbl>
          </a:graphicData>
        </a:graphic>
      </p:graphicFrame>
      <p:sp>
        <p:nvSpPr>
          <p:cNvPr id="4" name="Text Placeholder 3">
            <a:extLst>
              <a:ext uri="{FF2B5EF4-FFF2-40B4-BE49-F238E27FC236}">
                <a16:creationId xmlns:a16="http://schemas.microsoft.com/office/drawing/2014/main" id="{93DFA94D-57A9-442D-89E3-41DB68EAD1C9}"/>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96161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7688-F592-4403-81DD-1286AB206655}"/>
              </a:ext>
            </a:extLst>
          </p:cNvPr>
          <p:cNvSpPr>
            <a:spLocks noGrp="1"/>
          </p:cNvSpPr>
          <p:nvPr>
            <p:ph type="title"/>
          </p:nvPr>
        </p:nvSpPr>
        <p:spPr/>
        <p:txBody>
          <a:bodyPr/>
          <a:lstStyle/>
          <a:p>
            <a:r>
              <a:rPr lang="en-US"/>
              <a:t>Facebook Own Posts Table | All Pages - 11 of 26</a:t>
            </a:r>
          </a:p>
        </p:txBody>
      </p:sp>
      <p:graphicFrame>
        <p:nvGraphicFramePr>
          <p:cNvPr id="5" name="Table Placeholder 4">
            <a:extLst>
              <a:ext uri="{FF2B5EF4-FFF2-40B4-BE49-F238E27FC236}">
                <a16:creationId xmlns:a16="http://schemas.microsoft.com/office/drawing/2014/main" id="{B0F480F3-F8CF-4179-B0DB-0B44F59CCE90}"/>
              </a:ext>
            </a:extLst>
          </p:cNvPr>
          <p:cNvGraphicFramePr>
            <a:graphicFrameLocks noGrp="1"/>
          </p:cNvGraphicFramePr>
          <p:nvPr>
            <p:ph type="tbl" sz="quarter" idx="13"/>
            <p:extLst>
              <p:ext uri="{D42A27DB-BD31-4B8C-83A1-F6EECF244321}">
                <p14:modId xmlns:p14="http://schemas.microsoft.com/office/powerpoint/2010/main" val="74074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3522413"/>
                    </a:ext>
                  </a:extLst>
                </a:gridCol>
                <a:gridCol w="987552">
                  <a:extLst>
                    <a:ext uri="{9D8B030D-6E8A-4147-A177-3AD203B41FA5}">
                      <a16:colId xmlns:a16="http://schemas.microsoft.com/office/drawing/2014/main" val="3700264511"/>
                    </a:ext>
                  </a:extLst>
                </a:gridCol>
                <a:gridCol w="658368">
                  <a:extLst>
                    <a:ext uri="{9D8B030D-6E8A-4147-A177-3AD203B41FA5}">
                      <a16:colId xmlns:a16="http://schemas.microsoft.com/office/drawing/2014/main" val="2976244827"/>
                    </a:ext>
                  </a:extLst>
                </a:gridCol>
                <a:gridCol w="329184">
                  <a:extLst>
                    <a:ext uri="{9D8B030D-6E8A-4147-A177-3AD203B41FA5}">
                      <a16:colId xmlns:a16="http://schemas.microsoft.com/office/drawing/2014/main" val="2949562886"/>
                    </a:ext>
                  </a:extLst>
                </a:gridCol>
                <a:gridCol w="329184">
                  <a:extLst>
                    <a:ext uri="{9D8B030D-6E8A-4147-A177-3AD203B41FA5}">
                      <a16:colId xmlns:a16="http://schemas.microsoft.com/office/drawing/2014/main" val="4220568314"/>
                    </a:ext>
                  </a:extLst>
                </a:gridCol>
                <a:gridCol w="329184">
                  <a:extLst>
                    <a:ext uri="{9D8B030D-6E8A-4147-A177-3AD203B41FA5}">
                      <a16:colId xmlns:a16="http://schemas.microsoft.com/office/drawing/2014/main" val="1764652020"/>
                    </a:ext>
                  </a:extLst>
                </a:gridCol>
                <a:gridCol w="329184">
                  <a:extLst>
                    <a:ext uri="{9D8B030D-6E8A-4147-A177-3AD203B41FA5}">
                      <a16:colId xmlns:a16="http://schemas.microsoft.com/office/drawing/2014/main" val="3591259716"/>
                    </a:ext>
                  </a:extLst>
                </a:gridCol>
                <a:gridCol w="329184">
                  <a:extLst>
                    <a:ext uri="{9D8B030D-6E8A-4147-A177-3AD203B41FA5}">
                      <a16:colId xmlns:a16="http://schemas.microsoft.com/office/drawing/2014/main" val="1400496484"/>
                    </a:ext>
                  </a:extLst>
                </a:gridCol>
                <a:gridCol w="329184">
                  <a:extLst>
                    <a:ext uri="{9D8B030D-6E8A-4147-A177-3AD203B41FA5}">
                      <a16:colId xmlns:a16="http://schemas.microsoft.com/office/drawing/2014/main" val="3203860706"/>
                    </a:ext>
                  </a:extLst>
                </a:gridCol>
                <a:gridCol w="329184">
                  <a:extLst>
                    <a:ext uri="{9D8B030D-6E8A-4147-A177-3AD203B41FA5}">
                      <a16:colId xmlns:a16="http://schemas.microsoft.com/office/drawing/2014/main" val="376839503"/>
                    </a:ext>
                  </a:extLst>
                </a:gridCol>
                <a:gridCol w="329184">
                  <a:extLst>
                    <a:ext uri="{9D8B030D-6E8A-4147-A177-3AD203B41FA5}">
                      <a16:colId xmlns:a16="http://schemas.microsoft.com/office/drawing/2014/main" val="3322965516"/>
                    </a:ext>
                  </a:extLst>
                </a:gridCol>
                <a:gridCol w="329184">
                  <a:extLst>
                    <a:ext uri="{9D8B030D-6E8A-4147-A177-3AD203B41FA5}">
                      <a16:colId xmlns:a16="http://schemas.microsoft.com/office/drawing/2014/main" val="725733510"/>
                    </a:ext>
                  </a:extLst>
                </a:gridCol>
                <a:gridCol w="329184">
                  <a:extLst>
                    <a:ext uri="{9D8B030D-6E8A-4147-A177-3AD203B41FA5}">
                      <a16:colId xmlns:a16="http://schemas.microsoft.com/office/drawing/2014/main" val="3748510961"/>
                    </a:ext>
                  </a:extLst>
                </a:gridCol>
                <a:gridCol w="329184">
                  <a:extLst>
                    <a:ext uri="{9D8B030D-6E8A-4147-A177-3AD203B41FA5}">
                      <a16:colId xmlns:a16="http://schemas.microsoft.com/office/drawing/2014/main" val="243870717"/>
                    </a:ext>
                  </a:extLst>
                </a:gridCol>
                <a:gridCol w="329184">
                  <a:extLst>
                    <a:ext uri="{9D8B030D-6E8A-4147-A177-3AD203B41FA5}">
                      <a16:colId xmlns:a16="http://schemas.microsoft.com/office/drawing/2014/main" val="3967868509"/>
                    </a:ext>
                  </a:extLst>
                </a:gridCol>
                <a:gridCol w="329184">
                  <a:extLst>
                    <a:ext uri="{9D8B030D-6E8A-4147-A177-3AD203B41FA5}">
                      <a16:colId xmlns:a16="http://schemas.microsoft.com/office/drawing/2014/main" val="1616945578"/>
                    </a:ext>
                  </a:extLst>
                </a:gridCol>
                <a:gridCol w="329184">
                  <a:extLst>
                    <a:ext uri="{9D8B030D-6E8A-4147-A177-3AD203B41FA5}">
                      <a16:colId xmlns:a16="http://schemas.microsoft.com/office/drawing/2014/main" val="154775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659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09:07:50</a:t>
                      </a:r>
                      <a:r>
                        <a:rPr kumimoji="0" lang="de-DE" sz="1000" b="0" i="0" u="none" strike="noStrike" kern="1200" cap="none" spc="0" normalizeH="0" baseline="0" noProof="0">
                          <a:ln>
                            <a:noFill/>
                          </a:ln>
                          <a:solidFill>
                            <a:prstClr val="black"/>
                          </a:solidFill>
                          <a:effectLst/>
                          <a:uLnTx/>
                          <a:uFillTx/>
                          <a:latin typeface="+mn-lt"/>
                          <a:ea typeface="+mn-ea"/>
                          <a:cs typeface="+mn-cs"/>
                        </a:rPr>
                        <a:t>
 KEINE WIESN. Soeben von Münchens Oberbürgermeister Dieter Reiter und Bayerns Ministerpräsident Markus Söder bestätigt.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94077551_10156719935000728_4096623700520992768_o.jpg?_nc_cat=109&amp;_nc_sid=2d5d41&amp;_nc_aid=0&amp;_nc_ohc=KHRrt9ox8zwAX_8QFeb&amp;_nc_ht=scontent-iad3-1.xx&amp;_nc_tp=6&amp;oh=d1c6a80bb0aa6686f8cce2691898bb7c&amp;oe=5EE3903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13.05.2020 21:45:07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9625120"/>
                  </a:ext>
                </a:extLst>
              </a:tr>
            </a:tbl>
          </a:graphicData>
        </a:graphic>
      </p:graphicFrame>
      <p:sp>
        <p:nvSpPr>
          <p:cNvPr id="4" name="Text Placeholder 3">
            <a:extLst>
              <a:ext uri="{FF2B5EF4-FFF2-40B4-BE49-F238E27FC236}">
                <a16:creationId xmlns:a16="http://schemas.microsoft.com/office/drawing/2014/main" id="{01676F0F-82E0-4B87-A50A-E7560E0BEEF3}"/>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297054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5B954-96A4-42F4-A074-7041DF90522B}"/>
              </a:ext>
            </a:extLst>
          </p:cNvPr>
          <p:cNvSpPr>
            <a:spLocks noGrp="1"/>
          </p:cNvSpPr>
          <p:nvPr>
            <p:ph type="title"/>
          </p:nvPr>
        </p:nvSpPr>
        <p:spPr/>
        <p:txBody>
          <a:bodyPr/>
          <a:lstStyle/>
          <a:p>
            <a:r>
              <a:rPr lang="en-US"/>
              <a:t>Facebook Own Posts Table | All Pages - 12 of 26</a:t>
            </a:r>
          </a:p>
        </p:txBody>
      </p:sp>
      <p:graphicFrame>
        <p:nvGraphicFramePr>
          <p:cNvPr id="5" name="Table Placeholder 4">
            <a:extLst>
              <a:ext uri="{FF2B5EF4-FFF2-40B4-BE49-F238E27FC236}">
                <a16:creationId xmlns:a16="http://schemas.microsoft.com/office/drawing/2014/main" id="{DF2E0093-B840-43E2-91BF-26D9DC66B930}"/>
              </a:ext>
            </a:extLst>
          </p:cNvPr>
          <p:cNvGraphicFramePr>
            <a:graphicFrameLocks noGrp="1"/>
          </p:cNvGraphicFramePr>
          <p:nvPr>
            <p:ph type="tbl" sz="quarter" idx="13"/>
            <p:extLst>
              <p:ext uri="{D42A27DB-BD31-4B8C-83A1-F6EECF244321}">
                <p14:modId xmlns:p14="http://schemas.microsoft.com/office/powerpoint/2010/main" val="1734496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85007139"/>
                    </a:ext>
                  </a:extLst>
                </a:gridCol>
                <a:gridCol w="987552">
                  <a:extLst>
                    <a:ext uri="{9D8B030D-6E8A-4147-A177-3AD203B41FA5}">
                      <a16:colId xmlns:a16="http://schemas.microsoft.com/office/drawing/2014/main" val="2445925690"/>
                    </a:ext>
                  </a:extLst>
                </a:gridCol>
                <a:gridCol w="658368">
                  <a:extLst>
                    <a:ext uri="{9D8B030D-6E8A-4147-A177-3AD203B41FA5}">
                      <a16:colId xmlns:a16="http://schemas.microsoft.com/office/drawing/2014/main" val="1002600677"/>
                    </a:ext>
                  </a:extLst>
                </a:gridCol>
                <a:gridCol w="329184">
                  <a:extLst>
                    <a:ext uri="{9D8B030D-6E8A-4147-A177-3AD203B41FA5}">
                      <a16:colId xmlns:a16="http://schemas.microsoft.com/office/drawing/2014/main" val="3481706921"/>
                    </a:ext>
                  </a:extLst>
                </a:gridCol>
                <a:gridCol w="329184">
                  <a:extLst>
                    <a:ext uri="{9D8B030D-6E8A-4147-A177-3AD203B41FA5}">
                      <a16:colId xmlns:a16="http://schemas.microsoft.com/office/drawing/2014/main" val="2188419503"/>
                    </a:ext>
                  </a:extLst>
                </a:gridCol>
                <a:gridCol w="329184">
                  <a:extLst>
                    <a:ext uri="{9D8B030D-6E8A-4147-A177-3AD203B41FA5}">
                      <a16:colId xmlns:a16="http://schemas.microsoft.com/office/drawing/2014/main" val="987343715"/>
                    </a:ext>
                  </a:extLst>
                </a:gridCol>
                <a:gridCol w="329184">
                  <a:extLst>
                    <a:ext uri="{9D8B030D-6E8A-4147-A177-3AD203B41FA5}">
                      <a16:colId xmlns:a16="http://schemas.microsoft.com/office/drawing/2014/main" val="2059738718"/>
                    </a:ext>
                  </a:extLst>
                </a:gridCol>
                <a:gridCol w="329184">
                  <a:extLst>
                    <a:ext uri="{9D8B030D-6E8A-4147-A177-3AD203B41FA5}">
                      <a16:colId xmlns:a16="http://schemas.microsoft.com/office/drawing/2014/main" val="3980853202"/>
                    </a:ext>
                  </a:extLst>
                </a:gridCol>
                <a:gridCol w="329184">
                  <a:extLst>
                    <a:ext uri="{9D8B030D-6E8A-4147-A177-3AD203B41FA5}">
                      <a16:colId xmlns:a16="http://schemas.microsoft.com/office/drawing/2014/main" val="4211885019"/>
                    </a:ext>
                  </a:extLst>
                </a:gridCol>
                <a:gridCol w="329184">
                  <a:extLst>
                    <a:ext uri="{9D8B030D-6E8A-4147-A177-3AD203B41FA5}">
                      <a16:colId xmlns:a16="http://schemas.microsoft.com/office/drawing/2014/main" val="1703466605"/>
                    </a:ext>
                  </a:extLst>
                </a:gridCol>
                <a:gridCol w="329184">
                  <a:extLst>
                    <a:ext uri="{9D8B030D-6E8A-4147-A177-3AD203B41FA5}">
                      <a16:colId xmlns:a16="http://schemas.microsoft.com/office/drawing/2014/main" val="1685859412"/>
                    </a:ext>
                  </a:extLst>
                </a:gridCol>
                <a:gridCol w="329184">
                  <a:extLst>
                    <a:ext uri="{9D8B030D-6E8A-4147-A177-3AD203B41FA5}">
                      <a16:colId xmlns:a16="http://schemas.microsoft.com/office/drawing/2014/main" val="423015333"/>
                    </a:ext>
                  </a:extLst>
                </a:gridCol>
                <a:gridCol w="329184">
                  <a:extLst>
                    <a:ext uri="{9D8B030D-6E8A-4147-A177-3AD203B41FA5}">
                      <a16:colId xmlns:a16="http://schemas.microsoft.com/office/drawing/2014/main" val="1453984579"/>
                    </a:ext>
                  </a:extLst>
                </a:gridCol>
                <a:gridCol w="329184">
                  <a:extLst>
                    <a:ext uri="{9D8B030D-6E8A-4147-A177-3AD203B41FA5}">
                      <a16:colId xmlns:a16="http://schemas.microsoft.com/office/drawing/2014/main" val="4286736846"/>
                    </a:ext>
                  </a:extLst>
                </a:gridCol>
                <a:gridCol w="329184">
                  <a:extLst>
                    <a:ext uri="{9D8B030D-6E8A-4147-A177-3AD203B41FA5}">
                      <a16:colId xmlns:a16="http://schemas.microsoft.com/office/drawing/2014/main" val="786817455"/>
                    </a:ext>
                  </a:extLst>
                </a:gridCol>
                <a:gridCol w="329184">
                  <a:extLst>
                    <a:ext uri="{9D8B030D-6E8A-4147-A177-3AD203B41FA5}">
                      <a16:colId xmlns:a16="http://schemas.microsoft.com/office/drawing/2014/main" val="1622925077"/>
                    </a:ext>
                  </a:extLst>
                </a:gridCol>
                <a:gridCol w="329184">
                  <a:extLst>
                    <a:ext uri="{9D8B030D-6E8A-4147-A177-3AD203B41FA5}">
                      <a16:colId xmlns:a16="http://schemas.microsoft.com/office/drawing/2014/main" val="3574980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47894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- 2020-04-12 08:07:00</a:t>
                      </a:r>
                      <a:r>
                        <a:rPr kumimoji="0" lang="de-DE" sz="1000" b="0" i="0" u="none" strike="noStrike" kern="1200" cap="none" spc="0" normalizeH="0" baseline="0" noProof="0">
                          <a:ln>
                            <a:noFill/>
                          </a:ln>
                          <a:solidFill>
                            <a:prstClr val="black"/>
                          </a:solidFill>
                          <a:effectLst/>
                          <a:uLnTx/>
                          <a:uFillTx/>
                          <a:latin typeface="+mn-lt"/>
                          <a:ea typeface="+mn-ea"/>
                          <a:cs typeface="+mn-cs"/>
                        </a:rPr>
                        <a:t>
 Der BR wünscht euch frohe Ostern! 🐇🐰🥚
Detailfragen zum heutigen Feiertag überlassen wir dem Meister Eder und seinem Pumuckl. 😄
Heute im BR Fernsehen:
▶ 12.50 Uhr: "Pumuckl und die Ostereier"
▶ 13.15 Uhr: "Pumuckl im Zoo"
Anschließend in der BR Mediathek.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https://scontent-iad3-1.xx.fbcdn.net/v/t15.5256-10/p720x720/83926444_241434533901042_8131676888780242944_n.jpg?_nc_cat=111&amp;_nc_sid=ad6a45&amp;_nc_ohc=6Q6XbtSVM8YAX-FH5Hi&amp;_nc_ht=scontent-iad3-1.xx&amp;_nc_tp=6&amp;oh=69add6715a705da6e4f2d1f46c76462e&amp;oe=5EC37445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19.04.2020 09:14:10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0879500"/>
                  </a:ext>
                </a:extLst>
              </a:tr>
            </a:tbl>
          </a:graphicData>
        </a:graphic>
      </p:graphicFrame>
      <p:sp>
        <p:nvSpPr>
          <p:cNvPr id="4" name="Text Placeholder 3">
            <a:extLst>
              <a:ext uri="{FF2B5EF4-FFF2-40B4-BE49-F238E27FC236}">
                <a16:creationId xmlns:a16="http://schemas.microsoft.com/office/drawing/2014/main" id="{15E674B8-3D93-426B-966A-9F47C05CE943}"/>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818093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505B8-D5C2-4732-874B-A9FC714A1DC6}"/>
              </a:ext>
            </a:extLst>
          </p:cNvPr>
          <p:cNvSpPr>
            <a:spLocks noGrp="1"/>
          </p:cNvSpPr>
          <p:nvPr>
            <p:ph type="title"/>
          </p:nvPr>
        </p:nvSpPr>
        <p:spPr/>
        <p:txBody>
          <a:bodyPr/>
          <a:lstStyle/>
          <a:p>
            <a:r>
              <a:rPr lang="en-US"/>
              <a:t>Facebook Own Posts Table | All Pages - 13 of 26</a:t>
            </a:r>
          </a:p>
        </p:txBody>
      </p:sp>
      <p:graphicFrame>
        <p:nvGraphicFramePr>
          <p:cNvPr id="5" name="Table Placeholder 4">
            <a:extLst>
              <a:ext uri="{FF2B5EF4-FFF2-40B4-BE49-F238E27FC236}">
                <a16:creationId xmlns:a16="http://schemas.microsoft.com/office/drawing/2014/main" id="{FFBCC051-07ED-4768-BB31-B6B3B825DFDA}"/>
              </a:ext>
            </a:extLst>
          </p:cNvPr>
          <p:cNvGraphicFramePr>
            <a:graphicFrameLocks noGrp="1"/>
          </p:cNvGraphicFramePr>
          <p:nvPr>
            <p:ph type="tbl" sz="quarter" idx="13"/>
            <p:extLst>
              <p:ext uri="{D42A27DB-BD31-4B8C-83A1-F6EECF244321}">
                <p14:modId xmlns:p14="http://schemas.microsoft.com/office/powerpoint/2010/main" val="401500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5527656"/>
                    </a:ext>
                  </a:extLst>
                </a:gridCol>
                <a:gridCol w="987552">
                  <a:extLst>
                    <a:ext uri="{9D8B030D-6E8A-4147-A177-3AD203B41FA5}">
                      <a16:colId xmlns:a16="http://schemas.microsoft.com/office/drawing/2014/main" val="3319575382"/>
                    </a:ext>
                  </a:extLst>
                </a:gridCol>
                <a:gridCol w="658368">
                  <a:extLst>
                    <a:ext uri="{9D8B030D-6E8A-4147-A177-3AD203B41FA5}">
                      <a16:colId xmlns:a16="http://schemas.microsoft.com/office/drawing/2014/main" val="3290583413"/>
                    </a:ext>
                  </a:extLst>
                </a:gridCol>
                <a:gridCol w="329184">
                  <a:extLst>
                    <a:ext uri="{9D8B030D-6E8A-4147-A177-3AD203B41FA5}">
                      <a16:colId xmlns:a16="http://schemas.microsoft.com/office/drawing/2014/main" val="16456233"/>
                    </a:ext>
                  </a:extLst>
                </a:gridCol>
                <a:gridCol w="329184">
                  <a:extLst>
                    <a:ext uri="{9D8B030D-6E8A-4147-A177-3AD203B41FA5}">
                      <a16:colId xmlns:a16="http://schemas.microsoft.com/office/drawing/2014/main" val="3504136856"/>
                    </a:ext>
                  </a:extLst>
                </a:gridCol>
                <a:gridCol w="329184">
                  <a:extLst>
                    <a:ext uri="{9D8B030D-6E8A-4147-A177-3AD203B41FA5}">
                      <a16:colId xmlns:a16="http://schemas.microsoft.com/office/drawing/2014/main" val="2607713827"/>
                    </a:ext>
                  </a:extLst>
                </a:gridCol>
                <a:gridCol w="329184">
                  <a:extLst>
                    <a:ext uri="{9D8B030D-6E8A-4147-A177-3AD203B41FA5}">
                      <a16:colId xmlns:a16="http://schemas.microsoft.com/office/drawing/2014/main" val="2690433833"/>
                    </a:ext>
                  </a:extLst>
                </a:gridCol>
                <a:gridCol w="329184">
                  <a:extLst>
                    <a:ext uri="{9D8B030D-6E8A-4147-A177-3AD203B41FA5}">
                      <a16:colId xmlns:a16="http://schemas.microsoft.com/office/drawing/2014/main" val="1518874866"/>
                    </a:ext>
                  </a:extLst>
                </a:gridCol>
                <a:gridCol w="329184">
                  <a:extLst>
                    <a:ext uri="{9D8B030D-6E8A-4147-A177-3AD203B41FA5}">
                      <a16:colId xmlns:a16="http://schemas.microsoft.com/office/drawing/2014/main" val="3617821912"/>
                    </a:ext>
                  </a:extLst>
                </a:gridCol>
                <a:gridCol w="329184">
                  <a:extLst>
                    <a:ext uri="{9D8B030D-6E8A-4147-A177-3AD203B41FA5}">
                      <a16:colId xmlns:a16="http://schemas.microsoft.com/office/drawing/2014/main" val="3880546062"/>
                    </a:ext>
                  </a:extLst>
                </a:gridCol>
                <a:gridCol w="329184">
                  <a:extLst>
                    <a:ext uri="{9D8B030D-6E8A-4147-A177-3AD203B41FA5}">
                      <a16:colId xmlns:a16="http://schemas.microsoft.com/office/drawing/2014/main" val="2214701066"/>
                    </a:ext>
                  </a:extLst>
                </a:gridCol>
                <a:gridCol w="329184">
                  <a:extLst>
                    <a:ext uri="{9D8B030D-6E8A-4147-A177-3AD203B41FA5}">
                      <a16:colId xmlns:a16="http://schemas.microsoft.com/office/drawing/2014/main" val="3261390421"/>
                    </a:ext>
                  </a:extLst>
                </a:gridCol>
                <a:gridCol w="329184">
                  <a:extLst>
                    <a:ext uri="{9D8B030D-6E8A-4147-A177-3AD203B41FA5}">
                      <a16:colId xmlns:a16="http://schemas.microsoft.com/office/drawing/2014/main" val="1227148659"/>
                    </a:ext>
                  </a:extLst>
                </a:gridCol>
                <a:gridCol w="329184">
                  <a:extLst>
                    <a:ext uri="{9D8B030D-6E8A-4147-A177-3AD203B41FA5}">
                      <a16:colId xmlns:a16="http://schemas.microsoft.com/office/drawing/2014/main" val="874055549"/>
                    </a:ext>
                  </a:extLst>
                </a:gridCol>
                <a:gridCol w="329184">
                  <a:extLst>
                    <a:ext uri="{9D8B030D-6E8A-4147-A177-3AD203B41FA5}">
                      <a16:colId xmlns:a16="http://schemas.microsoft.com/office/drawing/2014/main" val="1254150995"/>
                    </a:ext>
                  </a:extLst>
                </a:gridCol>
                <a:gridCol w="329184">
                  <a:extLst>
                    <a:ext uri="{9D8B030D-6E8A-4147-A177-3AD203B41FA5}">
                      <a16:colId xmlns:a16="http://schemas.microsoft.com/office/drawing/2014/main" val="1137751691"/>
                    </a:ext>
                  </a:extLst>
                </a:gridCol>
                <a:gridCol w="329184">
                  <a:extLst>
                    <a:ext uri="{9D8B030D-6E8A-4147-A177-3AD203B41FA5}">
                      <a16:colId xmlns:a16="http://schemas.microsoft.com/office/drawing/2014/main" val="409677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221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09:32:00</a:t>
                      </a:r>
                      <a:r>
                        <a:rPr kumimoji="0" lang="de-DE" sz="1000" b="0" i="0" u="none" strike="noStrike" kern="1200" cap="none" spc="0" normalizeH="0" baseline="0" noProof="0">
                          <a:ln>
                            <a:noFill/>
                          </a:ln>
                          <a:solidFill>
                            <a:prstClr val="black"/>
                          </a:solidFill>
                          <a:effectLst/>
                          <a:uLnTx/>
                          <a:uFillTx/>
                          <a:latin typeface="+mn-lt"/>
                          <a:ea typeface="+mn-ea"/>
                          <a:cs typeface="+mn-cs"/>
                        </a:rPr>
                        <a:t>
 Zwei Sommer hintereinander gab es extreme Trockenheit und Rekordtemperaturen. Droht auch dieses Jahr ein Dürresommer?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https://scontent-iad3-1.xx.fbcdn.net/v/t1.0-9/p720x720/95023825_10156745177160728_9066081860504780800_o.jpg?_nc_cat=111&amp;_nc_sid=8024bb&amp;_nc_ohc=k8JOJdCO0wcAX8AKCgl&amp;_nc_ht=scontent-iad3-1.xx&amp;_nc_tp=6&amp;oh=a88660216203c79451a5a7df891ae045&amp;oe=5EE09931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03:45:05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4174235"/>
                  </a:ext>
                </a:extLst>
              </a:tr>
            </a:tbl>
          </a:graphicData>
        </a:graphic>
      </p:graphicFrame>
      <p:sp>
        <p:nvSpPr>
          <p:cNvPr id="4" name="Text Placeholder 3">
            <a:extLst>
              <a:ext uri="{FF2B5EF4-FFF2-40B4-BE49-F238E27FC236}">
                <a16:creationId xmlns:a16="http://schemas.microsoft.com/office/drawing/2014/main" id="{BC55FB14-8B9A-48B8-A556-EA8F8F1684F5}"/>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341369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3EE9E-A92D-456B-832C-12256F0202E6}"/>
              </a:ext>
            </a:extLst>
          </p:cNvPr>
          <p:cNvSpPr>
            <a:spLocks noGrp="1"/>
          </p:cNvSpPr>
          <p:nvPr>
            <p:ph type="title"/>
          </p:nvPr>
        </p:nvSpPr>
        <p:spPr/>
        <p:txBody>
          <a:bodyPr/>
          <a:lstStyle/>
          <a:p>
            <a:r>
              <a:rPr lang="en-US"/>
              <a:t>Facebook Own Posts Table | All Pages - 14 of 26</a:t>
            </a:r>
          </a:p>
        </p:txBody>
      </p:sp>
      <p:graphicFrame>
        <p:nvGraphicFramePr>
          <p:cNvPr id="5" name="Table Placeholder 4">
            <a:extLst>
              <a:ext uri="{FF2B5EF4-FFF2-40B4-BE49-F238E27FC236}">
                <a16:creationId xmlns:a16="http://schemas.microsoft.com/office/drawing/2014/main" id="{F793929F-4E1E-4234-AA8A-77DBFB944996}"/>
              </a:ext>
            </a:extLst>
          </p:cNvPr>
          <p:cNvGraphicFramePr>
            <a:graphicFrameLocks noGrp="1"/>
          </p:cNvGraphicFramePr>
          <p:nvPr>
            <p:ph type="tbl" sz="quarter" idx="13"/>
            <p:extLst>
              <p:ext uri="{D42A27DB-BD31-4B8C-83A1-F6EECF244321}">
                <p14:modId xmlns:p14="http://schemas.microsoft.com/office/powerpoint/2010/main" val="201625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52219227"/>
                    </a:ext>
                  </a:extLst>
                </a:gridCol>
                <a:gridCol w="987552">
                  <a:extLst>
                    <a:ext uri="{9D8B030D-6E8A-4147-A177-3AD203B41FA5}">
                      <a16:colId xmlns:a16="http://schemas.microsoft.com/office/drawing/2014/main" val="3591084509"/>
                    </a:ext>
                  </a:extLst>
                </a:gridCol>
                <a:gridCol w="658368">
                  <a:extLst>
                    <a:ext uri="{9D8B030D-6E8A-4147-A177-3AD203B41FA5}">
                      <a16:colId xmlns:a16="http://schemas.microsoft.com/office/drawing/2014/main" val="2221137407"/>
                    </a:ext>
                  </a:extLst>
                </a:gridCol>
                <a:gridCol w="329184">
                  <a:extLst>
                    <a:ext uri="{9D8B030D-6E8A-4147-A177-3AD203B41FA5}">
                      <a16:colId xmlns:a16="http://schemas.microsoft.com/office/drawing/2014/main" val="2466336403"/>
                    </a:ext>
                  </a:extLst>
                </a:gridCol>
                <a:gridCol w="329184">
                  <a:extLst>
                    <a:ext uri="{9D8B030D-6E8A-4147-A177-3AD203B41FA5}">
                      <a16:colId xmlns:a16="http://schemas.microsoft.com/office/drawing/2014/main" val="1842627283"/>
                    </a:ext>
                  </a:extLst>
                </a:gridCol>
                <a:gridCol w="329184">
                  <a:extLst>
                    <a:ext uri="{9D8B030D-6E8A-4147-A177-3AD203B41FA5}">
                      <a16:colId xmlns:a16="http://schemas.microsoft.com/office/drawing/2014/main" val="411298502"/>
                    </a:ext>
                  </a:extLst>
                </a:gridCol>
                <a:gridCol w="329184">
                  <a:extLst>
                    <a:ext uri="{9D8B030D-6E8A-4147-A177-3AD203B41FA5}">
                      <a16:colId xmlns:a16="http://schemas.microsoft.com/office/drawing/2014/main" val="2490465027"/>
                    </a:ext>
                  </a:extLst>
                </a:gridCol>
                <a:gridCol w="329184">
                  <a:extLst>
                    <a:ext uri="{9D8B030D-6E8A-4147-A177-3AD203B41FA5}">
                      <a16:colId xmlns:a16="http://schemas.microsoft.com/office/drawing/2014/main" val="3428792140"/>
                    </a:ext>
                  </a:extLst>
                </a:gridCol>
                <a:gridCol w="329184">
                  <a:extLst>
                    <a:ext uri="{9D8B030D-6E8A-4147-A177-3AD203B41FA5}">
                      <a16:colId xmlns:a16="http://schemas.microsoft.com/office/drawing/2014/main" val="802797837"/>
                    </a:ext>
                  </a:extLst>
                </a:gridCol>
                <a:gridCol w="329184">
                  <a:extLst>
                    <a:ext uri="{9D8B030D-6E8A-4147-A177-3AD203B41FA5}">
                      <a16:colId xmlns:a16="http://schemas.microsoft.com/office/drawing/2014/main" val="115679414"/>
                    </a:ext>
                  </a:extLst>
                </a:gridCol>
                <a:gridCol w="329184">
                  <a:extLst>
                    <a:ext uri="{9D8B030D-6E8A-4147-A177-3AD203B41FA5}">
                      <a16:colId xmlns:a16="http://schemas.microsoft.com/office/drawing/2014/main" val="1611414757"/>
                    </a:ext>
                  </a:extLst>
                </a:gridCol>
                <a:gridCol w="329184">
                  <a:extLst>
                    <a:ext uri="{9D8B030D-6E8A-4147-A177-3AD203B41FA5}">
                      <a16:colId xmlns:a16="http://schemas.microsoft.com/office/drawing/2014/main" val="2526837034"/>
                    </a:ext>
                  </a:extLst>
                </a:gridCol>
                <a:gridCol w="329184">
                  <a:extLst>
                    <a:ext uri="{9D8B030D-6E8A-4147-A177-3AD203B41FA5}">
                      <a16:colId xmlns:a16="http://schemas.microsoft.com/office/drawing/2014/main" val="3407538083"/>
                    </a:ext>
                  </a:extLst>
                </a:gridCol>
                <a:gridCol w="329184">
                  <a:extLst>
                    <a:ext uri="{9D8B030D-6E8A-4147-A177-3AD203B41FA5}">
                      <a16:colId xmlns:a16="http://schemas.microsoft.com/office/drawing/2014/main" val="400479717"/>
                    </a:ext>
                  </a:extLst>
                </a:gridCol>
                <a:gridCol w="329184">
                  <a:extLst>
                    <a:ext uri="{9D8B030D-6E8A-4147-A177-3AD203B41FA5}">
                      <a16:colId xmlns:a16="http://schemas.microsoft.com/office/drawing/2014/main" val="3539031270"/>
                    </a:ext>
                  </a:extLst>
                </a:gridCol>
                <a:gridCol w="329184">
                  <a:extLst>
                    <a:ext uri="{9D8B030D-6E8A-4147-A177-3AD203B41FA5}">
                      <a16:colId xmlns:a16="http://schemas.microsoft.com/office/drawing/2014/main" val="2136212216"/>
                    </a:ext>
                  </a:extLst>
                </a:gridCol>
                <a:gridCol w="329184">
                  <a:extLst>
                    <a:ext uri="{9D8B030D-6E8A-4147-A177-3AD203B41FA5}">
                      <a16:colId xmlns:a16="http://schemas.microsoft.com/office/drawing/2014/main" val="4062342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2331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- 2020-04-12 09:03:00</a:t>
                      </a:r>
                      <a:r>
                        <a:rPr kumimoji="0" lang="de-DE" sz="1000" b="0" i="0" u="none" strike="noStrike" kern="1200" cap="none" spc="0" normalizeH="0" baseline="0" noProof="0">
                          <a:ln>
                            <a:noFill/>
                          </a:ln>
                          <a:solidFill>
                            <a:prstClr val="black"/>
                          </a:solidFill>
                          <a:effectLst/>
                          <a:uLnTx/>
                          <a:uFillTx/>
                          <a:latin typeface="+mn-lt"/>
                          <a:ea typeface="+mn-ea"/>
                          <a:cs typeface="+mn-cs"/>
                        </a:rPr>
                        <a:t>
 Trotz allem: Frohe Ostern, allen Querulantinnen und Querulanten da draußen!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https://scontent-ort2-2.xx.fbcdn.net/v/t1.0-9/p720x720/92557644_10156687882740728_1836287639334944768_n.jpg?_nc_cat=101&amp;_nc_sid=8024bb&amp;_nc_ohc=LBWk2T0V8T0AX-5ZVCH&amp;_nc_ht=scontent-ort2-2.xx&amp;_nc_tp=6&amp;oh=06554c68b905adf89503bf18a2b85eae&amp;oe=5ED68002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49438514"/>
                  </a:ext>
                </a:extLst>
              </a:tr>
            </a:tbl>
          </a:graphicData>
        </a:graphic>
      </p:graphicFrame>
      <p:sp>
        <p:nvSpPr>
          <p:cNvPr id="4" name="Text Placeholder 3">
            <a:extLst>
              <a:ext uri="{FF2B5EF4-FFF2-40B4-BE49-F238E27FC236}">
                <a16:creationId xmlns:a16="http://schemas.microsoft.com/office/drawing/2014/main" id="{CE0156C5-E357-40AB-8B75-B7E441273930}"/>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4222313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25AD1-E09E-4D21-8E05-DF35750F8724}"/>
              </a:ext>
            </a:extLst>
          </p:cNvPr>
          <p:cNvSpPr>
            <a:spLocks noGrp="1"/>
          </p:cNvSpPr>
          <p:nvPr>
            <p:ph type="title"/>
          </p:nvPr>
        </p:nvSpPr>
        <p:spPr/>
        <p:txBody>
          <a:bodyPr/>
          <a:lstStyle/>
          <a:p>
            <a:r>
              <a:rPr lang="en-US"/>
              <a:t>Facebook Own Posts Table | All Pages - 15 of 26</a:t>
            </a:r>
          </a:p>
        </p:txBody>
      </p:sp>
      <p:graphicFrame>
        <p:nvGraphicFramePr>
          <p:cNvPr id="5" name="Table Placeholder 4">
            <a:extLst>
              <a:ext uri="{FF2B5EF4-FFF2-40B4-BE49-F238E27FC236}">
                <a16:creationId xmlns:a16="http://schemas.microsoft.com/office/drawing/2014/main" id="{71D25848-440A-49FF-A1A9-9DC6F7CC536A}"/>
              </a:ext>
            </a:extLst>
          </p:cNvPr>
          <p:cNvGraphicFramePr>
            <a:graphicFrameLocks noGrp="1"/>
          </p:cNvGraphicFramePr>
          <p:nvPr>
            <p:ph type="tbl" sz="quarter" idx="13"/>
            <p:extLst>
              <p:ext uri="{D42A27DB-BD31-4B8C-83A1-F6EECF244321}">
                <p14:modId xmlns:p14="http://schemas.microsoft.com/office/powerpoint/2010/main" val="152658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78425543"/>
                    </a:ext>
                  </a:extLst>
                </a:gridCol>
                <a:gridCol w="987552">
                  <a:extLst>
                    <a:ext uri="{9D8B030D-6E8A-4147-A177-3AD203B41FA5}">
                      <a16:colId xmlns:a16="http://schemas.microsoft.com/office/drawing/2014/main" val="1435786652"/>
                    </a:ext>
                  </a:extLst>
                </a:gridCol>
                <a:gridCol w="658368">
                  <a:extLst>
                    <a:ext uri="{9D8B030D-6E8A-4147-A177-3AD203B41FA5}">
                      <a16:colId xmlns:a16="http://schemas.microsoft.com/office/drawing/2014/main" val="211572807"/>
                    </a:ext>
                  </a:extLst>
                </a:gridCol>
                <a:gridCol w="329184">
                  <a:extLst>
                    <a:ext uri="{9D8B030D-6E8A-4147-A177-3AD203B41FA5}">
                      <a16:colId xmlns:a16="http://schemas.microsoft.com/office/drawing/2014/main" val="4046724095"/>
                    </a:ext>
                  </a:extLst>
                </a:gridCol>
                <a:gridCol w="329184">
                  <a:extLst>
                    <a:ext uri="{9D8B030D-6E8A-4147-A177-3AD203B41FA5}">
                      <a16:colId xmlns:a16="http://schemas.microsoft.com/office/drawing/2014/main" val="2161886553"/>
                    </a:ext>
                  </a:extLst>
                </a:gridCol>
                <a:gridCol w="329184">
                  <a:extLst>
                    <a:ext uri="{9D8B030D-6E8A-4147-A177-3AD203B41FA5}">
                      <a16:colId xmlns:a16="http://schemas.microsoft.com/office/drawing/2014/main" val="4005602606"/>
                    </a:ext>
                  </a:extLst>
                </a:gridCol>
                <a:gridCol w="329184">
                  <a:extLst>
                    <a:ext uri="{9D8B030D-6E8A-4147-A177-3AD203B41FA5}">
                      <a16:colId xmlns:a16="http://schemas.microsoft.com/office/drawing/2014/main" val="433175497"/>
                    </a:ext>
                  </a:extLst>
                </a:gridCol>
                <a:gridCol w="329184">
                  <a:extLst>
                    <a:ext uri="{9D8B030D-6E8A-4147-A177-3AD203B41FA5}">
                      <a16:colId xmlns:a16="http://schemas.microsoft.com/office/drawing/2014/main" val="4037387666"/>
                    </a:ext>
                  </a:extLst>
                </a:gridCol>
                <a:gridCol w="329184">
                  <a:extLst>
                    <a:ext uri="{9D8B030D-6E8A-4147-A177-3AD203B41FA5}">
                      <a16:colId xmlns:a16="http://schemas.microsoft.com/office/drawing/2014/main" val="2284728224"/>
                    </a:ext>
                  </a:extLst>
                </a:gridCol>
                <a:gridCol w="329184">
                  <a:extLst>
                    <a:ext uri="{9D8B030D-6E8A-4147-A177-3AD203B41FA5}">
                      <a16:colId xmlns:a16="http://schemas.microsoft.com/office/drawing/2014/main" val="1666526149"/>
                    </a:ext>
                  </a:extLst>
                </a:gridCol>
                <a:gridCol w="329184">
                  <a:extLst>
                    <a:ext uri="{9D8B030D-6E8A-4147-A177-3AD203B41FA5}">
                      <a16:colId xmlns:a16="http://schemas.microsoft.com/office/drawing/2014/main" val="1170868452"/>
                    </a:ext>
                  </a:extLst>
                </a:gridCol>
                <a:gridCol w="329184">
                  <a:extLst>
                    <a:ext uri="{9D8B030D-6E8A-4147-A177-3AD203B41FA5}">
                      <a16:colId xmlns:a16="http://schemas.microsoft.com/office/drawing/2014/main" val="1921220207"/>
                    </a:ext>
                  </a:extLst>
                </a:gridCol>
                <a:gridCol w="329184">
                  <a:extLst>
                    <a:ext uri="{9D8B030D-6E8A-4147-A177-3AD203B41FA5}">
                      <a16:colId xmlns:a16="http://schemas.microsoft.com/office/drawing/2014/main" val="1218745884"/>
                    </a:ext>
                  </a:extLst>
                </a:gridCol>
                <a:gridCol w="329184">
                  <a:extLst>
                    <a:ext uri="{9D8B030D-6E8A-4147-A177-3AD203B41FA5}">
                      <a16:colId xmlns:a16="http://schemas.microsoft.com/office/drawing/2014/main" val="425554274"/>
                    </a:ext>
                  </a:extLst>
                </a:gridCol>
                <a:gridCol w="329184">
                  <a:extLst>
                    <a:ext uri="{9D8B030D-6E8A-4147-A177-3AD203B41FA5}">
                      <a16:colId xmlns:a16="http://schemas.microsoft.com/office/drawing/2014/main" val="1046749880"/>
                    </a:ext>
                  </a:extLst>
                </a:gridCol>
                <a:gridCol w="329184">
                  <a:extLst>
                    <a:ext uri="{9D8B030D-6E8A-4147-A177-3AD203B41FA5}">
                      <a16:colId xmlns:a16="http://schemas.microsoft.com/office/drawing/2014/main" val="2423047259"/>
                    </a:ext>
                  </a:extLst>
                </a:gridCol>
                <a:gridCol w="329184">
                  <a:extLst>
                    <a:ext uri="{9D8B030D-6E8A-4147-A177-3AD203B41FA5}">
                      <a16:colId xmlns:a16="http://schemas.microsoft.com/office/drawing/2014/main" val="2810025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947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08:52:09</a:t>
                      </a:r>
                      <a:r>
                        <a:rPr kumimoji="0" lang="de-DE" sz="1000" b="0" i="0" u="none" strike="noStrike" kern="1200" cap="none" spc="0" normalizeH="0" baseline="0" noProof="0">
                          <a:ln>
                            <a:noFill/>
                          </a:ln>
                          <a:solidFill>
                            <a:prstClr val="black"/>
                          </a:solidFill>
                          <a:effectLst/>
                          <a:uLnTx/>
                          <a:uFillTx/>
                          <a:latin typeface="+mn-lt"/>
                          <a:ea typeface="+mn-ea"/>
                          <a:cs typeface="+mn-cs"/>
                        </a:rPr>
                        <a:t>
 Deutschland importiert zwei Drittel des Gemüses und sogar drei Viertel des Obstes. Sollte frisches Obst und Gemüse aus Spanien oder den Niederlanden knapp werden, bleiben uns Dosen. Deren Inhalt kommt bei vielen Produkten allerdings Großteils aus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94379435_597139364343607_2202907490830516224_n.jpg?_nc_cat=106&amp;_nc_sid=ad6a45&amp;_nc_oc=AQnIwM0YdXiP_Y-g5sUIIu4YgED3vDY7UR_QcfMsLBH7DiedlyLnhfd7r-3gJ4GAcF8&amp;_nc_ht=scontent-iad3-1.xx&amp;_nc_tp=7&amp;oh=e3bb93fac8f2ed6f0f954394bf976efa&amp;oe=5EE4DC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8317110"/>
                  </a:ext>
                </a:extLst>
              </a:tr>
            </a:tbl>
          </a:graphicData>
        </a:graphic>
      </p:graphicFrame>
      <p:sp>
        <p:nvSpPr>
          <p:cNvPr id="4" name="Text Placeholder 3">
            <a:extLst>
              <a:ext uri="{FF2B5EF4-FFF2-40B4-BE49-F238E27FC236}">
                <a16:creationId xmlns:a16="http://schemas.microsoft.com/office/drawing/2014/main" id="{8AF93004-E8C4-4560-81AA-5A3D93B61996}"/>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4237860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8B9FD-B624-444C-AF92-27E9F54DE03C}"/>
              </a:ext>
            </a:extLst>
          </p:cNvPr>
          <p:cNvSpPr>
            <a:spLocks noGrp="1"/>
          </p:cNvSpPr>
          <p:nvPr>
            <p:ph type="title"/>
          </p:nvPr>
        </p:nvSpPr>
        <p:spPr/>
        <p:txBody>
          <a:bodyPr/>
          <a:lstStyle/>
          <a:p>
            <a:r>
              <a:rPr lang="en-US"/>
              <a:t>Facebook Own Posts Table | All Pages - 16 of 26</a:t>
            </a:r>
          </a:p>
        </p:txBody>
      </p:sp>
      <p:graphicFrame>
        <p:nvGraphicFramePr>
          <p:cNvPr id="5" name="Table Placeholder 4">
            <a:extLst>
              <a:ext uri="{FF2B5EF4-FFF2-40B4-BE49-F238E27FC236}">
                <a16:creationId xmlns:a16="http://schemas.microsoft.com/office/drawing/2014/main" id="{D930A29C-9773-4AFC-B1F4-B0E7E7CC3CEE}"/>
              </a:ext>
            </a:extLst>
          </p:cNvPr>
          <p:cNvGraphicFramePr>
            <a:graphicFrameLocks noGrp="1"/>
          </p:cNvGraphicFramePr>
          <p:nvPr>
            <p:ph type="tbl" sz="quarter" idx="13"/>
            <p:extLst>
              <p:ext uri="{D42A27DB-BD31-4B8C-83A1-F6EECF244321}">
                <p14:modId xmlns:p14="http://schemas.microsoft.com/office/powerpoint/2010/main" val="417675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69646"/>
                    </a:ext>
                  </a:extLst>
                </a:gridCol>
                <a:gridCol w="987552">
                  <a:extLst>
                    <a:ext uri="{9D8B030D-6E8A-4147-A177-3AD203B41FA5}">
                      <a16:colId xmlns:a16="http://schemas.microsoft.com/office/drawing/2014/main" val="1077037718"/>
                    </a:ext>
                  </a:extLst>
                </a:gridCol>
                <a:gridCol w="658368">
                  <a:extLst>
                    <a:ext uri="{9D8B030D-6E8A-4147-A177-3AD203B41FA5}">
                      <a16:colId xmlns:a16="http://schemas.microsoft.com/office/drawing/2014/main" val="837802124"/>
                    </a:ext>
                  </a:extLst>
                </a:gridCol>
                <a:gridCol w="329184">
                  <a:extLst>
                    <a:ext uri="{9D8B030D-6E8A-4147-A177-3AD203B41FA5}">
                      <a16:colId xmlns:a16="http://schemas.microsoft.com/office/drawing/2014/main" val="1858631168"/>
                    </a:ext>
                  </a:extLst>
                </a:gridCol>
                <a:gridCol w="329184">
                  <a:extLst>
                    <a:ext uri="{9D8B030D-6E8A-4147-A177-3AD203B41FA5}">
                      <a16:colId xmlns:a16="http://schemas.microsoft.com/office/drawing/2014/main" val="2435044649"/>
                    </a:ext>
                  </a:extLst>
                </a:gridCol>
                <a:gridCol w="329184">
                  <a:extLst>
                    <a:ext uri="{9D8B030D-6E8A-4147-A177-3AD203B41FA5}">
                      <a16:colId xmlns:a16="http://schemas.microsoft.com/office/drawing/2014/main" val="1143589864"/>
                    </a:ext>
                  </a:extLst>
                </a:gridCol>
                <a:gridCol w="329184">
                  <a:extLst>
                    <a:ext uri="{9D8B030D-6E8A-4147-A177-3AD203B41FA5}">
                      <a16:colId xmlns:a16="http://schemas.microsoft.com/office/drawing/2014/main" val="3575596569"/>
                    </a:ext>
                  </a:extLst>
                </a:gridCol>
                <a:gridCol w="329184">
                  <a:extLst>
                    <a:ext uri="{9D8B030D-6E8A-4147-A177-3AD203B41FA5}">
                      <a16:colId xmlns:a16="http://schemas.microsoft.com/office/drawing/2014/main" val="2623948322"/>
                    </a:ext>
                  </a:extLst>
                </a:gridCol>
                <a:gridCol w="329184">
                  <a:extLst>
                    <a:ext uri="{9D8B030D-6E8A-4147-A177-3AD203B41FA5}">
                      <a16:colId xmlns:a16="http://schemas.microsoft.com/office/drawing/2014/main" val="723865985"/>
                    </a:ext>
                  </a:extLst>
                </a:gridCol>
                <a:gridCol w="329184">
                  <a:extLst>
                    <a:ext uri="{9D8B030D-6E8A-4147-A177-3AD203B41FA5}">
                      <a16:colId xmlns:a16="http://schemas.microsoft.com/office/drawing/2014/main" val="2172687874"/>
                    </a:ext>
                  </a:extLst>
                </a:gridCol>
                <a:gridCol w="329184">
                  <a:extLst>
                    <a:ext uri="{9D8B030D-6E8A-4147-A177-3AD203B41FA5}">
                      <a16:colId xmlns:a16="http://schemas.microsoft.com/office/drawing/2014/main" val="2244644247"/>
                    </a:ext>
                  </a:extLst>
                </a:gridCol>
                <a:gridCol w="329184">
                  <a:extLst>
                    <a:ext uri="{9D8B030D-6E8A-4147-A177-3AD203B41FA5}">
                      <a16:colId xmlns:a16="http://schemas.microsoft.com/office/drawing/2014/main" val="3433048524"/>
                    </a:ext>
                  </a:extLst>
                </a:gridCol>
                <a:gridCol w="329184">
                  <a:extLst>
                    <a:ext uri="{9D8B030D-6E8A-4147-A177-3AD203B41FA5}">
                      <a16:colId xmlns:a16="http://schemas.microsoft.com/office/drawing/2014/main" val="1538057748"/>
                    </a:ext>
                  </a:extLst>
                </a:gridCol>
                <a:gridCol w="329184">
                  <a:extLst>
                    <a:ext uri="{9D8B030D-6E8A-4147-A177-3AD203B41FA5}">
                      <a16:colId xmlns:a16="http://schemas.microsoft.com/office/drawing/2014/main" val="3674712688"/>
                    </a:ext>
                  </a:extLst>
                </a:gridCol>
                <a:gridCol w="329184">
                  <a:extLst>
                    <a:ext uri="{9D8B030D-6E8A-4147-A177-3AD203B41FA5}">
                      <a16:colId xmlns:a16="http://schemas.microsoft.com/office/drawing/2014/main" val="3044014658"/>
                    </a:ext>
                  </a:extLst>
                </a:gridCol>
                <a:gridCol w="329184">
                  <a:extLst>
                    <a:ext uri="{9D8B030D-6E8A-4147-A177-3AD203B41FA5}">
                      <a16:colId xmlns:a16="http://schemas.microsoft.com/office/drawing/2014/main" val="4127664913"/>
                    </a:ext>
                  </a:extLst>
                </a:gridCol>
                <a:gridCol w="329184">
                  <a:extLst>
                    <a:ext uri="{9D8B030D-6E8A-4147-A177-3AD203B41FA5}">
                      <a16:colId xmlns:a16="http://schemas.microsoft.com/office/drawing/2014/main" val="2386393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510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BR24 - 2020-05-09 19:01:21</a:t>
                      </a:r>
                      <a:r>
                        <a:rPr kumimoji="0" lang="de-DE" sz="1000" b="0" i="0" u="none" strike="noStrike" kern="1200" cap="none" spc="0" normalizeH="0" baseline="0" noProof="0">
                          <a:ln>
                            <a:noFill/>
                          </a:ln>
                          <a:solidFill>
                            <a:prstClr val="black"/>
                          </a:solidFill>
                          <a:effectLst/>
                          <a:uLnTx/>
                          <a:uFillTx/>
                          <a:latin typeface="+mn-lt"/>
                          <a:ea typeface="+mn-ea"/>
                          <a:cs typeface="+mn-cs"/>
                        </a:rPr>
                        <a:t>
 In München, Nürnberg und anderen Städten haben Bürger gegen die geltenden Infektionsschutzregeln protestiert. Obwohl Corona-Auflagen missachtet wurden, ließ die Polizei die Demos laufen. Sie ging aber gegen Neonazis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https://external-iad3-1.xx.fbcdn.net/safe_image.php?d=AQC8b0TrHP-rbe_S&amp;w=720&amp;h=720&amp;url=https%3A%2F%2Fimg.br.de%2F249f6333-b096-42f7-94c4-e70fe93a2e3d.jpeg%3Fq%3D80%26rect%3D0%2C497%2C4809%2C2704%26w%3D1600%26h%3D900&amp;cfs=1&amp;_nc_hash=AQAvSKY9j3HMfnKW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03:19:01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12812590"/>
                  </a:ext>
                </a:extLst>
              </a:tr>
            </a:tbl>
          </a:graphicData>
        </a:graphic>
      </p:graphicFrame>
      <p:sp>
        <p:nvSpPr>
          <p:cNvPr id="4" name="Text Placeholder 3">
            <a:extLst>
              <a:ext uri="{FF2B5EF4-FFF2-40B4-BE49-F238E27FC236}">
                <a16:creationId xmlns:a16="http://schemas.microsoft.com/office/drawing/2014/main" id="{E9DA08B2-942A-4322-A757-E15EFD99369B}"/>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3013342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29B45-2494-4205-B90E-82D7A9915764}"/>
              </a:ext>
            </a:extLst>
          </p:cNvPr>
          <p:cNvSpPr>
            <a:spLocks noGrp="1"/>
          </p:cNvSpPr>
          <p:nvPr>
            <p:ph type="title"/>
          </p:nvPr>
        </p:nvSpPr>
        <p:spPr/>
        <p:txBody>
          <a:bodyPr/>
          <a:lstStyle/>
          <a:p>
            <a:r>
              <a:rPr lang="en-US"/>
              <a:t>Facebook Own Posts Table | All Pages - 17 of 26</a:t>
            </a:r>
          </a:p>
        </p:txBody>
      </p:sp>
      <p:graphicFrame>
        <p:nvGraphicFramePr>
          <p:cNvPr id="5" name="Table Placeholder 4">
            <a:extLst>
              <a:ext uri="{FF2B5EF4-FFF2-40B4-BE49-F238E27FC236}">
                <a16:creationId xmlns:a16="http://schemas.microsoft.com/office/drawing/2014/main" id="{7C7DC1CE-9AC0-40E2-AC32-6D1848776D67}"/>
              </a:ext>
            </a:extLst>
          </p:cNvPr>
          <p:cNvGraphicFramePr>
            <a:graphicFrameLocks noGrp="1"/>
          </p:cNvGraphicFramePr>
          <p:nvPr>
            <p:ph type="tbl" sz="quarter" idx="13"/>
            <p:extLst>
              <p:ext uri="{D42A27DB-BD31-4B8C-83A1-F6EECF244321}">
                <p14:modId xmlns:p14="http://schemas.microsoft.com/office/powerpoint/2010/main" val="61402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62367834"/>
                    </a:ext>
                  </a:extLst>
                </a:gridCol>
                <a:gridCol w="987552">
                  <a:extLst>
                    <a:ext uri="{9D8B030D-6E8A-4147-A177-3AD203B41FA5}">
                      <a16:colId xmlns:a16="http://schemas.microsoft.com/office/drawing/2014/main" val="3541014319"/>
                    </a:ext>
                  </a:extLst>
                </a:gridCol>
                <a:gridCol w="658368">
                  <a:extLst>
                    <a:ext uri="{9D8B030D-6E8A-4147-A177-3AD203B41FA5}">
                      <a16:colId xmlns:a16="http://schemas.microsoft.com/office/drawing/2014/main" val="552991739"/>
                    </a:ext>
                  </a:extLst>
                </a:gridCol>
                <a:gridCol w="329184">
                  <a:extLst>
                    <a:ext uri="{9D8B030D-6E8A-4147-A177-3AD203B41FA5}">
                      <a16:colId xmlns:a16="http://schemas.microsoft.com/office/drawing/2014/main" val="1063942939"/>
                    </a:ext>
                  </a:extLst>
                </a:gridCol>
                <a:gridCol w="329184">
                  <a:extLst>
                    <a:ext uri="{9D8B030D-6E8A-4147-A177-3AD203B41FA5}">
                      <a16:colId xmlns:a16="http://schemas.microsoft.com/office/drawing/2014/main" val="45182197"/>
                    </a:ext>
                  </a:extLst>
                </a:gridCol>
                <a:gridCol w="329184">
                  <a:extLst>
                    <a:ext uri="{9D8B030D-6E8A-4147-A177-3AD203B41FA5}">
                      <a16:colId xmlns:a16="http://schemas.microsoft.com/office/drawing/2014/main" val="3981698132"/>
                    </a:ext>
                  </a:extLst>
                </a:gridCol>
                <a:gridCol w="329184">
                  <a:extLst>
                    <a:ext uri="{9D8B030D-6E8A-4147-A177-3AD203B41FA5}">
                      <a16:colId xmlns:a16="http://schemas.microsoft.com/office/drawing/2014/main" val="2318433501"/>
                    </a:ext>
                  </a:extLst>
                </a:gridCol>
                <a:gridCol w="329184">
                  <a:extLst>
                    <a:ext uri="{9D8B030D-6E8A-4147-A177-3AD203B41FA5}">
                      <a16:colId xmlns:a16="http://schemas.microsoft.com/office/drawing/2014/main" val="1866519035"/>
                    </a:ext>
                  </a:extLst>
                </a:gridCol>
                <a:gridCol w="329184">
                  <a:extLst>
                    <a:ext uri="{9D8B030D-6E8A-4147-A177-3AD203B41FA5}">
                      <a16:colId xmlns:a16="http://schemas.microsoft.com/office/drawing/2014/main" val="2755450494"/>
                    </a:ext>
                  </a:extLst>
                </a:gridCol>
                <a:gridCol w="329184">
                  <a:extLst>
                    <a:ext uri="{9D8B030D-6E8A-4147-A177-3AD203B41FA5}">
                      <a16:colId xmlns:a16="http://schemas.microsoft.com/office/drawing/2014/main" val="2376982775"/>
                    </a:ext>
                  </a:extLst>
                </a:gridCol>
                <a:gridCol w="329184">
                  <a:extLst>
                    <a:ext uri="{9D8B030D-6E8A-4147-A177-3AD203B41FA5}">
                      <a16:colId xmlns:a16="http://schemas.microsoft.com/office/drawing/2014/main" val="4173908148"/>
                    </a:ext>
                  </a:extLst>
                </a:gridCol>
                <a:gridCol w="329184">
                  <a:extLst>
                    <a:ext uri="{9D8B030D-6E8A-4147-A177-3AD203B41FA5}">
                      <a16:colId xmlns:a16="http://schemas.microsoft.com/office/drawing/2014/main" val="286098696"/>
                    </a:ext>
                  </a:extLst>
                </a:gridCol>
                <a:gridCol w="329184">
                  <a:extLst>
                    <a:ext uri="{9D8B030D-6E8A-4147-A177-3AD203B41FA5}">
                      <a16:colId xmlns:a16="http://schemas.microsoft.com/office/drawing/2014/main" val="4278231092"/>
                    </a:ext>
                  </a:extLst>
                </a:gridCol>
                <a:gridCol w="329184">
                  <a:extLst>
                    <a:ext uri="{9D8B030D-6E8A-4147-A177-3AD203B41FA5}">
                      <a16:colId xmlns:a16="http://schemas.microsoft.com/office/drawing/2014/main" val="4022237798"/>
                    </a:ext>
                  </a:extLst>
                </a:gridCol>
                <a:gridCol w="329184">
                  <a:extLst>
                    <a:ext uri="{9D8B030D-6E8A-4147-A177-3AD203B41FA5}">
                      <a16:colId xmlns:a16="http://schemas.microsoft.com/office/drawing/2014/main" val="2732038727"/>
                    </a:ext>
                  </a:extLst>
                </a:gridCol>
                <a:gridCol w="329184">
                  <a:extLst>
                    <a:ext uri="{9D8B030D-6E8A-4147-A177-3AD203B41FA5}">
                      <a16:colId xmlns:a16="http://schemas.microsoft.com/office/drawing/2014/main" val="2210766747"/>
                    </a:ext>
                  </a:extLst>
                </a:gridCol>
                <a:gridCol w="329184">
                  <a:extLst>
                    <a:ext uri="{9D8B030D-6E8A-4147-A177-3AD203B41FA5}">
                      <a16:colId xmlns:a16="http://schemas.microsoft.com/office/drawing/2014/main" val="2536028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6000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10:50:31</a:t>
                      </a:r>
                      <a:r>
                        <a:rPr kumimoji="0" lang="de-DE" sz="1000" b="0" i="0" u="none" strike="noStrike" kern="1200" cap="none" spc="0" normalizeH="0" baseline="0" noProof="0">
                          <a:ln>
                            <a:noFill/>
                          </a:ln>
                          <a:solidFill>
                            <a:prstClr val="black"/>
                          </a:solidFill>
                          <a:effectLst/>
                          <a:uLnTx/>
                          <a:uFillTx/>
                          <a:latin typeface="+mn-lt"/>
                          <a:ea typeface="+mn-ea"/>
                          <a:cs typeface="+mn-cs"/>
                        </a:rPr>
                        <a:t>
 Armin Laschet hat genug von Experten.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https://scontent-iad3-1.xx.fbcdn.net/v/t1.0-9/p720x720/94560600_10156741325275728_5392212203245928448_o.jpg?_nc_cat=105&amp;_nc_sid=8024bb&amp;_nc_ohc=436E9VGjqeQAX82cVaI&amp;_nc_ht=scontent-iad3-1.xx&amp;_nc_tp=6&amp;oh=de44e85a6e84aa2852f7f1424c9598f8&amp;oe=5EE04AC1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03:45:05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8356002"/>
                  </a:ext>
                </a:extLst>
              </a:tr>
            </a:tbl>
          </a:graphicData>
        </a:graphic>
      </p:graphicFrame>
      <p:sp>
        <p:nvSpPr>
          <p:cNvPr id="4" name="Text Placeholder 3">
            <a:extLst>
              <a:ext uri="{FF2B5EF4-FFF2-40B4-BE49-F238E27FC236}">
                <a16:creationId xmlns:a16="http://schemas.microsoft.com/office/drawing/2014/main" id="{C7597750-7433-4DF0-8B1C-A73D7D31A1FD}"/>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74105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75F36-9A2A-4361-9AA3-C99CA4B73642}"/>
              </a:ext>
            </a:extLst>
          </p:cNvPr>
          <p:cNvSpPr>
            <a:spLocks noGrp="1"/>
          </p:cNvSpPr>
          <p:nvPr>
            <p:ph type="title"/>
          </p:nvPr>
        </p:nvSpPr>
        <p:spPr/>
        <p:txBody>
          <a:bodyPr/>
          <a:lstStyle/>
          <a:p>
            <a:r>
              <a:rPr lang="en-US"/>
              <a:t>Facebook Own Posts Table | All Pages - 18 of 26</a:t>
            </a:r>
          </a:p>
        </p:txBody>
      </p:sp>
      <p:graphicFrame>
        <p:nvGraphicFramePr>
          <p:cNvPr id="5" name="Table Placeholder 4">
            <a:extLst>
              <a:ext uri="{FF2B5EF4-FFF2-40B4-BE49-F238E27FC236}">
                <a16:creationId xmlns:a16="http://schemas.microsoft.com/office/drawing/2014/main" id="{631BE4CA-D522-49BB-B452-BDB95B0D4263}"/>
              </a:ext>
            </a:extLst>
          </p:cNvPr>
          <p:cNvGraphicFramePr>
            <a:graphicFrameLocks noGrp="1"/>
          </p:cNvGraphicFramePr>
          <p:nvPr>
            <p:ph type="tbl" sz="quarter" idx="13"/>
            <p:extLst>
              <p:ext uri="{D42A27DB-BD31-4B8C-83A1-F6EECF244321}">
                <p14:modId xmlns:p14="http://schemas.microsoft.com/office/powerpoint/2010/main" val="70372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1088297"/>
                    </a:ext>
                  </a:extLst>
                </a:gridCol>
                <a:gridCol w="987552">
                  <a:extLst>
                    <a:ext uri="{9D8B030D-6E8A-4147-A177-3AD203B41FA5}">
                      <a16:colId xmlns:a16="http://schemas.microsoft.com/office/drawing/2014/main" val="2236935530"/>
                    </a:ext>
                  </a:extLst>
                </a:gridCol>
                <a:gridCol w="658368">
                  <a:extLst>
                    <a:ext uri="{9D8B030D-6E8A-4147-A177-3AD203B41FA5}">
                      <a16:colId xmlns:a16="http://schemas.microsoft.com/office/drawing/2014/main" val="54863336"/>
                    </a:ext>
                  </a:extLst>
                </a:gridCol>
                <a:gridCol w="329184">
                  <a:extLst>
                    <a:ext uri="{9D8B030D-6E8A-4147-A177-3AD203B41FA5}">
                      <a16:colId xmlns:a16="http://schemas.microsoft.com/office/drawing/2014/main" val="2351873027"/>
                    </a:ext>
                  </a:extLst>
                </a:gridCol>
                <a:gridCol w="329184">
                  <a:extLst>
                    <a:ext uri="{9D8B030D-6E8A-4147-A177-3AD203B41FA5}">
                      <a16:colId xmlns:a16="http://schemas.microsoft.com/office/drawing/2014/main" val="1281983798"/>
                    </a:ext>
                  </a:extLst>
                </a:gridCol>
                <a:gridCol w="329184">
                  <a:extLst>
                    <a:ext uri="{9D8B030D-6E8A-4147-A177-3AD203B41FA5}">
                      <a16:colId xmlns:a16="http://schemas.microsoft.com/office/drawing/2014/main" val="2490014644"/>
                    </a:ext>
                  </a:extLst>
                </a:gridCol>
                <a:gridCol w="329184">
                  <a:extLst>
                    <a:ext uri="{9D8B030D-6E8A-4147-A177-3AD203B41FA5}">
                      <a16:colId xmlns:a16="http://schemas.microsoft.com/office/drawing/2014/main" val="991547730"/>
                    </a:ext>
                  </a:extLst>
                </a:gridCol>
                <a:gridCol w="329184">
                  <a:extLst>
                    <a:ext uri="{9D8B030D-6E8A-4147-A177-3AD203B41FA5}">
                      <a16:colId xmlns:a16="http://schemas.microsoft.com/office/drawing/2014/main" val="2169127711"/>
                    </a:ext>
                  </a:extLst>
                </a:gridCol>
                <a:gridCol w="329184">
                  <a:extLst>
                    <a:ext uri="{9D8B030D-6E8A-4147-A177-3AD203B41FA5}">
                      <a16:colId xmlns:a16="http://schemas.microsoft.com/office/drawing/2014/main" val="248752079"/>
                    </a:ext>
                  </a:extLst>
                </a:gridCol>
                <a:gridCol w="329184">
                  <a:extLst>
                    <a:ext uri="{9D8B030D-6E8A-4147-A177-3AD203B41FA5}">
                      <a16:colId xmlns:a16="http://schemas.microsoft.com/office/drawing/2014/main" val="270239567"/>
                    </a:ext>
                  </a:extLst>
                </a:gridCol>
                <a:gridCol w="329184">
                  <a:extLst>
                    <a:ext uri="{9D8B030D-6E8A-4147-A177-3AD203B41FA5}">
                      <a16:colId xmlns:a16="http://schemas.microsoft.com/office/drawing/2014/main" val="620799606"/>
                    </a:ext>
                  </a:extLst>
                </a:gridCol>
                <a:gridCol w="329184">
                  <a:extLst>
                    <a:ext uri="{9D8B030D-6E8A-4147-A177-3AD203B41FA5}">
                      <a16:colId xmlns:a16="http://schemas.microsoft.com/office/drawing/2014/main" val="1109421831"/>
                    </a:ext>
                  </a:extLst>
                </a:gridCol>
                <a:gridCol w="329184">
                  <a:extLst>
                    <a:ext uri="{9D8B030D-6E8A-4147-A177-3AD203B41FA5}">
                      <a16:colId xmlns:a16="http://schemas.microsoft.com/office/drawing/2014/main" val="1265664509"/>
                    </a:ext>
                  </a:extLst>
                </a:gridCol>
                <a:gridCol w="329184">
                  <a:extLst>
                    <a:ext uri="{9D8B030D-6E8A-4147-A177-3AD203B41FA5}">
                      <a16:colId xmlns:a16="http://schemas.microsoft.com/office/drawing/2014/main" val="1096987066"/>
                    </a:ext>
                  </a:extLst>
                </a:gridCol>
                <a:gridCol w="329184">
                  <a:extLst>
                    <a:ext uri="{9D8B030D-6E8A-4147-A177-3AD203B41FA5}">
                      <a16:colId xmlns:a16="http://schemas.microsoft.com/office/drawing/2014/main" val="3914816684"/>
                    </a:ext>
                  </a:extLst>
                </a:gridCol>
                <a:gridCol w="329184">
                  <a:extLst>
                    <a:ext uri="{9D8B030D-6E8A-4147-A177-3AD203B41FA5}">
                      <a16:colId xmlns:a16="http://schemas.microsoft.com/office/drawing/2014/main" val="563228379"/>
                    </a:ext>
                  </a:extLst>
                </a:gridCol>
                <a:gridCol w="329184">
                  <a:extLst>
                    <a:ext uri="{9D8B030D-6E8A-4147-A177-3AD203B41FA5}">
                      <a16:colId xmlns:a16="http://schemas.microsoft.com/office/drawing/2014/main" val="3300219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00284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BR24 - 2020-05-05 11:26:58</a:t>
                      </a:r>
                      <a:r>
                        <a:rPr kumimoji="0" lang="de-DE" sz="1000" b="0" i="0" u="none" strike="noStrike" kern="1200" cap="none" spc="0" normalizeH="0" baseline="0" noProof="0">
                          <a:ln>
                            <a:noFill/>
                          </a:ln>
                          <a:solidFill>
                            <a:prstClr val="black"/>
                          </a:solidFill>
                          <a:effectLst/>
                          <a:uLnTx/>
                          <a:uFillTx/>
                          <a:latin typeface="+mn-lt"/>
                          <a:ea typeface="+mn-ea"/>
                          <a:cs typeface="+mn-cs"/>
                        </a:rPr>
                        <a:t>
 Jetzt im #BR24Live: Markus Söder stellt einen langfristigen Fahrplan für stufenweise Lockerungen 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https://scontent-iad3-1.xx.fbcdn.net/v/t15.5256-10/96364844_269420907530882_5534279130008256512_n.jpg?_nc_cat=109&amp;_nc_sid=ad6a45&amp;_nc_ohc=-0zCCMxfxvwAX8669-3&amp;_nc_ht=scontent-iad3-1.xx&amp;oh=576f31b4491af778dde4cbbd125ab12a&amp;oe=5EE41D2C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03:19:05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5506739"/>
                  </a:ext>
                </a:extLst>
              </a:tr>
            </a:tbl>
          </a:graphicData>
        </a:graphic>
      </p:graphicFrame>
      <p:sp>
        <p:nvSpPr>
          <p:cNvPr id="4" name="Text Placeholder 3">
            <a:extLst>
              <a:ext uri="{FF2B5EF4-FFF2-40B4-BE49-F238E27FC236}">
                <a16:creationId xmlns:a16="http://schemas.microsoft.com/office/drawing/2014/main" id="{A7C19AC0-98AC-4475-9CEA-7F90E6BA0E45}"/>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181779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2CAC1-4741-4154-B8F9-2BE2FACE2FE6}"/>
              </a:ext>
            </a:extLst>
          </p:cNvPr>
          <p:cNvSpPr>
            <a:spLocks noGrp="1"/>
          </p:cNvSpPr>
          <p:nvPr>
            <p:ph type="title"/>
          </p:nvPr>
        </p:nvSpPr>
        <p:spPr/>
        <p:txBody>
          <a:bodyPr/>
          <a:lstStyle/>
          <a:p>
            <a:r>
              <a:rPr lang="en-US"/>
              <a:t>Facebook Own Posts Table | All Pages - 19 of 26</a:t>
            </a:r>
          </a:p>
        </p:txBody>
      </p:sp>
      <p:graphicFrame>
        <p:nvGraphicFramePr>
          <p:cNvPr id="5" name="Table Placeholder 4">
            <a:extLst>
              <a:ext uri="{FF2B5EF4-FFF2-40B4-BE49-F238E27FC236}">
                <a16:creationId xmlns:a16="http://schemas.microsoft.com/office/drawing/2014/main" id="{41E7670F-A451-415F-AC0D-EF86DFFE6165}"/>
              </a:ext>
            </a:extLst>
          </p:cNvPr>
          <p:cNvGraphicFramePr>
            <a:graphicFrameLocks noGrp="1"/>
          </p:cNvGraphicFramePr>
          <p:nvPr>
            <p:ph type="tbl" sz="quarter" idx="13"/>
            <p:extLst>
              <p:ext uri="{D42A27DB-BD31-4B8C-83A1-F6EECF244321}">
                <p14:modId xmlns:p14="http://schemas.microsoft.com/office/powerpoint/2010/main" val="111847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494170"/>
                    </a:ext>
                  </a:extLst>
                </a:gridCol>
                <a:gridCol w="987552">
                  <a:extLst>
                    <a:ext uri="{9D8B030D-6E8A-4147-A177-3AD203B41FA5}">
                      <a16:colId xmlns:a16="http://schemas.microsoft.com/office/drawing/2014/main" val="731803255"/>
                    </a:ext>
                  </a:extLst>
                </a:gridCol>
                <a:gridCol w="658368">
                  <a:extLst>
                    <a:ext uri="{9D8B030D-6E8A-4147-A177-3AD203B41FA5}">
                      <a16:colId xmlns:a16="http://schemas.microsoft.com/office/drawing/2014/main" val="736519529"/>
                    </a:ext>
                  </a:extLst>
                </a:gridCol>
                <a:gridCol w="329184">
                  <a:extLst>
                    <a:ext uri="{9D8B030D-6E8A-4147-A177-3AD203B41FA5}">
                      <a16:colId xmlns:a16="http://schemas.microsoft.com/office/drawing/2014/main" val="4087149306"/>
                    </a:ext>
                  </a:extLst>
                </a:gridCol>
                <a:gridCol w="329184">
                  <a:extLst>
                    <a:ext uri="{9D8B030D-6E8A-4147-A177-3AD203B41FA5}">
                      <a16:colId xmlns:a16="http://schemas.microsoft.com/office/drawing/2014/main" val="2591197123"/>
                    </a:ext>
                  </a:extLst>
                </a:gridCol>
                <a:gridCol w="329184">
                  <a:extLst>
                    <a:ext uri="{9D8B030D-6E8A-4147-A177-3AD203B41FA5}">
                      <a16:colId xmlns:a16="http://schemas.microsoft.com/office/drawing/2014/main" val="342341480"/>
                    </a:ext>
                  </a:extLst>
                </a:gridCol>
                <a:gridCol w="329184">
                  <a:extLst>
                    <a:ext uri="{9D8B030D-6E8A-4147-A177-3AD203B41FA5}">
                      <a16:colId xmlns:a16="http://schemas.microsoft.com/office/drawing/2014/main" val="3776532551"/>
                    </a:ext>
                  </a:extLst>
                </a:gridCol>
                <a:gridCol w="329184">
                  <a:extLst>
                    <a:ext uri="{9D8B030D-6E8A-4147-A177-3AD203B41FA5}">
                      <a16:colId xmlns:a16="http://schemas.microsoft.com/office/drawing/2014/main" val="2556561687"/>
                    </a:ext>
                  </a:extLst>
                </a:gridCol>
                <a:gridCol w="329184">
                  <a:extLst>
                    <a:ext uri="{9D8B030D-6E8A-4147-A177-3AD203B41FA5}">
                      <a16:colId xmlns:a16="http://schemas.microsoft.com/office/drawing/2014/main" val="2352264305"/>
                    </a:ext>
                  </a:extLst>
                </a:gridCol>
                <a:gridCol w="329184">
                  <a:extLst>
                    <a:ext uri="{9D8B030D-6E8A-4147-A177-3AD203B41FA5}">
                      <a16:colId xmlns:a16="http://schemas.microsoft.com/office/drawing/2014/main" val="620499395"/>
                    </a:ext>
                  </a:extLst>
                </a:gridCol>
                <a:gridCol w="329184">
                  <a:extLst>
                    <a:ext uri="{9D8B030D-6E8A-4147-A177-3AD203B41FA5}">
                      <a16:colId xmlns:a16="http://schemas.microsoft.com/office/drawing/2014/main" val="404484411"/>
                    </a:ext>
                  </a:extLst>
                </a:gridCol>
                <a:gridCol w="329184">
                  <a:extLst>
                    <a:ext uri="{9D8B030D-6E8A-4147-A177-3AD203B41FA5}">
                      <a16:colId xmlns:a16="http://schemas.microsoft.com/office/drawing/2014/main" val="3277142338"/>
                    </a:ext>
                  </a:extLst>
                </a:gridCol>
                <a:gridCol w="329184">
                  <a:extLst>
                    <a:ext uri="{9D8B030D-6E8A-4147-A177-3AD203B41FA5}">
                      <a16:colId xmlns:a16="http://schemas.microsoft.com/office/drawing/2014/main" val="2779387730"/>
                    </a:ext>
                  </a:extLst>
                </a:gridCol>
                <a:gridCol w="329184">
                  <a:extLst>
                    <a:ext uri="{9D8B030D-6E8A-4147-A177-3AD203B41FA5}">
                      <a16:colId xmlns:a16="http://schemas.microsoft.com/office/drawing/2014/main" val="2534394476"/>
                    </a:ext>
                  </a:extLst>
                </a:gridCol>
                <a:gridCol w="329184">
                  <a:extLst>
                    <a:ext uri="{9D8B030D-6E8A-4147-A177-3AD203B41FA5}">
                      <a16:colId xmlns:a16="http://schemas.microsoft.com/office/drawing/2014/main" val="1458438571"/>
                    </a:ext>
                  </a:extLst>
                </a:gridCol>
                <a:gridCol w="329184">
                  <a:extLst>
                    <a:ext uri="{9D8B030D-6E8A-4147-A177-3AD203B41FA5}">
                      <a16:colId xmlns:a16="http://schemas.microsoft.com/office/drawing/2014/main" val="551295560"/>
                    </a:ext>
                  </a:extLst>
                </a:gridCol>
                <a:gridCol w="329184">
                  <a:extLst>
                    <a:ext uri="{9D8B030D-6E8A-4147-A177-3AD203B41FA5}">
                      <a16:colId xmlns:a16="http://schemas.microsoft.com/office/drawing/2014/main" val="291791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0495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PULS - 2020-04-14 10:51:29</a:t>
                      </a:r>
                      <a:r>
                        <a:rPr kumimoji="0" lang="de-DE" sz="1000" b="0" i="0" u="none" strike="noStrike" kern="1200" cap="none" spc="0" normalizeH="0" baseline="0" noProof="0">
                          <a:ln>
                            <a:noFill/>
                          </a:ln>
                          <a:solidFill>
                            <a:prstClr val="black"/>
                          </a:solidFill>
                          <a:effectLst/>
                          <a:uLnTx/>
                          <a:uFillTx/>
                          <a:latin typeface="+mn-lt"/>
                          <a:ea typeface="+mn-ea"/>
                          <a:cs typeface="+mn-cs"/>
                        </a:rPr>
                        <a:t>
 Statistisch gesehen wird in Deutschland mehrmals pro Stunde eine Frau in ihrer Partnerschaft gefährlich verletzt. Viele Betroffene schämen sich aber, darüber zu sprechen. Ari hat Vikoria besucht, die uns ihre Geschichte erzählt.
ℹ Triggerwarnung: Dieses Video enthält explizite Schilderungen von physischer und psychischer Gewalt. Sollte euch das triggern, schaut euch die Reportage lieber nicht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92694086_930976110691525_7991645561767854080_n.jpg?_nc_cat=100&amp;_nc_sid=ad6a45&amp;_nc_oc=AQmISrc2W66jcPL9EtAEoJWwkhwj28lpUcZ9DsYtPEgircT6itrMFjefSxRz_mZAvkc&amp;_nc_ht=scontent-iad3-1.xx&amp;_nc_tp=6&amp;oh=1e3bac2aff16616763c03955e7eec908&amp;oe=5EE1C23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09:16:16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3722883"/>
                  </a:ext>
                </a:extLst>
              </a:tr>
            </a:tbl>
          </a:graphicData>
        </a:graphic>
      </p:graphicFrame>
      <p:sp>
        <p:nvSpPr>
          <p:cNvPr id="4" name="Text Placeholder 3">
            <a:extLst>
              <a:ext uri="{FF2B5EF4-FFF2-40B4-BE49-F238E27FC236}">
                <a16:creationId xmlns:a16="http://schemas.microsoft.com/office/drawing/2014/main" id="{06C5BFCD-A6AE-440D-9D8C-C9DEDB6BCDC6}"/>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3792862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A4D1A-A659-4E01-815A-BFFA1DFEE181}"/>
              </a:ext>
            </a:extLst>
          </p:cNvPr>
          <p:cNvSpPr>
            <a:spLocks noGrp="1"/>
          </p:cNvSpPr>
          <p:nvPr>
            <p:ph type="title"/>
          </p:nvPr>
        </p:nvSpPr>
        <p:spPr/>
        <p:txBody>
          <a:bodyPr/>
          <a:lstStyle/>
          <a:p>
            <a:r>
              <a:rPr lang="en-US"/>
              <a:t>Facebook Own Posts Table | All Pages - 20 of 26</a:t>
            </a:r>
          </a:p>
        </p:txBody>
      </p:sp>
      <p:graphicFrame>
        <p:nvGraphicFramePr>
          <p:cNvPr id="5" name="Table Placeholder 4">
            <a:extLst>
              <a:ext uri="{FF2B5EF4-FFF2-40B4-BE49-F238E27FC236}">
                <a16:creationId xmlns:a16="http://schemas.microsoft.com/office/drawing/2014/main" id="{7ED23494-67EB-4872-A1DE-E4CCF04519F3}"/>
              </a:ext>
            </a:extLst>
          </p:cNvPr>
          <p:cNvGraphicFramePr>
            <a:graphicFrameLocks noGrp="1"/>
          </p:cNvGraphicFramePr>
          <p:nvPr>
            <p:ph type="tbl" sz="quarter" idx="13"/>
            <p:extLst>
              <p:ext uri="{D42A27DB-BD31-4B8C-83A1-F6EECF244321}">
                <p14:modId xmlns:p14="http://schemas.microsoft.com/office/powerpoint/2010/main" val="316680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63016982"/>
                    </a:ext>
                  </a:extLst>
                </a:gridCol>
                <a:gridCol w="987552">
                  <a:extLst>
                    <a:ext uri="{9D8B030D-6E8A-4147-A177-3AD203B41FA5}">
                      <a16:colId xmlns:a16="http://schemas.microsoft.com/office/drawing/2014/main" val="4219577277"/>
                    </a:ext>
                  </a:extLst>
                </a:gridCol>
                <a:gridCol w="658368">
                  <a:extLst>
                    <a:ext uri="{9D8B030D-6E8A-4147-A177-3AD203B41FA5}">
                      <a16:colId xmlns:a16="http://schemas.microsoft.com/office/drawing/2014/main" val="3511455609"/>
                    </a:ext>
                  </a:extLst>
                </a:gridCol>
                <a:gridCol w="329184">
                  <a:extLst>
                    <a:ext uri="{9D8B030D-6E8A-4147-A177-3AD203B41FA5}">
                      <a16:colId xmlns:a16="http://schemas.microsoft.com/office/drawing/2014/main" val="3236147216"/>
                    </a:ext>
                  </a:extLst>
                </a:gridCol>
                <a:gridCol w="329184">
                  <a:extLst>
                    <a:ext uri="{9D8B030D-6E8A-4147-A177-3AD203B41FA5}">
                      <a16:colId xmlns:a16="http://schemas.microsoft.com/office/drawing/2014/main" val="1208402207"/>
                    </a:ext>
                  </a:extLst>
                </a:gridCol>
                <a:gridCol w="329184">
                  <a:extLst>
                    <a:ext uri="{9D8B030D-6E8A-4147-A177-3AD203B41FA5}">
                      <a16:colId xmlns:a16="http://schemas.microsoft.com/office/drawing/2014/main" val="1985784354"/>
                    </a:ext>
                  </a:extLst>
                </a:gridCol>
                <a:gridCol w="329184">
                  <a:extLst>
                    <a:ext uri="{9D8B030D-6E8A-4147-A177-3AD203B41FA5}">
                      <a16:colId xmlns:a16="http://schemas.microsoft.com/office/drawing/2014/main" val="3440892012"/>
                    </a:ext>
                  </a:extLst>
                </a:gridCol>
                <a:gridCol w="329184">
                  <a:extLst>
                    <a:ext uri="{9D8B030D-6E8A-4147-A177-3AD203B41FA5}">
                      <a16:colId xmlns:a16="http://schemas.microsoft.com/office/drawing/2014/main" val="1028063344"/>
                    </a:ext>
                  </a:extLst>
                </a:gridCol>
                <a:gridCol w="329184">
                  <a:extLst>
                    <a:ext uri="{9D8B030D-6E8A-4147-A177-3AD203B41FA5}">
                      <a16:colId xmlns:a16="http://schemas.microsoft.com/office/drawing/2014/main" val="1671316151"/>
                    </a:ext>
                  </a:extLst>
                </a:gridCol>
                <a:gridCol w="329184">
                  <a:extLst>
                    <a:ext uri="{9D8B030D-6E8A-4147-A177-3AD203B41FA5}">
                      <a16:colId xmlns:a16="http://schemas.microsoft.com/office/drawing/2014/main" val="2649214"/>
                    </a:ext>
                  </a:extLst>
                </a:gridCol>
                <a:gridCol w="329184">
                  <a:extLst>
                    <a:ext uri="{9D8B030D-6E8A-4147-A177-3AD203B41FA5}">
                      <a16:colId xmlns:a16="http://schemas.microsoft.com/office/drawing/2014/main" val="2971166504"/>
                    </a:ext>
                  </a:extLst>
                </a:gridCol>
                <a:gridCol w="329184">
                  <a:extLst>
                    <a:ext uri="{9D8B030D-6E8A-4147-A177-3AD203B41FA5}">
                      <a16:colId xmlns:a16="http://schemas.microsoft.com/office/drawing/2014/main" val="1921862622"/>
                    </a:ext>
                  </a:extLst>
                </a:gridCol>
                <a:gridCol w="329184">
                  <a:extLst>
                    <a:ext uri="{9D8B030D-6E8A-4147-A177-3AD203B41FA5}">
                      <a16:colId xmlns:a16="http://schemas.microsoft.com/office/drawing/2014/main" val="2538456891"/>
                    </a:ext>
                  </a:extLst>
                </a:gridCol>
                <a:gridCol w="329184">
                  <a:extLst>
                    <a:ext uri="{9D8B030D-6E8A-4147-A177-3AD203B41FA5}">
                      <a16:colId xmlns:a16="http://schemas.microsoft.com/office/drawing/2014/main" val="4000205169"/>
                    </a:ext>
                  </a:extLst>
                </a:gridCol>
                <a:gridCol w="329184">
                  <a:extLst>
                    <a:ext uri="{9D8B030D-6E8A-4147-A177-3AD203B41FA5}">
                      <a16:colId xmlns:a16="http://schemas.microsoft.com/office/drawing/2014/main" val="3057319189"/>
                    </a:ext>
                  </a:extLst>
                </a:gridCol>
                <a:gridCol w="329184">
                  <a:extLst>
                    <a:ext uri="{9D8B030D-6E8A-4147-A177-3AD203B41FA5}">
                      <a16:colId xmlns:a16="http://schemas.microsoft.com/office/drawing/2014/main" val="3070665322"/>
                    </a:ext>
                  </a:extLst>
                </a:gridCol>
                <a:gridCol w="329184">
                  <a:extLst>
                    <a:ext uri="{9D8B030D-6E8A-4147-A177-3AD203B41FA5}">
                      <a16:colId xmlns:a16="http://schemas.microsoft.com/office/drawing/2014/main" val="209928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65200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- 2020-04-08 11:04:00</a:t>
                      </a:r>
                      <a:r>
                        <a:rPr kumimoji="0" lang="de-DE" sz="1000" b="0" i="0" u="none" strike="noStrike" kern="1200" cap="none" spc="0" normalizeH="0" baseline="0" noProof="0">
                          <a:ln>
                            <a:noFill/>
                          </a:ln>
                          <a:solidFill>
                            <a:prstClr val="black"/>
                          </a:solidFill>
                          <a:effectLst/>
                          <a:uLnTx/>
                          <a:uFillTx/>
                          <a:latin typeface="+mn-lt"/>
                          <a:ea typeface="+mn-ea"/>
                          <a:cs typeface="+mn-cs"/>
                        </a:rPr>
                        <a:t>
 Die Stunde der Gscheidhaferl hat geschlagen. In der Corona-Krise fühlen sich immer mehr Menschen dazu berufen, andere auf ihr vermeintliches Fehlverhalten aufmerksam zu machen - und zwar teilweise auf eine sehr unfreundliche Art. Sind Sie auch schon mal zurechtgewiesen worden?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https://scontent-iad3-1.xx.fbcdn.net/v/t15.5256-10/p720x720/92622640_215498659717263_8552846759125057536_n.jpg?_nc_cat=102&amp;_nc_sid=ad6a45&amp;_nc_ohc=_4-qHE6_FfMAX8kMzHv&amp;_nc_ht=scontent-iad3-1.xx&amp;_nc_tp=6&amp;oh=792532a2a272a12204a6ee0c4d69335f&amp;oe=5EE4E436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17:29:11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33345222"/>
                  </a:ext>
                </a:extLst>
              </a:tr>
            </a:tbl>
          </a:graphicData>
        </a:graphic>
      </p:graphicFrame>
      <p:sp>
        <p:nvSpPr>
          <p:cNvPr id="4" name="Text Placeholder 3">
            <a:extLst>
              <a:ext uri="{FF2B5EF4-FFF2-40B4-BE49-F238E27FC236}">
                <a16:creationId xmlns:a16="http://schemas.microsoft.com/office/drawing/2014/main" id="{3F7E6E39-4EB5-4AB1-BCC8-5DAAFD1D6CEA}"/>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568081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98DCD-50AD-42D4-97B0-45C348D94C0B}"/>
              </a:ext>
            </a:extLst>
          </p:cNvPr>
          <p:cNvSpPr>
            <a:spLocks noGrp="1"/>
          </p:cNvSpPr>
          <p:nvPr>
            <p:ph type="title"/>
          </p:nvPr>
        </p:nvSpPr>
        <p:spPr/>
        <p:txBody>
          <a:bodyPr/>
          <a:lstStyle/>
          <a:p>
            <a:r>
              <a:rPr lang="en-US"/>
              <a:t>Facebook Own Posts Table | All Pages - 21 of 26</a:t>
            </a:r>
          </a:p>
        </p:txBody>
      </p:sp>
      <p:graphicFrame>
        <p:nvGraphicFramePr>
          <p:cNvPr id="5" name="Table Placeholder 4">
            <a:extLst>
              <a:ext uri="{FF2B5EF4-FFF2-40B4-BE49-F238E27FC236}">
                <a16:creationId xmlns:a16="http://schemas.microsoft.com/office/drawing/2014/main" id="{F265971F-D197-4368-BF52-8598845735D8}"/>
              </a:ext>
            </a:extLst>
          </p:cNvPr>
          <p:cNvGraphicFramePr>
            <a:graphicFrameLocks noGrp="1"/>
          </p:cNvGraphicFramePr>
          <p:nvPr>
            <p:ph type="tbl" sz="quarter" idx="13"/>
            <p:extLst>
              <p:ext uri="{D42A27DB-BD31-4B8C-83A1-F6EECF244321}">
                <p14:modId xmlns:p14="http://schemas.microsoft.com/office/powerpoint/2010/main" val="66663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49012639"/>
                    </a:ext>
                  </a:extLst>
                </a:gridCol>
                <a:gridCol w="987552">
                  <a:extLst>
                    <a:ext uri="{9D8B030D-6E8A-4147-A177-3AD203B41FA5}">
                      <a16:colId xmlns:a16="http://schemas.microsoft.com/office/drawing/2014/main" val="4243890848"/>
                    </a:ext>
                  </a:extLst>
                </a:gridCol>
                <a:gridCol w="658368">
                  <a:extLst>
                    <a:ext uri="{9D8B030D-6E8A-4147-A177-3AD203B41FA5}">
                      <a16:colId xmlns:a16="http://schemas.microsoft.com/office/drawing/2014/main" val="3889446465"/>
                    </a:ext>
                  </a:extLst>
                </a:gridCol>
                <a:gridCol w="329184">
                  <a:extLst>
                    <a:ext uri="{9D8B030D-6E8A-4147-A177-3AD203B41FA5}">
                      <a16:colId xmlns:a16="http://schemas.microsoft.com/office/drawing/2014/main" val="1082316402"/>
                    </a:ext>
                  </a:extLst>
                </a:gridCol>
                <a:gridCol w="329184">
                  <a:extLst>
                    <a:ext uri="{9D8B030D-6E8A-4147-A177-3AD203B41FA5}">
                      <a16:colId xmlns:a16="http://schemas.microsoft.com/office/drawing/2014/main" val="3740670517"/>
                    </a:ext>
                  </a:extLst>
                </a:gridCol>
                <a:gridCol w="329184">
                  <a:extLst>
                    <a:ext uri="{9D8B030D-6E8A-4147-A177-3AD203B41FA5}">
                      <a16:colId xmlns:a16="http://schemas.microsoft.com/office/drawing/2014/main" val="3380786569"/>
                    </a:ext>
                  </a:extLst>
                </a:gridCol>
                <a:gridCol w="329184">
                  <a:extLst>
                    <a:ext uri="{9D8B030D-6E8A-4147-A177-3AD203B41FA5}">
                      <a16:colId xmlns:a16="http://schemas.microsoft.com/office/drawing/2014/main" val="1851881900"/>
                    </a:ext>
                  </a:extLst>
                </a:gridCol>
                <a:gridCol w="329184">
                  <a:extLst>
                    <a:ext uri="{9D8B030D-6E8A-4147-A177-3AD203B41FA5}">
                      <a16:colId xmlns:a16="http://schemas.microsoft.com/office/drawing/2014/main" val="4022864187"/>
                    </a:ext>
                  </a:extLst>
                </a:gridCol>
                <a:gridCol w="329184">
                  <a:extLst>
                    <a:ext uri="{9D8B030D-6E8A-4147-A177-3AD203B41FA5}">
                      <a16:colId xmlns:a16="http://schemas.microsoft.com/office/drawing/2014/main" val="3855326492"/>
                    </a:ext>
                  </a:extLst>
                </a:gridCol>
                <a:gridCol w="329184">
                  <a:extLst>
                    <a:ext uri="{9D8B030D-6E8A-4147-A177-3AD203B41FA5}">
                      <a16:colId xmlns:a16="http://schemas.microsoft.com/office/drawing/2014/main" val="3939623363"/>
                    </a:ext>
                  </a:extLst>
                </a:gridCol>
                <a:gridCol w="329184">
                  <a:extLst>
                    <a:ext uri="{9D8B030D-6E8A-4147-A177-3AD203B41FA5}">
                      <a16:colId xmlns:a16="http://schemas.microsoft.com/office/drawing/2014/main" val="3134665105"/>
                    </a:ext>
                  </a:extLst>
                </a:gridCol>
                <a:gridCol w="329184">
                  <a:extLst>
                    <a:ext uri="{9D8B030D-6E8A-4147-A177-3AD203B41FA5}">
                      <a16:colId xmlns:a16="http://schemas.microsoft.com/office/drawing/2014/main" val="180451781"/>
                    </a:ext>
                  </a:extLst>
                </a:gridCol>
                <a:gridCol w="329184">
                  <a:extLst>
                    <a:ext uri="{9D8B030D-6E8A-4147-A177-3AD203B41FA5}">
                      <a16:colId xmlns:a16="http://schemas.microsoft.com/office/drawing/2014/main" val="491774063"/>
                    </a:ext>
                  </a:extLst>
                </a:gridCol>
                <a:gridCol w="329184">
                  <a:extLst>
                    <a:ext uri="{9D8B030D-6E8A-4147-A177-3AD203B41FA5}">
                      <a16:colId xmlns:a16="http://schemas.microsoft.com/office/drawing/2014/main" val="1621562775"/>
                    </a:ext>
                  </a:extLst>
                </a:gridCol>
                <a:gridCol w="329184">
                  <a:extLst>
                    <a:ext uri="{9D8B030D-6E8A-4147-A177-3AD203B41FA5}">
                      <a16:colId xmlns:a16="http://schemas.microsoft.com/office/drawing/2014/main" val="3339510558"/>
                    </a:ext>
                  </a:extLst>
                </a:gridCol>
                <a:gridCol w="329184">
                  <a:extLst>
                    <a:ext uri="{9D8B030D-6E8A-4147-A177-3AD203B41FA5}">
                      <a16:colId xmlns:a16="http://schemas.microsoft.com/office/drawing/2014/main" val="3940705136"/>
                    </a:ext>
                  </a:extLst>
                </a:gridCol>
                <a:gridCol w="329184">
                  <a:extLst>
                    <a:ext uri="{9D8B030D-6E8A-4147-A177-3AD203B41FA5}">
                      <a16:colId xmlns:a16="http://schemas.microsoft.com/office/drawing/2014/main" val="102890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775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BR24 - 2020-04-11 23:17:40</a:t>
                      </a:r>
                      <a:r>
                        <a:rPr kumimoji="0" lang="de-DE" sz="1000" b="0" i="0" u="none" strike="noStrike" kern="1200" cap="none" spc="0" normalizeH="0" baseline="0" noProof="0">
                          <a:ln>
                            <a:noFill/>
                          </a:ln>
                          <a:solidFill>
                            <a:prstClr val="black"/>
                          </a:solidFill>
                          <a:effectLst/>
                          <a:uLnTx/>
                          <a:uFillTx/>
                          <a:latin typeface="+mn-lt"/>
                          <a:ea typeface="+mn-ea"/>
                          <a:cs typeface="+mn-cs"/>
                        </a:rPr>
                        <a:t>
 Ostern ist in der Coronakrise heuer anders als sonst. Vielleicht ist das ja auch eine Chance, das Miteinander zu überdenken, meint Markus Söder in seiner Osteransprache.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https://scontent-iad3-1.xx.fbcdn.net/v/t1.0-9/p720x720/93204724_10158014371780336_8262780847095021568_o.jpg?_nc_cat=109&amp;_nc_sid=2d5d41&amp;_nc_ohc=owjjNr7LvoIAX9aO4cC&amp;_nc_ht=scontent-iad3-1.xx&amp;_nc_tp=6&amp;oh=932d65458cdd047f3db83927cb5081ef&amp;oe=5EDEE325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12:35:03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5116323"/>
                  </a:ext>
                </a:extLst>
              </a:tr>
            </a:tbl>
          </a:graphicData>
        </a:graphic>
      </p:graphicFrame>
      <p:sp>
        <p:nvSpPr>
          <p:cNvPr id="4" name="Text Placeholder 3">
            <a:extLst>
              <a:ext uri="{FF2B5EF4-FFF2-40B4-BE49-F238E27FC236}">
                <a16:creationId xmlns:a16="http://schemas.microsoft.com/office/drawing/2014/main" id="{E39D9ADE-2667-43F8-8419-7138D7639A37}"/>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62505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6F10-5992-42BA-9A0D-2A6CCBAB9123}"/>
              </a:ext>
            </a:extLst>
          </p:cNvPr>
          <p:cNvSpPr>
            <a:spLocks noGrp="1"/>
          </p:cNvSpPr>
          <p:nvPr>
            <p:ph type="title"/>
          </p:nvPr>
        </p:nvSpPr>
        <p:spPr/>
        <p:txBody>
          <a:bodyPr/>
          <a:lstStyle/>
          <a:p>
            <a:r>
              <a:rPr lang="en-US"/>
              <a:t>Facebook Own Posts Table | All Pages - 22 of 26</a:t>
            </a:r>
          </a:p>
        </p:txBody>
      </p:sp>
      <p:graphicFrame>
        <p:nvGraphicFramePr>
          <p:cNvPr id="5" name="Table Placeholder 4">
            <a:extLst>
              <a:ext uri="{FF2B5EF4-FFF2-40B4-BE49-F238E27FC236}">
                <a16:creationId xmlns:a16="http://schemas.microsoft.com/office/drawing/2014/main" id="{27EF721F-33EF-4C2B-AC61-D04CB47D9C2F}"/>
              </a:ext>
            </a:extLst>
          </p:cNvPr>
          <p:cNvGraphicFramePr>
            <a:graphicFrameLocks noGrp="1"/>
          </p:cNvGraphicFramePr>
          <p:nvPr>
            <p:ph type="tbl" sz="quarter" idx="13"/>
            <p:extLst>
              <p:ext uri="{D42A27DB-BD31-4B8C-83A1-F6EECF244321}">
                <p14:modId xmlns:p14="http://schemas.microsoft.com/office/powerpoint/2010/main" val="14921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50966842"/>
                    </a:ext>
                  </a:extLst>
                </a:gridCol>
                <a:gridCol w="987552">
                  <a:extLst>
                    <a:ext uri="{9D8B030D-6E8A-4147-A177-3AD203B41FA5}">
                      <a16:colId xmlns:a16="http://schemas.microsoft.com/office/drawing/2014/main" val="1452143684"/>
                    </a:ext>
                  </a:extLst>
                </a:gridCol>
                <a:gridCol w="658368">
                  <a:extLst>
                    <a:ext uri="{9D8B030D-6E8A-4147-A177-3AD203B41FA5}">
                      <a16:colId xmlns:a16="http://schemas.microsoft.com/office/drawing/2014/main" val="3205102484"/>
                    </a:ext>
                  </a:extLst>
                </a:gridCol>
                <a:gridCol w="329184">
                  <a:extLst>
                    <a:ext uri="{9D8B030D-6E8A-4147-A177-3AD203B41FA5}">
                      <a16:colId xmlns:a16="http://schemas.microsoft.com/office/drawing/2014/main" val="2717830803"/>
                    </a:ext>
                  </a:extLst>
                </a:gridCol>
                <a:gridCol w="329184">
                  <a:extLst>
                    <a:ext uri="{9D8B030D-6E8A-4147-A177-3AD203B41FA5}">
                      <a16:colId xmlns:a16="http://schemas.microsoft.com/office/drawing/2014/main" val="3075536115"/>
                    </a:ext>
                  </a:extLst>
                </a:gridCol>
                <a:gridCol w="329184">
                  <a:extLst>
                    <a:ext uri="{9D8B030D-6E8A-4147-A177-3AD203B41FA5}">
                      <a16:colId xmlns:a16="http://schemas.microsoft.com/office/drawing/2014/main" val="504802362"/>
                    </a:ext>
                  </a:extLst>
                </a:gridCol>
                <a:gridCol w="329184">
                  <a:extLst>
                    <a:ext uri="{9D8B030D-6E8A-4147-A177-3AD203B41FA5}">
                      <a16:colId xmlns:a16="http://schemas.microsoft.com/office/drawing/2014/main" val="4098109648"/>
                    </a:ext>
                  </a:extLst>
                </a:gridCol>
                <a:gridCol w="329184">
                  <a:extLst>
                    <a:ext uri="{9D8B030D-6E8A-4147-A177-3AD203B41FA5}">
                      <a16:colId xmlns:a16="http://schemas.microsoft.com/office/drawing/2014/main" val="2768939432"/>
                    </a:ext>
                  </a:extLst>
                </a:gridCol>
                <a:gridCol w="329184">
                  <a:extLst>
                    <a:ext uri="{9D8B030D-6E8A-4147-A177-3AD203B41FA5}">
                      <a16:colId xmlns:a16="http://schemas.microsoft.com/office/drawing/2014/main" val="353556749"/>
                    </a:ext>
                  </a:extLst>
                </a:gridCol>
                <a:gridCol w="329184">
                  <a:extLst>
                    <a:ext uri="{9D8B030D-6E8A-4147-A177-3AD203B41FA5}">
                      <a16:colId xmlns:a16="http://schemas.microsoft.com/office/drawing/2014/main" val="3012325879"/>
                    </a:ext>
                  </a:extLst>
                </a:gridCol>
                <a:gridCol w="329184">
                  <a:extLst>
                    <a:ext uri="{9D8B030D-6E8A-4147-A177-3AD203B41FA5}">
                      <a16:colId xmlns:a16="http://schemas.microsoft.com/office/drawing/2014/main" val="3675190900"/>
                    </a:ext>
                  </a:extLst>
                </a:gridCol>
                <a:gridCol w="329184">
                  <a:extLst>
                    <a:ext uri="{9D8B030D-6E8A-4147-A177-3AD203B41FA5}">
                      <a16:colId xmlns:a16="http://schemas.microsoft.com/office/drawing/2014/main" val="4032054593"/>
                    </a:ext>
                  </a:extLst>
                </a:gridCol>
                <a:gridCol w="329184">
                  <a:extLst>
                    <a:ext uri="{9D8B030D-6E8A-4147-A177-3AD203B41FA5}">
                      <a16:colId xmlns:a16="http://schemas.microsoft.com/office/drawing/2014/main" val="3792577543"/>
                    </a:ext>
                  </a:extLst>
                </a:gridCol>
                <a:gridCol w="329184">
                  <a:extLst>
                    <a:ext uri="{9D8B030D-6E8A-4147-A177-3AD203B41FA5}">
                      <a16:colId xmlns:a16="http://schemas.microsoft.com/office/drawing/2014/main" val="3356864568"/>
                    </a:ext>
                  </a:extLst>
                </a:gridCol>
                <a:gridCol w="329184">
                  <a:extLst>
                    <a:ext uri="{9D8B030D-6E8A-4147-A177-3AD203B41FA5}">
                      <a16:colId xmlns:a16="http://schemas.microsoft.com/office/drawing/2014/main" val="1920824232"/>
                    </a:ext>
                  </a:extLst>
                </a:gridCol>
                <a:gridCol w="329184">
                  <a:extLst>
                    <a:ext uri="{9D8B030D-6E8A-4147-A177-3AD203B41FA5}">
                      <a16:colId xmlns:a16="http://schemas.microsoft.com/office/drawing/2014/main" val="1339551848"/>
                    </a:ext>
                  </a:extLst>
                </a:gridCol>
                <a:gridCol w="329184">
                  <a:extLst>
                    <a:ext uri="{9D8B030D-6E8A-4147-A177-3AD203B41FA5}">
                      <a16:colId xmlns:a16="http://schemas.microsoft.com/office/drawing/2014/main" val="1759324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2555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- 2020-04-28 10:50:20</a:t>
                      </a:r>
                      <a:r>
                        <a:rPr kumimoji="0" lang="de-DE" sz="1000" b="0" i="0" u="none" strike="noStrike" kern="1200" cap="none" spc="0" normalizeH="0" baseline="0" noProof="0">
                          <a:ln>
                            <a:noFill/>
                          </a:ln>
                          <a:solidFill>
                            <a:prstClr val="black"/>
                          </a:solidFill>
                          <a:effectLst/>
                          <a:uLnTx/>
                          <a:uFillTx/>
                          <a:latin typeface="+mn-lt"/>
                          <a:ea typeface="+mn-ea"/>
                          <a:cs typeface="+mn-cs"/>
                        </a:rPr>
                        <a:t>
 Das ging ja schnell...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94658560_10156744572520728_2135884002190426112_o.jpg?_nc_cat=107&amp;_nc_sid=8024bb&amp;_nc_oc=AQlfXw2OFid-wDCqzEj5sg1gIvPaWxZdhWavp8C1rEsETwFmWkqsyFdDFMzdxlal-nw&amp;_nc_ht=scontent-iad3-1.xx&amp;_nc_tp=7&amp;oh=7b43066a3064620c4ae902ea900dbdde&amp;oe=5EE29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9438299"/>
                  </a:ext>
                </a:extLst>
              </a:tr>
            </a:tbl>
          </a:graphicData>
        </a:graphic>
      </p:graphicFrame>
      <p:sp>
        <p:nvSpPr>
          <p:cNvPr id="4" name="Text Placeholder 3">
            <a:extLst>
              <a:ext uri="{FF2B5EF4-FFF2-40B4-BE49-F238E27FC236}">
                <a16:creationId xmlns:a16="http://schemas.microsoft.com/office/drawing/2014/main" id="{3625F6A1-C907-4DF2-90A0-2C09C88B4013}"/>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1851257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4F472-E3DA-4162-BF39-9D5021710A27}"/>
              </a:ext>
            </a:extLst>
          </p:cNvPr>
          <p:cNvSpPr>
            <a:spLocks noGrp="1"/>
          </p:cNvSpPr>
          <p:nvPr>
            <p:ph type="title"/>
          </p:nvPr>
        </p:nvSpPr>
        <p:spPr/>
        <p:txBody>
          <a:bodyPr/>
          <a:lstStyle/>
          <a:p>
            <a:r>
              <a:rPr lang="en-US"/>
              <a:t>Facebook Own Posts Table | All Pages - 23 of 26</a:t>
            </a:r>
          </a:p>
        </p:txBody>
      </p:sp>
      <p:graphicFrame>
        <p:nvGraphicFramePr>
          <p:cNvPr id="5" name="Table Placeholder 4">
            <a:extLst>
              <a:ext uri="{FF2B5EF4-FFF2-40B4-BE49-F238E27FC236}">
                <a16:creationId xmlns:a16="http://schemas.microsoft.com/office/drawing/2014/main" id="{AA3791F0-BB80-45C2-9F3F-78754DCE4173}"/>
              </a:ext>
            </a:extLst>
          </p:cNvPr>
          <p:cNvGraphicFramePr>
            <a:graphicFrameLocks noGrp="1"/>
          </p:cNvGraphicFramePr>
          <p:nvPr>
            <p:ph type="tbl" sz="quarter" idx="13"/>
            <p:extLst>
              <p:ext uri="{D42A27DB-BD31-4B8C-83A1-F6EECF244321}">
                <p14:modId xmlns:p14="http://schemas.microsoft.com/office/powerpoint/2010/main" val="4023511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76242008"/>
                    </a:ext>
                  </a:extLst>
                </a:gridCol>
                <a:gridCol w="987552">
                  <a:extLst>
                    <a:ext uri="{9D8B030D-6E8A-4147-A177-3AD203B41FA5}">
                      <a16:colId xmlns:a16="http://schemas.microsoft.com/office/drawing/2014/main" val="2753121425"/>
                    </a:ext>
                  </a:extLst>
                </a:gridCol>
                <a:gridCol w="658368">
                  <a:extLst>
                    <a:ext uri="{9D8B030D-6E8A-4147-A177-3AD203B41FA5}">
                      <a16:colId xmlns:a16="http://schemas.microsoft.com/office/drawing/2014/main" val="419408651"/>
                    </a:ext>
                  </a:extLst>
                </a:gridCol>
                <a:gridCol w="329184">
                  <a:extLst>
                    <a:ext uri="{9D8B030D-6E8A-4147-A177-3AD203B41FA5}">
                      <a16:colId xmlns:a16="http://schemas.microsoft.com/office/drawing/2014/main" val="105618028"/>
                    </a:ext>
                  </a:extLst>
                </a:gridCol>
                <a:gridCol w="329184">
                  <a:extLst>
                    <a:ext uri="{9D8B030D-6E8A-4147-A177-3AD203B41FA5}">
                      <a16:colId xmlns:a16="http://schemas.microsoft.com/office/drawing/2014/main" val="3117310915"/>
                    </a:ext>
                  </a:extLst>
                </a:gridCol>
                <a:gridCol w="329184">
                  <a:extLst>
                    <a:ext uri="{9D8B030D-6E8A-4147-A177-3AD203B41FA5}">
                      <a16:colId xmlns:a16="http://schemas.microsoft.com/office/drawing/2014/main" val="1069661080"/>
                    </a:ext>
                  </a:extLst>
                </a:gridCol>
                <a:gridCol w="329184">
                  <a:extLst>
                    <a:ext uri="{9D8B030D-6E8A-4147-A177-3AD203B41FA5}">
                      <a16:colId xmlns:a16="http://schemas.microsoft.com/office/drawing/2014/main" val="4173418019"/>
                    </a:ext>
                  </a:extLst>
                </a:gridCol>
                <a:gridCol w="329184">
                  <a:extLst>
                    <a:ext uri="{9D8B030D-6E8A-4147-A177-3AD203B41FA5}">
                      <a16:colId xmlns:a16="http://schemas.microsoft.com/office/drawing/2014/main" val="1500163657"/>
                    </a:ext>
                  </a:extLst>
                </a:gridCol>
                <a:gridCol w="329184">
                  <a:extLst>
                    <a:ext uri="{9D8B030D-6E8A-4147-A177-3AD203B41FA5}">
                      <a16:colId xmlns:a16="http://schemas.microsoft.com/office/drawing/2014/main" val="2043712993"/>
                    </a:ext>
                  </a:extLst>
                </a:gridCol>
                <a:gridCol w="329184">
                  <a:extLst>
                    <a:ext uri="{9D8B030D-6E8A-4147-A177-3AD203B41FA5}">
                      <a16:colId xmlns:a16="http://schemas.microsoft.com/office/drawing/2014/main" val="2982071710"/>
                    </a:ext>
                  </a:extLst>
                </a:gridCol>
                <a:gridCol w="329184">
                  <a:extLst>
                    <a:ext uri="{9D8B030D-6E8A-4147-A177-3AD203B41FA5}">
                      <a16:colId xmlns:a16="http://schemas.microsoft.com/office/drawing/2014/main" val="2804543975"/>
                    </a:ext>
                  </a:extLst>
                </a:gridCol>
                <a:gridCol w="329184">
                  <a:extLst>
                    <a:ext uri="{9D8B030D-6E8A-4147-A177-3AD203B41FA5}">
                      <a16:colId xmlns:a16="http://schemas.microsoft.com/office/drawing/2014/main" val="2143306091"/>
                    </a:ext>
                  </a:extLst>
                </a:gridCol>
                <a:gridCol w="329184">
                  <a:extLst>
                    <a:ext uri="{9D8B030D-6E8A-4147-A177-3AD203B41FA5}">
                      <a16:colId xmlns:a16="http://schemas.microsoft.com/office/drawing/2014/main" val="515872127"/>
                    </a:ext>
                  </a:extLst>
                </a:gridCol>
                <a:gridCol w="329184">
                  <a:extLst>
                    <a:ext uri="{9D8B030D-6E8A-4147-A177-3AD203B41FA5}">
                      <a16:colId xmlns:a16="http://schemas.microsoft.com/office/drawing/2014/main" val="361616971"/>
                    </a:ext>
                  </a:extLst>
                </a:gridCol>
                <a:gridCol w="329184">
                  <a:extLst>
                    <a:ext uri="{9D8B030D-6E8A-4147-A177-3AD203B41FA5}">
                      <a16:colId xmlns:a16="http://schemas.microsoft.com/office/drawing/2014/main" val="3594048900"/>
                    </a:ext>
                  </a:extLst>
                </a:gridCol>
                <a:gridCol w="329184">
                  <a:extLst>
                    <a:ext uri="{9D8B030D-6E8A-4147-A177-3AD203B41FA5}">
                      <a16:colId xmlns:a16="http://schemas.microsoft.com/office/drawing/2014/main" val="1244391099"/>
                    </a:ext>
                  </a:extLst>
                </a:gridCol>
                <a:gridCol w="329184">
                  <a:extLst>
                    <a:ext uri="{9D8B030D-6E8A-4147-A177-3AD203B41FA5}">
                      <a16:colId xmlns:a16="http://schemas.microsoft.com/office/drawing/2014/main" val="282925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5240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- 2020-05-11 13:07:02</a:t>
                      </a:r>
                      <a:r>
                        <a:rPr kumimoji="0" lang="de-DE" sz="1000" b="0" i="0" u="none" strike="noStrike" kern="1200" cap="none" spc="0" normalizeH="0" baseline="0" noProof="0">
                          <a:ln>
                            <a:noFill/>
                          </a:ln>
                          <a:solidFill>
                            <a:prstClr val="black"/>
                          </a:solidFill>
                          <a:effectLst/>
                          <a:uLnTx/>
                          <a:uFillTx/>
                          <a:latin typeface="+mn-lt"/>
                          <a:ea typeface="+mn-ea"/>
                          <a:cs typeface="+mn-cs"/>
                        </a:rPr>
                        <a:t>
 Nicht Jede/r hat die Wahl...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97041949_10156786699890728_2163354106209501184_o.jpg?_nc_cat=109&amp;_nc_sid=2d5d41&amp;_nc_oc=AQmUBxMuCoHzXBKFvFz0PoAjZ3AB5kuBhQHogQijuRHpxzwqE8vqXS0kY2Rb0bZ8xD8&amp;_nc_ht=scontent-iad3-1.xx&amp;_nc_tp=6&amp;oh=1a92fa058dc952a3b260c190a01d831d&amp;oe=5EE47966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4445049"/>
                  </a:ext>
                </a:extLst>
              </a:tr>
            </a:tbl>
          </a:graphicData>
        </a:graphic>
      </p:graphicFrame>
      <p:sp>
        <p:nvSpPr>
          <p:cNvPr id="4" name="Text Placeholder 3">
            <a:extLst>
              <a:ext uri="{FF2B5EF4-FFF2-40B4-BE49-F238E27FC236}">
                <a16:creationId xmlns:a16="http://schemas.microsoft.com/office/drawing/2014/main" id="{F09A2995-3078-4793-999A-4095BBD95D3D}"/>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3536520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ACA60-2753-490B-9F91-22635B1A5D69}"/>
              </a:ext>
            </a:extLst>
          </p:cNvPr>
          <p:cNvSpPr>
            <a:spLocks noGrp="1"/>
          </p:cNvSpPr>
          <p:nvPr>
            <p:ph type="title"/>
          </p:nvPr>
        </p:nvSpPr>
        <p:spPr/>
        <p:txBody>
          <a:bodyPr/>
          <a:lstStyle/>
          <a:p>
            <a:r>
              <a:rPr lang="en-US"/>
              <a:t>Facebook Own Posts Table | All Pages - 24 of 26</a:t>
            </a:r>
          </a:p>
        </p:txBody>
      </p:sp>
      <p:graphicFrame>
        <p:nvGraphicFramePr>
          <p:cNvPr id="5" name="Table Placeholder 4">
            <a:extLst>
              <a:ext uri="{FF2B5EF4-FFF2-40B4-BE49-F238E27FC236}">
                <a16:creationId xmlns:a16="http://schemas.microsoft.com/office/drawing/2014/main" id="{6279033D-ADD3-4DEE-A966-555801424B45}"/>
              </a:ext>
            </a:extLst>
          </p:cNvPr>
          <p:cNvGraphicFramePr>
            <a:graphicFrameLocks noGrp="1"/>
          </p:cNvGraphicFramePr>
          <p:nvPr>
            <p:ph type="tbl" sz="quarter" idx="13"/>
            <p:extLst>
              <p:ext uri="{D42A27DB-BD31-4B8C-83A1-F6EECF244321}">
                <p14:modId xmlns:p14="http://schemas.microsoft.com/office/powerpoint/2010/main" val="902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9980962"/>
                    </a:ext>
                  </a:extLst>
                </a:gridCol>
                <a:gridCol w="987552">
                  <a:extLst>
                    <a:ext uri="{9D8B030D-6E8A-4147-A177-3AD203B41FA5}">
                      <a16:colId xmlns:a16="http://schemas.microsoft.com/office/drawing/2014/main" val="3137196135"/>
                    </a:ext>
                  </a:extLst>
                </a:gridCol>
                <a:gridCol w="658368">
                  <a:extLst>
                    <a:ext uri="{9D8B030D-6E8A-4147-A177-3AD203B41FA5}">
                      <a16:colId xmlns:a16="http://schemas.microsoft.com/office/drawing/2014/main" val="3418371049"/>
                    </a:ext>
                  </a:extLst>
                </a:gridCol>
                <a:gridCol w="329184">
                  <a:extLst>
                    <a:ext uri="{9D8B030D-6E8A-4147-A177-3AD203B41FA5}">
                      <a16:colId xmlns:a16="http://schemas.microsoft.com/office/drawing/2014/main" val="1318270282"/>
                    </a:ext>
                  </a:extLst>
                </a:gridCol>
                <a:gridCol w="329184">
                  <a:extLst>
                    <a:ext uri="{9D8B030D-6E8A-4147-A177-3AD203B41FA5}">
                      <a16:colId xmlns:a16="http://schemas.microsoft.com/office/drawing/2014/main" val="2590222917"/>
                    </a:ext>
                  </a:extLst>
                </a:gridCol>
                <a:gridCol w="329184">
                  <a:extLst>
                    <a:ext uri="{9D8B030D-6E8A-4147-A177-3AD203B41FA5}">
                      <a16:colId xmlns:a16="http://schemas.microsoft.com/office/drawing/2014/main" val="3125609448"/>
                    </a:ext>
                  </a:extLst>
                </a:gridCol>
                <a:gridCol w="329184">
                  <a:extLst>
                    <a:ext uri="{9D8B030D-6E8A-4147-A177-3AD203B41FA5}">
                      <a16:colId xmlns:a16="http://schemas.microsoft.com/office/drawing/2014/main" val="3818966801"/>
                    </a:ext>
                  </a:extLst>
                </a:gridCol>
                <a:gridCol w="329184">
                  <a:extLst>
                    <a:ext uri="{9D8B030D-6E8A-4147-A177-3AD203B41FA5}">
                      <a16:colId xmlns:a16="http://schemas.microsoft.com/office/drawing/2014/main" val="345731957"/>
                    </a:ext>
                  </a:extLst>
                </a:gridCol>
                <a:gridCol w="329184">
                  <a:extLst>
                    <a:ext uri="{9D8B030D-6E8A-4147-A177-3AD203B41FA5}">
                      <a16:colId xmlns:a16="http://schemas.microsoft.com/office/drawing/2014/main" val="2890373565"/>
                    </a:ext>
                  </a:extLst>
                </a:gridCol>
                <a:gridCol w="329184">
                  <a:extLst>
                    <a:ext uri="{9D8B030D-6E8A-4147-A177-3AD203B41FA5}">
                      <a16:colId xmlns:a16="http://schemas.microsoft.com/office/drawing/2014/main" val="3094010799"/>
                    </a:ext>
                  </a:extLst>
                </a:gridCol>
                <a:gridCol w="329184">
                  <a:extLst>
                    <a:ext uri="{9D8B030D-6E8A-4147-A177-3AD203B41FA5}">
                      <a16:colId xmlns:a16="http://schemas.microsoft.com/office/drawing/2014/main" val="1527234226"/>
                    </a:ext>
                  </a:extLst>
                </a:gridCol>
                <a:gridCol w="329184">
                  <a:extLst>
                    <a:ext uri="{9D8B030D-6E8A-4147-A177-3AD203B41FA5}">
                      <a16:colId xmlns:a16="http://schemas.microsoft.com/office/drawing/2014/main" val="142202351"/>
                    </a:ext>
                  </a:extLst>
                </a:gridCol>
                <a:gridCol w="329184">
                  <a:extLst>
                    <a:ext uri="{9D8B030D-6E8A-4147-A177-3AD203B41FA5}">
                      <a16:colId xmlns:a16="http://schemas.microsoft.com/office/drawing/2014/main" val="1021822658"/>
                    </a:ext>
                  </a:extLst>
                </a:gridCol>
                <a:gridCol w="329184">
                  <a:extLst>
                    <a:ext uri="{9D8B030D-6E8A-4147-A177-3AD203B41FA5}">
                      <a16:colId xmlns:a16="http://schemas.microsoft.com/office/drawing/2014/main" val="2520495451"/>
                    </a:ext>
                  </a:extLst>
                </a:gridCol>
                <a:gridCol w="329184">
                  <a:extLst>
                    <a:ext uri="{9D8B030D-6E8A-4147-A177-3AD203B41FA5}">
                      <a16:colId xmlns:a16="http://schemas.microsoft.com/office/drawing/2014/main" val="4281696585"/>
                    </a:ext>
                  </a:extLst>
                </a:gridCol>
                <a:gridCol w="329184">
                  <a:extLst>
                    <a:ext uri="{9D8B030D-6E8A-4147-A177-3AD203B41FA5}">
                      <a16:colId xmlns:a16="http://schemas.microsoft.com/office/drawing/2014/main" val="1488968175"/>
                    </a:ext>
                  </a:extLst>
                </a:gridCol>
                <a:gridCol w="329184">
                  <a:extLst>
                    <a:ext uri="{9D8B030D-6E8A-4147-A177-3AD203B41FA5}">
                      <a16:colId xmlns:a16="http://schemas.microsoft.com/office/drawing/2014/main" val="1389607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3179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- 2020-05-13 17:30:26</a:t>
                      </a:r>
                      <a:r>
                        <a:rPr kumimoji="0" lang="de-DE" sz="1000" b="0" i="0" u="none" strike="noStrike" kern="1200" cap="none" spc="0" normalizeH="0" baseline="0" noProof="0">
                          <a:ln>
                            <a:noFill/>
                          </a:ln>
                          <a:solidFill>
                            <a:prstClr val="black"/>
                          </a:solidFill>
                          <a:effectLst/>
                          <a:uLnTx/>
                          <a:uFillTx/>
                          <a:latin typeface="+mn-lt"/>
                          <a:ea typeface="+mn-ea"/>
                          <a:cs typeface="+mn-cs"/>
                        </a:rPr>
                        <a:t>
 Alles Definitionssache?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97376079_10156793124480728_1862017916526919680_o.jpg?_nc_cat=111&amp;_nc_sid=2d5d41&amp;_nc_oc=AQnPyFOt9uSvunsYbwSk64WW0kwPHW-oUu92JdN98IBIIhB3rSaacv3w1qn4pJvqjDM&amp;_nc_ht=scontent-iad3-1.xx&amp;_nc_tp=6&amp;oh=b0c867f20e3c62ddc52761bcf629d59d&amp;oe=5EE2A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9389950"/>
                  </a:ext>
                </a:extLst>
              </a:tr>
            </a:tbl>
          </a:graphicData>
        </a:graphic>
      </p:graphicFrame>
      <p:sp>
        <p:nvSpPr>
          <p:cNvPr id="4" name="Text Placeholder 3">
            <a:extLst>
              <a:ext uri="{FF2B5EF4-FFF2-40B4-BE49-F238E27FC236}">
                <a16:creationId xmlns:a16="http://schemas.microsoft.com/office/drawing/2014/main" id="{91835E88-B0DC-4ED1-9A11-BF7E080D6D8C}"/>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2316473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786F-97D9-47D6-82D1-44C58534CA1A}"/>
              </a:ext>
            </a:extLst>
          </p:cNvPr>
          <p:cNvSpPr>
            <a:spLocks noGrp="1"/>
          </p:cNvSpPr>
          <p:nvPr>
            <p:ph type="title"/>
          </p:nvPr>
        </p:nvSpPr>
        <p:spPr/>
        <p:txBody>
          <a:bodyPr/>
          <a:lstStyle/>
          <a:p>
            <a:r>
              <a:rPr lang="en-US"/>
              <a:t>Facebook Own Posts Table | All Pages - 25 of 26</a:t>
            </a:r>
          </a:p>
        </p:txBody>
      </p:sp>
      <p:graphicFrame>
        <p:nvGraphicFramePr>
          <p:cNvPr id="5" name="Table Placeholder 4">
            <a:extLst>
              <a:ext uri="{FF2B5EF4-FFF2-40B4-BE49-F238E27FC236}">
                <a16:creationId xmlns:a16="http://schemas.microsoft.com/office/drawing/2014/main" id="{BAD017FC-B618-4D6F-B583-9EF18B2E81D1}"/>
              </a:ext>
            </a:extLst>
          </p:cNvPr>
          <p:cNvGraphicFramePr>
            <a:graphicFrameLocks noGrp="1"/>
          </p:cNvGraphicFramePr>
          <p:nvPr>
            <p:ph type="tbl" sz="quarter" idx="13"/>
            <p:extLst>
              <p:ext uri="{D42A27DB-BD31-4B8C-83A1-F6EECF244321}">
                <p14:modId xmlns:p14="http://schemas.microsoft.com/office/powerpoint/2010/main" val="720097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6638884"/>
                    </a:ext>
                  </a:extLst>
                </a:gridCol>
                <a:gridCol w="987552">
                  <a:extLst>
                    <a:ext uri="{9D8B030D-6E8A-4147-A177-3AD203B41FA5}">
                      <a16:colId xmlns:a16="http://schemas.microsoft.com/office/drawing/2014/main" val="742539590"/>
                    </a:ext>
                  </a:extLst>
                </a:gridCol>
                <a:gridCol w="658368">
                  <a:extLst>
                    <a:ext uri="{9D8B030D-6E8A-4147-A177-3AD203B41FA5}">
                      <a16:colId xmlns:a16="http://schemas.microsoft.com/office/drawing/2014/main" val="37711790"/>
                    </a:ext>
                  </a:extLst>
                </a:gridCol>
                <a:gridCol w="329184">
                  <a:extLst>
                    <a:ext uri="{9D8B030D-6E8A-4147-A177-3AD203B41FA5}">
                      <a16:colId xmlns:a16="http://schemas.microsoft.com/office/drawing/2014/main" val="3440296037"/>
                    </a:ext>
                  </a:extLst>
                </a:gridCol>
                <a:gridCol w="329184">
                  <a:extLst>
                    <a:ext uri="{9D8B030D-6E8A-4147-A177-3AD203B41FA5}">
                      <a16:colId xmlns:a16="http://schemas.microsoft.com/office/drawing/2014/main" val="3153659241"/>
                    </a:ext>
                  </a:extLst>
                </a:gridCol>
                <a:gridCol w="329184">
                  <a:extLst>
                    <a:ext uri="{9D8B030D-6E8A-4147-A177-3AD203B41FA5}">
                      <a16:colId xmlns:a16="http://schemas.microsoft.com/office/drawing/2014/main" val="1552673692"/>
                    </a:ext>
                  </a:extLst>
                </a:gridCol>
                <a:gridCol w="329184">
                  <a:extLst>
                    <a:ext uri="{9D8B030D-6E8A-4147-A177-3AD203B41FA5}">
                      <a16:colId xmlns:a16="http://schemas.microsoft.com/office/drawing/2014/main" val="639703987"/>
                    </a:ext>
                  </a:extLst>
                </a:gridCol>
                <a:gridCol w="329184">
                  <a:extLst>
                    <a:ext uri="{9D8B030D-6E8A-4147-A177-3AD203B41FA5}">
                      <a16:colId xmlns:a16="http://schemas.microsoft.com/office/drawing/2014/main" val="2565158503"/>
                    </a:ext>
                  </a:extLst>
                </a:gridCol>
                <a:gridCol w="329184">
                  <a:extLst>
                    <a:ext uri="{9D8B030D-6E8A-4147-A177-3AD203B41FA5}">
                      <a16:colId xmlns:a16="http://schemas.microsoft.com/office/drawing/2014/main" val="4076656533"/>
                    </a:ext>
                  </a:extLst>
                </a:gridCol>
                <a:gridCol w="329184">
                  <a:extLst>
                    <a:ext uri="{9D8B030D-6E8A-4147-A177-3AD203B41FA5}">
                      <a16:colId xmlns:a16="http://schemas.microsoft.com/office/drawing/2014/main" val="4187850381"/>
                    </a:ext>
                  </a:extLst>
                </a:gridCol>
                <a:gridCol w="329184">
                  <a:extLst>
                    <a:ext uri="{9D8B030D-6E8A-4147-A177-3AD203B41FA5}">
                      <a16:colId xmlns:a16="http://schemas.microsoft.com/office/drawing/2014/main" val="2202610975"/>
                    </a:ext>
                  </a:extLst>
                </a:gridCol>
                <a:gridCol w="329184">
                  <a:extLst>
                    <a:ext uri="{9D8B030D-6E8A-4147-A177-3AD203B41FA5}">
                      <a16:colId xmlns:a16="http://schemas.microsoft.com/office/drawing/2014/main" val="3194057841"/>
                    </a:ext>
                  </a:extLst>
                </a:gridCol>
                <a:gridCol w="329184">
                  <a:extLst>
                    <a:ext uri="{9D8B030D-6E8A-4147-A177-3AD203B41FA5}">
                      <a16:colId xmlns:a16="http://schemas.microsoft.com/office/drawing/2014/main" val="2578756921"/>
                    </a:ext>
                  </a:extLst>
                </a:gridCol>
                <a:gridCol w="329184">
                  <a:extLst>
                    <a:ext uri="{9D8B030D-6E8A-4147-A177-3AD203B41FA5}">
                      <a16:colId xmlns:a16="http://schemas.microsoft.com/office/drawing/2014/main" val="3070335724"/>
                    </a:ext>
                  </a:extLst>
                </a:gridCol>
                <a:gridCol w="329184">
                  <a:extLst>
                    <a:ext uri="{9D8B030D-6E8A-4147-A177-3AD203B41FA5}">
                      <a16:colId xmlns:a16="http://schemas.microsoft.com/office/drawing/2014/main" val="4280254319"/>
                    </a:ext>
                  </a:extLst>
                </a:gridCol>
                <a:gridCol w="329184">
                  <a:extLst>
                    <a:ext uri="{9D8B030D-6E8A-4147-A177-3AD203B41FA5}">
                      <a16:colId xmlns:a16="http://schemas.microsoft.com/office/drawing/2014/main" val="835883691"/>
                    </a:ext>
                  </a:extLst>
                </a:gridCol>
                <a:gridCol w="329184">
                  <a:extLst>
                    <a:ext uri="{9D8B030D-6E8A-4147-A177-3AD203B41FA5}">
                      <a16:colId xmlns:a16="http://schemas.microsoft.com/office/drawing/2014/main" val="345959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5114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BR24 - 2020-04-20 09:13:41</a:t>
                      </a:r>
                      <a:r>
                        <a:rPr kumimoji="0" lang="de-DE" sz="1000" b="0" i="0" u="none" strike="noStrike" kern="1200" cap="none" spc="0" normalizeH="0" baseline="0" noProof="0">
                          <a:ln>
                            <a:noFill/>
                          </a:ln>
                          <a:solidFill>
                            <a:prstClr val="black"/>
                          </a:solidFill>
                          <a:effectLst/>
                          <a:uLnTx/>
                          <a:uFillTx/>
                          <a:latin typeface="+mn-lt"/>
                          <a:ea typeface="+mn-ea"/>
                          <a:cs typeface="+mn-cs"/>
                        </a:rPr>
                        <a:t>
 Wie ist die aktuelle Lage in Bayern? Und wie geht's weiter? Darüber spricht Ministerpräsident Söder in seiner Regierungserklärung zu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https://scontent-iad3-1.xx.fbcdn.net/v/t15.5256-10/93867439_665522637581568_385703499293261824_n.jpg?_nc_cat=106&amp;_nc_sid=ad6a45&amp;_nc_ohc=6h0yf-Ija20AX-7ovCG&amp;_nc_ht=scontent-iad3-1.xx&amp;oh=7351e58da2b9de4661b41a4bee844f34&amp;oe=5EDFB4B6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12:34:56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7976634"/>
                  </a:ext>
                </a:extLst>
              </a:tr>
            </a:tbl>
          </a:graphicData>
        </a:graphic>
      </p:graphicFrame>
      <p:sp>
        <p:nvSpPr>
          <p:cNvPr id="4" name="Text Placeholder 3">
            <a:extLst>
              <a:ext uri="{FF2B5EF4-FFF2-40B4-BE49-F238E27FC236}">
                <a16:creationId xmlns:a16="http://schemas.microsoft.com/office/drawing/2014/main" id="{17873B6D-A6B0-4E6A-A1BB-957680C67EA2}"/>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3121285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E03A1-8C13-4F9D-B273-7DF7F230D866}"/>
              </a:ext>
            </a:extLst>
          </p:cNvPr>
          <p:cNvSpPr>
            <a:spLocks noGrp="1"/>
          </p:cNvSpPr>
          <p:nvPr>
            <p:ph type="title"/>
          </p:nvPr>
        </p:nvSpPr>
        <p:spPr/>
        <p:txBody>
          <a:bodyPr/>
          <a:lstStyle/>
          <a:p>
            <a:r>
              <a:rPr lang="en-US"/>
              <a:t>Facebook Own Posts Table | All Pages - 26 of 26</a:t>
            </a:r>
          </a:p>
        </p:txBody>
      </p:sp>
      <p:graphicFrame>
        <p:nvGraphicFramePr>
          <p:cNvPr id="5" name="Table Placeholder 4">
            <a:extLst>
              <a:ext uri="{FF2B5EF4-FFF2-40B4-BE49-F238E27FC236}">
                <a16:creationId xmlns:a16="http://schemas.microsoft.com/office/drawing/2014/main" id="{D00EB8B4-696D-41BE-8B75-89442A4DAA33}"/>
              </a:ext>
            </a:extLst>
          </p:cNvPr>
          <p:cNvGraphicFramePr>
            <a:graphicFrameLocks noGrp="1"/>
          </p:cNvGraphicFramePr>
          <p:nvPr>
            <p:ph type="tbl" sz="quarter" idx="13"/>
            <p:extLst>
              <p:ext uri="{D42A27DB-BD31-4B8C-83A1-F6EECF244321}">
                <p14:modId xmlns:p14="http://schemas.microsoft.com/office/powerpoint/2010/main" val="222740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23438825"/>
                    </a:ext>
                  </a:extLst>
                </a:gridCol>
                <a:gridCol w="987552">
                  <a:extLst>
                    <a:ext uri="{9D8B030D-6E8A-4147-A177-3AD203B41FA5}">
                      <a16:colId xmlns:a16="http://schemas.microsoft.com/office/drawing/2014/main" val="4170679936"/>
                    </a:ext>
                  </a:extLst>
                </a:gridCol>
                <a:gridCol w="658368">
                  <a:extLst>
                    <a:ext uri="{9D8B030D-6E8A-4147-A177-3AD203B41FA5}">
                      <a16:colId xmlns:a16="http://schemas.microsoft.com/office/drawing/2014/main" val="2394024464"/>
                    </a:ext>
                  </a:extLst>
                </a:gridCol>
                <a:gridCol w="329184">
                  <a:extLst>
                    <a:ext uri="{9D8B030D-6E8A-4147-A177-3AD203B41FA5}">
                      <a16:colId xmlns:a16="http://schemas.microsoft.com/office/drawing/2014/main" val="765390517"/>
                    </a:ext>
                  </a:extLst>
                </a:gridCol>
                <a:gridCol w="329184">
                  <a:extLst>
                    <a:ext uri="{9D8B030D-6E8A-4147-A177-3AD203B41FA5}">
                      <a16:colId xmlns:a16="http://schemas.microsoft.com/office/drawing/2014/main" val="128597800"/>
                    </a:ext>
                  </a:extLst>
                </a:gridCol>
                <a:gridCol w="329184">
                  <a:extLst>
                    <a:ext uri="{9D8B030D-6E8A-4147-A177-3AD203B41FA5}">
                      <a16:colId xmlns:a16="http://schemas.microsoft.com/office/drawing/2014/main" val="1222167159"/>
                    </a:ext>
                  </a:extLst>
                </a:gridCol>
                <a:gridCol w="329184">
                  <a:extLst>
                    <a:ext uri="{9D8B030D-6E8A-4147-A177-3AD203B41FA5}">
                      <a16:colId xmlns:a16="http://schemas.microsoft.com/office/drawing/2014/main" val="3240806891"/>
                    </a:ext>
                  </a:extLst>
                </a:gridCol>
                <a:gridCol w="329184">
                  <a:extLst>
                    <a:ext uri="{9D8B030D-6E8A-4147-A177-3AD203B41FA5}">
                      <a16:colId xmlns:a16="http://schemas.microsoft.com/office/drawing/2014/main" val="3819198090"/>
                    </a:ext>
                  </a:extLst>
                </a:gridCol>
                <a:gridCol w="329184">
                  <a:extLst>
                    <a:ext uri="{9D8B030D-6E8A-4147-A177-3AD203B41FA5}">
                      <a16:colId xmlns:a16="http://schemas.microsoft.com/office/drawing/2014/main" val="2296049766"/>
                    </a:ext>
                  </a:extLst>
                </a:gridCol>
                <a:gridCol w="329184">
                  <a:extLst>
                    <a:ext uri="{9D8B030D-6E8A-4147-A177-3AD203B41FA5}">
                      <a16:colId xmlns:a16="http://schemas.microsoft.com/office/drawing/2014/main" val="3893358047"/>
                    </a:ext>
                  </a:extLst>
                </a:gridCol>
                <a:gridCol w="329184">
                  <a:extLst>
                    <a:ext uri="{9D8B030D-6E8A-4147-A177-3AD203B41FA5}">
                      <a16:colId xmlns:a16="http://schemas.microsoft.com/office/drawing/2014/main" val="2900950906"/>
                    </a:ext>
                  </a:extLst>
                </a:gridCol>
                <a:gridCol w="329184">
                  <a:extLst>
                    <a:ext uri="{9D8B030D-6E8A-4147-A177-3AD203B41FA5}">
                      <a16:colId xmlns:a16="http://schemas.microsoft.com/office/drawing/2014/main" val="3852128748"/>
                    </a:ext>
                  </a:extLst>
                </a:gridCol>
                <a:gridCol w="329184">
                  <a:extLst>
                    <a:ext uri="{9D8B030D-6E8A-4147-A177-3AD203B41FA5}">
                      <a16:colId xmlns:a16="http://schemas.microsoft.com/office/drawing/2014/main" val="1227736912"/>
                    </a:ext>
                  </a:extLst>
                </a:gridCol>
                <a:gridCol w="329184">
                  <a:extLst>
                    <a:ext uri="{9D8B030D-6E8A-4147-A177-3AD203B41FA5}">
                      <a16:colId xmlns:a16="http://schemas.microsoft.com/office/drawing/2014/main" val="4196967685"/>
                    </a:ext>
                  </a:extLst>
                </a:gridCol>
                <a:gridCol w="329184">
                  <a:extLst>
                    <a:ext uri="{9D8B030D-6E8A-4147-A177-3AD203B41FA5}">
                      <a16:colId xmlns:a16="http://schemas.microsoft.com/office/drawing/2014/main" val="1208224184"/>
                    </a:ext>
                  </a:extLst>
                </a:gridCol>
                <a:gridCol w="329184">
                  <a:extLst>
                    <a:ext uri="{9D8B030D-6E8A-4147-A177-3AD203B41FA5}">
                      <a16:colId xmlns:a16="http://schemas.microsoft.com/office/drawing/2014/main" val="730546482"/>
                    </a:ext>
                  </a:extLst>
                </a:gridCol>
                <a:gridCol w="329184">
                  <a:extLst>
                    <a:ext uri="{9D8B030D-6E8A-4147-A177-3AD203B41FA5}">
                      <a16:colId xmlns:a16="http://schemas.microsoft.com/office/drawing/2014/main" val="26750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8161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BR24 - 2020-05-04 20:25:26</a:t>
                      </a:r>
                      <a:r>
                        <a:rPr kumimoji="0" lang="de-DE" sz="1000" b="0" i="0" u="none" strike="noStrike" kern="1200" cap="none" spc="0" normalizeH="0" baseline="0" noProof="0">
                          <a:ln>
                            <a:noFill/>
                          </a:ln>
                          <a:solidFill>
                            <a:prstClr val="black"/>
                          </a:solidFill>
                          <a:effectLst/>
                          <a:uLnTx/>
                          <a:uFillTx/>
                          <a:latin typeface="+mn-lt"/>
                          <a:ea typeface="+mn-ea"/>
                          <a:cs typeface="+mn-cs"/>
                        </a:rPr>
                        <a:t>
 Und was sagt Ihr dazu? 
[via BR24 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https://scontent-iad3-1.xx.fbcdn.net/v/t1.0-9/p720x720/95537378_10156806644486286_4918841012622721024_o.jpg?_nc_cat=105&amp;_nc_sid=8024bb&amp;_nc_ohc=xDudUD954OkAX__1uV3&amp;_nc_ht=scontent-iad3-1.xx&amp;_nc_tp=6&amp;oh=03ed4350dc869cc9f556992c93ac395a&amp;oe=5EE4FB15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09:18:57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5441174"/>
                  </a:ext>
                </a:extLst>
              </a:tr>
            </a:tbl>
          </a:graphicData>
        </a:graphic>
      </p:graphicFrame>
      <p:sp>
        <p:nvSpPr>
          <p:cNvPr id="4" name="Text Placeholder 3">
            <a:extLst>
              <a:ext uri="{FF2B5EF4-FFF2-40B4-BE49-F238E27FC236}">
                <a16:creationId xmlns:a16="http://schemas.microsoft.com/office/drawing/2014/main" id="{28C31FAF-9083-4CD9-AE96-D1B9BBE25765}"/>
              </a:ext>
            </a:extLst>
          </p:cNvPr>
          <p:cNvSpPr>
            <a:spLocks noGrp="1"/>
          </p:cNvSpPr>
          <p:nvPr>
            <p:ph type="body" sz="quarter" idx="14"/>
          </p:nvPr>
        </p:nvSpPr>
        <p:spPr/>
        <p:txBody>
          <a:bodyPr/>
          <a:lstStyle/>
          <a:p>
            <a:r>
              <a:rPr lang="en-US"/>
              <a:t>01.04.2020 - 31.05.2020</a:t>
            </a:r>
          </a:p>
        </p:txBody>
      </p:sp>
    </p:spTree>
    <p:extLst>
      <p:ext uri="{BB962C8B-B14F-4D97-AF65-F5344CB8AC3E}">
        <p14:creationId xmlns:p14="http://schemas.microsoft.com/office/powerpoint/2010/main" val="19350715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2952</Words>
  <Application>Microsoft Office PowerPoint</Application>
  <PresentationFormat>On-screen Show (4:3)</PresentationFormat>
  <Paragraphs>919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All Pages - 1 of 26</vt:lpstr>
      <vt:lpstr>Facebook Own Posts Table | All Pages - 2 of 26</vt:lpstr>
      <vt:lpstr>Facebook Own Posts Table | All Pages - 3 of 26</vt:lpstr>
      <vt:lpstr>Facebook Own Posts Table | All Pages - 4 of 26</vt:lpstr>
      <vt:lpstr>Facebook Own Posts Table | All Pages - 5 of 26</vt:lpstr>
      <vt:lpstr>Facebook Own Posts Table | All Pages - 6 of 26</vt:lpstr>
      <vt:lpstr>Facebook Own Posts Table | All Pages - 7 of 26</vt:lpstr>
      <vt:lpstr>Facebook Own Posts Table | All Pages - 8 of 26</vt:lpstr>
      <vt:lpstr>Facebook Own Posts Table | All Pages - 9 of 26</vt:lpstr>
      <vt:lpstr>Facebook Own Posts Table | All Pages - 10 of 26</vt:lpstr>
      <vt:lpstr>Facebook Own Posts Table | All Pages - 11 of 26</vt:lpstr>
      <vt:lpstr>Facebook Own Posts Table | All Pages - 12 of 26</vt:lpstr>
      <vt:lpstr>Facebook Own Posts Table | All Pages - 13 of 26</vt:lpstr>
      <vt:lpstr>Facebook Own Posts Table | All Pages - 14 of 26</vt:lpstr>
      <vt:lpstr>Facebook Own Posts Table | All Pages - 15 of 26</vt:lpstr>
      <vt:lpstr>Facebook Own Posts Table | All Pages - 16 of 26</vt:lpstr>
      <vt:lpstr>Facebook Own Posts Table | All Pages - 17 of 26</vt:lpstr>
      <vt:lpstr>Facebook Own Posts Table | All Pages - 18 of 26</vt:lpstr>
      <vt:lpstr>Facebook Own Posts Table | All Pages - 19 of 26</vt:lpstr>
      <vt:lpstr>Facebook Own Posts Table | All Pages - 20 of 26</vt:lpstr>
      <vt:lpstr>Facebook Own Posts Table | All Pages - 21 of 26</vt:lpstr>
      <vt:lpstr>Facebook Own Posts Table | All Pages - 22 of 26</vt:lpstr>
      <vt:lpstr>Facebook Own Posts Table | All Pages - 23 of 26</vt:lpstr>
      <vt:lpstr>Facebook Own Posts Table | All Pages - 24 of 26</vt:lpstr>
      <vt:lpstr>Facebook Own Posts Table | All Pages - 25 of 26</vt:lpstr>
      <vt:lpstr>Facebook Own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26</dc:title>
  <dc:creator>Frederik Peiniger</dc:creator>
  <cp:lastModifiedBy>Frederik Peiniger</cp:lastModifiedBy>
  <cp:revision>1</cp:revision>
  <dcterms:created xsi:type="dcterms:W3CDTF">2020-05-15T11:14:41Z</dcterms:created>
  <dcterms:modified xsi:type="dcterms:W3CDTF">2020-05-15T11:23:47Z</dcterms:modified>
</cp:coreProperties>
</file>