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@LaRochePosayFR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0.22212350066636999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0.103596270534261</c:v>
                </c:pt>
                <c:pt idx="8">
                  <c:v>0</c:v>
                </c:pt>
                <c:pt idx="9">
                  <c:v>0.147972773009766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0.19245003700962199</c:v>
                </c:pt>
                <c:pt idx="14">
                  <c:v>0</c:v>
                </c:pt>
                <c:pt idx="15">
                  <c:v>0</c:v>
                </c:pt>
                <c:pt idx="16">
                  <c:v>0.22172949002217299</c:v>
                </c:pt>
                <c:pt idx="17">
                  <c:v>0</c:v>
                </c:pt>
                <c:pt idx="18">
                  <c:v>0</c:v>
                </c:pt>
                <c:pt idx="19">
                  <c:v>0.14775413711583901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0.25029446407538303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0.17482517482517501</c:v>
                </c:pt>
                <c:pt idx="33">
                  <c:v>0</c:v>
                </c:pt>
                <c:pt idx="34">
                  <c:v>0.24752475247524799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0.1162452775356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0.36189924724956601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0.21635655560363501</c:v>
                </c:pt>
                <c:pt idx="58">
                  <c:v>0</c:v>
                </c:pt>
                <c:pt idx="59">
                  <c:v>0.115523465703971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0.71540992988982699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07-4BD9-A7FF-79E23F6ED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765456"/>
        <c:axId val="339766440"/>
      </c:lineChart>
      <c:dateAx>
        <c:axId val="339765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66440"/>
        <c:crosses val="autoZero"/>
        <c:auto val="1"/>
        <c:lblOffset val="100"/>
        <c:baseTimeUnit val="days"/>
      </c:dateAx>
      <c:valAx>
        <c:axId val="33976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6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@LaRochePosayFR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80-4BBF-BA2B-118FCE8063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@LaRochePosayFR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80-4BBF-BA2B-118FCE8063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@LaRochePosayFR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80-4BBF-BA2B-118FCE806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602136"/>
        <c:axId val="282599184"/>
      </c:barChart>
      <c:catAx>
        <c:axId val="282602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99184"/>
        <c:crosses val="autoZero"/>
        <c:auto val="1"/>
        <c:lblAlgn val="ctr"/>
        <c:lblOffset val="100"/>
        <c:noMultiLvlLbl val="0"/>
      </c:catAx>
      <c:valAx>
        <c:axId val="28259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0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@LaRochePosayFR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7020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E1-4796-853B-1994272DB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@LaRochePosayFR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2.96208530805687E-2</c:v>
                </c:pt>
                <c:pt idx="1">
                  <c:v>1.48060408646728E-2</c:v>
                </c:pt>
                <c:pt idx="2">
                  <c:v>-1.48038490007402E-2</c:v>
                </c:pt>
                <c:pt idx="3">
                  <c:v>-1.48060408646728E-2</c:v>
                </c:pt>
                <c:pt idx="4">
                  <c:v>2.9616466755516099E-2</c:v>
                </c:pt>
                <c:pt idx="5">
                  <c:v>5.9215396002960802E-2</c:v>
                </c:pt>
                <c:pt idx="6">
                  <c:v>-4.4385264092321297E-2</c:v>
                </c:pt>
                <c:pt idx="7">
                  <c:v>4.4404973357016E-2</c:v>
                </c:pt>
                <c:pt idx="8">
                  <c:v>0</c:v>
                </c:pt>
                <c:pt idx="9">
                  <c:v>-1.47950880307738E-2</c:v>
                </c:pt>
                <c:pt idx="10">
                  <c:v>-4.4391831902929897E-2</c:v>
                </c:pt>
                <c:pt idx="11">
                  <c:v>0</c:v>
                </c:pt>
                <c:pt idx="12">
                  <c:v>-2.9607698001480401E-2</c:v>
                </c:pt>
                <c:pt idx="13">
                  <c:v>5.92329335110321E-2</c:v>
                </c:pt>
                <c:pt idx="14">
                  <c:v>8.8796803315080705E-2</c:v>
                </c:pt>
                <c:pt idx="15">
                  <c:v>0</c:v>
                </c:pt>
                <c:pt idx="16">
                  <c:v>7.3931687121100098E-2</c:v>
                </c:pt>
                <c:pt idx="17">
                  <c:v>-5.9101654846335699E-2</c:v>
                </c:pt>
                <c:pt idx="18">
                  <c:v>1.47841513897102E-2</c:v>
                </c:pt>
                <c:pt idx="19">
                  <c:v>0.103473762010347</c:v>
                </c:pt>
                <c:pt idx="20">
                  <c:v>7.3833431777909006E-2</c:v>
                </c:pt>
                <c:pt idx="21">
                  <c:v>0.132802124833997</c:v>
                </c:pt>
                <c:pt idx="22">
                  <c:v>7.3681108163866804E-2</c:v>
                </c:pt>
                <c:pt idx="23">
                  <c:v>2.9450743631276699E-2</c:v>
                </c:pt>
                <c:pt idx="24">
                  <c:v>7.3605181804799094E-2</c:v>
                </c:pt>
                <c:pt idx="25">
                  <c:v>0.147102088849662</c:v>
                </c:pt>
                <c:pt idx="26">
                  <c:v>0.11750881316098701</c:v>
                </c:pt>
                <c:pt idx="27">
                  <c:v>0.132042253521127</c:v>
                </c:pt>
                <c:pt idx="28">
                  <c:v>0.27838827838827801</c:v>
                </c:pt>
                <c:pt idx="29">
                  <c:v>0.116890707188778</c:v>
                </c:pt>
                <c:pt idx="30">
                  <c:v>2.91885580852306E-2</c:v>
                </c:pt>
                <c:pt idx="31">
                  <c:v>0.13131018383425699</c:v>
                </c:pt>
                <c:pt idx="32">
                  <c:v>4.3712662101121999E-2</c:v>
                </c:pt>
                <c:pt idx="33">
                  <c:v>2.9129041654529599E-2</c:v>
                </c:pt>
                <c:pt idx="34">
                  <c:v>1.45602795573675E-2</c:v>
                </c:pt>
                <c:pt idx="35">
                  <c:v>-4.3674479545785398E-2</c:v>
                </c:pt>
                <c:pt idx="36">
                  <c:v>-1.4564520827264799E-2</c:v>
                </c:pt>
                <c:pt idx="37">
                  <c:v>-2.91332847778587E-2</c:v>
                </c:pt>
                <c:pt idx="38">
                  <c:v>2.9141774734081301E-2</c:v>
                </c:pt>
                <c:pt idx="39">
                  <c:v>8.7399854333576096E-2</c:v>
                </c:pt>
                <c:pt idx="40">
                  <c:v>0.14553922282055001</c:v>
                </c:pt>
                <c:pt idx="41">
                  <c:v>2.9065542799011801E-2</c:v>
                </c:pt>
                <c:pt idx="42">
                  <c:v>7.2642742989975306E-2</c:v>
                </c:pt>
                <c:pt idx="43">
                  <c:v>0.174216027874564</c:v>
                </c:pt>
                <c:pt idx="44">
                  <c:v>8.6956521739130405E-2</c:v>
                </c:pt>
                <c:pt idx="45">
                  <c:v>7.2400810889081998E-2</c:v>
                </c:pt>
                <c:pt idx="46">
                  <c:v>1.4469686007813599E-2</c:v>
                </c:pt>
                <c:pt idx="47">
                  <c:v>8.6805555555555594E-2</c:v>
                </c:pt>
                <c:pt idx="48">
                  <c:v>0.13009540329575001</c:v>
                </c:pt>
                <c:pt idx="49">
                  <c:v>0</c:v>
                </c:pt>
                <c:pt idx="50">
                  <c:v>-7.218131947452E-2</c:v>
                </c:pt>
                <c:pt idx="51">
                  <c:v>0.10112684195319301</c:v>
                </c:pt>
                <c:pt idx="52">
                  <c:v>1.4432096983691699E-2</c:v>
                </c:pt>
                <c:pt idx="53">
                  <c:v>-2.8860028860028902E-2</c:v>
                </c:pt>
                <c:pt idx="54">
                  <c:v>1.4434180138568099E-2</c:v>
                </c:pt>
                <c:pt idx="55">
                  <c:v>5.7728387934766902E-2</c:v>
                </c:pt>
                <c:pt idx="56">
                  <c:v>1.4423770373575701E-2</c:v>
                </c:pt>
                <c:pt idx="57">
                  <c:v>-1.4421690222094E-2</c:v>
                </c:pt>
                <c:pt idx="58">
                  <c:v>-7.2118851867878295E-2</c:v>
                </c:pt>
                <c:pt idx="59">
                  <c:v>-7.21709006928406E-2</c:v>
                </c:pt>
                <c:pt idx="60">
                  <c:v>1.44446049400549E-2</c:v>
                </c:pt>
                <c:pt idx="61">
                  <c:v>0</c:v>
                </c:pt>
                <c:pt idx="62">
                  <c:v>0.10109763142692101</c:v>
                </c:pt>
                <c:pt idx="63">
                  <c:v>4.3283797431828003E-2</c:v>
                </c:pt>
                <c:pt idx="64">
                  <c:v>7.2108451110470206E-2</c:v>
                </c:pt>
                <c:pt idx="65">
                  <c:v>7.2056492289955296E-2</c:v>
                </c:pt>
                <c:pt idx="66">
                  <c:v>-2.8801843317972399E-2</c:v>
                </c:pt>
                <c:pt idx="67">
                  <c:v>1.44050705848459E-2</c:v>
                </c:pt>
                <c:pt idx="68">
                  <c:v>5.7611983292524802E-2</c:v>
                </c:pt>
                <c:pt idx="69">
                  <c:v>7.1973513746941095E-2</c:v>
                </c:pt>
                <c:pt idx="70">
                  <c:v>0.12945914844649001</c:v>
                </c:pt>
                <c:pt idx="71">
                  <c:v>0</c:v>
                </c:pt>
                <c:pt idx="72">
                  <c:v>0.18675477661255599</c:v>
                </c:pt>
                <c:pt idx="73">
                  <c:v>2.86779466590192E-2</c:v>
                </c:pt>
                <c:pt idx="74">
                  <c:v>4.3004587155963302E-2</c:v>
                </c:pt>
                <c:pt idx="75">
                  <c:v>0.14328700386874901</c:v>
                </c:pt>
                <c:pt idx="76">
                  <c:v>1.4308198597796499E-2</c:v>
                </c:pt>
                <c:pt idx="77">
                  <c:v>5.7224606580829798E-2</c:v>
                </c:pt>
                <c:pt idx="78">
                  <c:v>0.10008578781813</c:v>
                </c:pt>
                <c:pt idx="79">
                  <c:v>7.1418368804456497E-2</c:v>
                </c:pt>
                <c:pt idx="80">
                  <c:v>9.9914359120753596E-2</c:v>
                </c:pt>
                <c:pt idx="81">
                  <c:v>2.8518465706544999E-2</c:v>
                </c:pt>
                <c:pt idx="82">
                  <c:v>-2.8510334996436199E-2</c:v>
                </c:pt>
                <c:pt idx="83">
                  <c:v>2.8518465706544999E-2</c:v>
                </c:pt>
                <c:pt idx="84">
                  <c:v>2.8510334996436199E-2</c:v>
                </c:pt>
                <c:pt idx="85">
                  <c:v>0</c:v>
                </c:pt>
                <c:pt idx="86">
                  <c:v>0</c:v>
                </c:pt>
                <c:pt idx="87">
                  <c:v>1.4251104460595699E-2</c:v>
                </c:pt>
                <c:pt idx="88">
                  <c:v>2.8498147620404701E-2</c:v>
                </c:pt>
                <c:pt idx="89">
                  <c:v>-5.6980056980057002E-2</c:v>
                </c:pt>
                <c:pt idx="90">
                  <c:v>5.7012542759407099E-2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66-40DE-BDA2-EFF8C6E57D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403864"/>
        <c:axId val="339397960"/>
      </c:lineChart>
      <c:dateAx>
        <c:axId val="33940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397960"/>
        <c:crosses val="autoZero"/>
        <c:auto val="1"/>
        <c:lblOffset val="100"/>
        <c:baseTimeUnit val="days"/>
      </c:dateAx>
      <c:valAx>
        <c:axId val="33939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0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DFBF-5C78-42BC-9D66-581A19C37B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LRP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BD53F3-3B50-404A-A7AF-29C5DAE8A9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Groupe361</a:t>
            </a:r>
          </a:p>
        </p:txBody>
      </p:sp>
    </p:spTree>
    <p:extLst>
      <p:ext uri="{BB962C8B-B14F-4D97-AF65-F5344CB8AC3E}">
        <p14:creationId xmlns:p14="http://schemas.microsoft.com/office/powerpoint/2010/main" val="1857200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6BB1D-E2BC-4667-BF9A-0927972E3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La Roche-Posay FR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30A85-A482-478E-8E21-2FE6233A66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2563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FFF57-459D-4659-8A75-80B9FF7E8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4274A-F118-4247-A9C7-4BC08B8E2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292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B5E20-F963-4BF6-AEE1-31DE91C41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Interactions Distribution | La Roche-Posay FR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9FBB11-B529-4C8E-886F-2D750569AE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250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8359A-AF2F-4F65-9862-1F799C1EF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DB10A-D019-4E41-BC4A-B7DA20FF8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04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8B845-554C-4779-9C0A-59356307F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La Roche-Posay FR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1EAFF1-8E97-467D-8F73-26AC342F3A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1370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71503-B083-475F-883C-1CC9C03FB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078C2-10A8-44B6-BFFE-2E54F3189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989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DF8EE-0DEA-4134-BCE6-0C28E0E32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La Roche-Posay FR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1E7639-8447-47C9-951D-F5E0925822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1916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C6214-DF08-495B-8E14-8618642D2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B8FE2-EED3-4990-8770-6BF0F5154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028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B603C-0728-4460-AEDE-EFB1AFBA6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 | La Roche-Posay FR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72FE24-8FD6-48D8-BB75-299374863E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9511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03683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6846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7558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320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106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299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165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541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9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Roche-Posay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646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75939-7660-4245-BDA3-A78CC3E1B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03/02/2019 - 04/01/2019</a:t>
            </a:r>
          </a:p>
        </p:txBody>
      </p:sp>
    </p:spTree>
    <p:extLst>
      <p:ext uri="{BB962C8B-B14F-4D97-AF65-F5344CB8AC3E}">
        <p14:creationId xmlns:p14="http://schemas.microsoft.com/office/powerpoint/2010/main" val="2274986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</Words>
  <Application>Microsoft Office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LRP Dashboard</vt:lpstr>
      <vt:lpstr>Twitter Interaction Rate | La Roche-Posay FR</vt:lpstr>
      <vt:lpstr>Twitter Interactions Distribution | La Roche-Posay FR</vt:lpstr>
      <vt:lpstr>Twitter Follower Distribution | La Roche-Posay FR</vt:lpstr>
      <vt:lpstr>Twitter Followers Change Rate | La Roche-Posay FR</vt:lpstr>
      <vt:lpstr>Twitter Followers Table | La Roche-Posay FR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LRP Dashboard</dc:title>
  <dc:creator>Frederik Peiniger</dc:creator>
  <cp:lastModifiedBy>Frederik Peiniger</cp:lastModifiedBy>
  <cp:revision>1</cp:revision>
  <dcterms:created xsi:type="dcterms:W3CDTF">2019-04-01T12:39:51Z</dcterms:created>
  <dcterms:modified xsi:type="dcterms:W3CDTF">2019-04-01T12:39:59Z</dcterms:modified>
</cp:coreProperties>
</file>