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caudalie</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38.461500000000001</c:v>
                </c:pt>
                <c:pt idx="2">
                  <c:v>25</c:v>
                </c:pt>
                <c:pt idx="3">
                  <c:v>100</c:v>
                </c:pt>
                <c:pt idx="4">
                  <c:v>86.666700000000006</c:v>
                </c:pt>
                <c:pt idx="5">
                  <c:v>100</c:v>
                </c:pt>
                <c:pt idx="6">
                  <c:v>30.034700000000001</c:v>
                </c:pt>
                <c:pt idx="7">
                  <c:v>12.4754</c:v>
                </c:pt>
              </c:numCache>
            </c:numRef>
          </c:val>
          <c:extLst>
            <c:ext xmlns:c16="http://schemas.microsoft.com/office/drawing/2014/chart" uri="{C3380CC4-5D6E-409C-BE32-E72D297353CC}">
              <c16:uniqueId val="{00000000-4B45-4360-B6F2-C91E9D6607A6}"/>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2.5569999999999999</c:v>
                </c:pt>
                <c:pt idx="1">
                  <c:v>100</c:v>
                </c:pt>
                <c:pt idx="2">
                  <c:v>0</c:v>
                </c:pt>
                <c:pt idx="3">
                  <c:v>0</c:v>
                </c:pt>
                <c:pt idx="4">
                  <c:v>86.666700000000006</c:v>
                </c:pt>
                <c:pt idx="5">
                  <c:v>6.6524999999999999</c:v>
                </c:pt>
                <c:pt idx="6">
                  <c:v>78.968599999999995</c:v>
                </c:pt>
                <c:pt idx="7">
                  <c:v>47.865600000000001</c:v>
                </c:pt>
              </c:numCache>
            </c:numRef>
          </c:val>
          <c:extLst>
            <c:ext xmlns:c16="http://schemas.microsoft.com/office/drawing/2014/chart" uri="{C3380CC4-5D6E-409C-BE32-E72D297353CC}">
              <c16:uniqueId val="{00000001-4B45-4360-B6F2-C91E9D6607A6}"/>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11.5952</c:v>
                </c:pt>
                <c:pt idx="1">
                  <c:v>100</c:v>
                </c:pt>
                <c:pt idx="2">
                  <c:v>0</c:v>
                </c:pt>
                <c:pt idx="3">
                  <c:v>14.2857</c:v>
                </c:pt>
                <c:pt idx="4">
                  <c:v>93.333299999999994</c:v>
                </c:pt>
                <c:pt idx="5">
                  <c:v>20.218299999999999</c:v>
                </c:pt>
                <c:pt idx="6">
                  <c:v>48.819899999999997</c:v>
                </c:pt>
                <c:pt idx="7">
                  <c:v>37.625300000000003</c:v>
                </c:pt>
              </c:numCache>
            </c:numRef>
          </c:val>
          <c:extLst>
            <c:ext xmlns:c16="http://schemas.microsoft.com/office/drawing/2014/chart" uri="{C3380CC4-5D6E-409C-BE32-E72D297353CC}">
              <c16:uniqueId val="{00000002-4B45-4360-B6F2-C91E9D6607A6}"/>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2.2770999999999999</c:v>
                </c:pt>
                <c:pt idx="1">
                  <c:v>69.230800000000002</c:v>
                </c:pt>
                <c:pt idx="2">
                  <c:v>0</c:v>
                </c:pt>
                <c:pt idx="3">
                  <c:v>0</c:v>
                </c:pt>
                <c:pt idx="4">
                  <c:v>60</c:v>
                </c:pt>
                <c:pt idx="5">
                  <c:v>4.4766000000000004</c:v>
                </c:pt>
                <c:pt idx="6">
                  <c:v>88.970600000000005</c:v>
                </c:pt>
                <c:pt idx="7">
                  <c:v>100</c:v>
                </c:pt>
              </c:numCache>
            </c:numRef>
          </c:val>
          <c:extLst>
            <c:ext xmlns:c16="http://schemas.microsoft.com/office/drawing/2014/chart" uri="{C3380CC4-5D6E-409C-BE32-E72D297353CC}">
              <c16:uniqueId val="{00000003-4B45-4360-B6F2-C91E9D6607A6}"/>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1.6109</c:v>
                </c:pt>
                <c:pt idx="1">
                  <c:v>23.076899999999998</c:v>
                </c:pt>
                <c:pt idx="2">
                  <c:v>0</c:v>
                </c:pt>
                <c:pt idx="3">
                  <c:v>14.2857</c:v>
                </c:pt>
                <c:pt idx="4">
                  <c:v>26.666699999999999</c:v>
                </c:pt>
                <c:pt idx="5">
                  <c:v>1.6797</c:v>
                </c:pt>
                <c:pt idx="6">
                  <c:v>100</c:v>
                </c:pt>
                <c:pt idx="7">
                  <c:v>5.5979999999999999</c:v>
                </c:pt>
              </c:numCache>
            </c:numRef>
          </c:val>
          <c:extLst>
            <c:ext xmlns:c16="http://schemas.microsoft.com/office/drawing/2014/chart" uri="{C3380CC4-5D6E-409C-BE32-E72D297353CC}">
              <c16:uniqueId val="{00000004-4B45-4360-B6F2-C91E9D6607A6}"/>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5.8948</c:v>
                </c:pt>
                <c:pt idx="1">
                  <c:v>92.307699999999997</c:v>
                </c:pt>
                <c:pt idx="2">
                  <c:v>25</c:v>
                </c:pt>
                <c:pt idx="3">
                  <c:v>14.2857</c:v>
                </c:pt>
                <c:pt idx="4">
                  <c:v>93.333299999999994</c:v>
                </c:pt>
                <c:pt idx="5">
                  <c:v>10.666</c:v>
                </c:pt>
                <c:pt idx="6">
                  <c:v>52.287300000000002</c:v>
                </c:pt>
                <c:pt idx="7">
                  <c:v>13.305199999999999</c:v>
                </c:pt>
              </c:numCache>
            </c:numRef>
          </c:val>
          <c:extLst>
            <c:ext xmlns:c16="http://schemas.microsoft.com/office/drawing/2014/chart" uri="{C3380CC4-5D6E-409C-BE32-E72D297353CC}">
              <c16:uniqueId val="{00000005-4B45-4360-B6F2-C91E9D6607A6}"/>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5.8455000000000004</c:v>
                </c:pt>
                <c:pt idx="1">
                  <c:v>76.923100000000005</c:v>
                </c:pt>
                <c:pt idx="2">
                  <c:v>100</c:v>
                </c:pt>
                <c:pt idx="3">
                  <c:v>14.2857</c:v>
                </c:pt>
                <c:pt idx="4">
                  <c:v>100</c:v>
                </c:pt>
                <c:pt idx="5">
                  <c:v>8.8576999999999995</c:v>
                </c:pt>
                <c:pt idx="6">
                  <c:v>43.829300000000003</c:v>
                </c:pt>
                <c:pt idx="7">
                  <c:v>21.718399999999999</c:v>
                </c:pt>
              </c:numCache>
            </c:numRef>
          </c:val>
          <c:extLst>
            <c:ext xmlns:c16="http://schemas.microsoft.com/office/drawing/2014/chart" uri="{C3380CC4-5D6E-409C-BE32-E72D297353CC}">
              <c16:uniqueId val="{00000006-4B45-4360-B6F2-C91E9D6607A6}"/>
            </c:ext>
          </c:extLst>
        </c:ser>
        <c:dLbls>
          <c:showLegendKey val="0"/>
          <c:showVal val="0"/>
          <c:showCatName val="0"/>
          <c:showSerName val="0"/>
          <c:showPercent val="0"/>
          <c:showBubbleSize val="0"/>
        </c:dLbls>
        <c:axId val="351309224"/>
        <c:axId val="351307584"/>
      </c:radarChart>
      <c:catAx>
        <c:axId val="35130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07584"/>
        <c:crosses val="autoZero"/>
        <c:auto val="1"/>
        <c:lblAlgn val="ctr"/>
        <c:lblOffset val="100"/>
        <c:noMultiLvlLbl val="0"/>
      </c:catAx>
      <c:valAx>
        <c:axId val="35130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0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caudalie</c:v>
                </c:pt>
              </c:strCache>
            </c:strRef>
          </c:tx>
          <c:spPr>
            <a:ln w="28575" cap="rnd">
              <a:solidFill>
                <a:schemeClr val="accent1"/>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Sheet1!$B$2:$B$16</c:f>
              <c:numCache>
                <c:formatCode>General</c:formatCode>
                <c:ptCount val="15"/>
                <c:pt idx="0">
                  <c:v>335517</c:v>
                </c:pt>
                <c:pt idx="2">
                  <c:v>336231</c:v>
                </c:pt>
                <c:pt idx="3">
                  <c:v>336577</c:v>
                </c:pt>
                <c:pt idx="4">
                  <c:v>336798</c:v>
                </c:pt>
                <c:pt idx="5">
                  <c:v>337136</c:v>
                </c:pt>
                <c:pt idx="6">
                  <c:v>337441</c:v>
                </c:pt>
                <c:pt idx="7">
                  <c:v>338018</c:v>
                </c:pt>
                <c:pt idx="8">
                  <c:v>338519</c:v>
                </c:pt>
                <c:pt idx="9">
                  <c:v>338918</c:v>
                </c:pt>
                <c:pt idx="10">
                  <c:v>339037</c:v>
                </c:pt>
                <c:pt idx="11">
                  <c:v>339469</c:v>
                </c:pt>
                <c:pt idx="12">
                  <c:v>339711</c:v>
                </c:pt>
                <c:pt idx="13">
                  <c:v>340052</c:v>
                </c:pt>
                <c:pt idx="14">
                  <c:v>340435</c:v>
                </c:pt>
              </c:numCache>
            </c:numRef>
          </c:val>
          <c:smooth val="0"/>
          <c:extLst>
            <c:ext xmlns:c16="http://schemas.microsoft.com/office/drawing/2014/chart" uri="{C3380CC4-5D6E-409C-BE32-E72D297353CC}">
              <c16:uniqueId val="{00000000-E872-4BFC-B783-E96AA1A0FDCF}"/>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Sheet1!$C$2:$C$16</c:f>
              <c:numCache>
                <c:formatCode>General</c:formatCode>
                <c:ptCount val="15"/>
                <c:pt idx="0">
                  <c:v>8191</c:v>
                </c:pt>
                <c:pt idx="1">
                  <c:v>8226</c:v>
                </c:pt>
                <c:pt idx="2">
                  <c:v>8246</c:v>
                </c:pt>
                <c:pt idx="3">
                  <c:v>8278</c:v>
                </c:pt>
                <c:pt idx="4">
                  <c:v>8297</c:v>
                </c:pt>
                <c:pt idx="5">
                  <c:v>8312</c:v>
                </c:pt>
                <c:pt idx="6">
                  <c:v>8336</c:v>
                </c:pt>
                <c:pt idx="7">
                  <c:v>8355</c:v>
                </c:pt>
                <c:pt idx="8">
                  <c:v>8391</c:v>
                </c:pt>
                <c:pt idx="9">
                  <c:v>8447</c:v>
                </c:pt>
                <c:pt idx="10">
                  <c:v>8514</c:v>
                </c:pt>
                <c:pt idx="11">
                  <c:v>8563</c:v>
                </c:pt>
                <c:pt idx="12">
                  <c:v>8604</c:v>
                </c:pt>
                <c:pt idx="13">
                  <c:v>8662</c:v>
                </c:pt>
                <c:pt idx="14">
                  <c:v>8705</c:v>
                </c:pt>
              </c:numCache>
            </c:numRef>
          </c:val>
          <c:smooth val="0"/>
          <c:extLst>
            <c:ext xmlns:c16="http://schemas.microsoft.com/office/drawing/2014/chart" uri="{C3380CC4-5D6E-409C-BE32-E72D297353CC}">
              <c16:uniqueId val="{00000001-E872-4BFC-B783-E96AA1A0FDCF}"/>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Sheet1!$D$2:$D$16</c:f>
              <c:numCache>
                <c:formatCode>General</c:formatCode>
                <c:ptCount val="15"/>
                <c:pt idx="0">
                  <c:v>37524</c:v>
                </c:pt>
                <c:pt idx="1">
                  <c:v>37669</c:v>
                </c:pt>
                <c:pt idx="2">
                  <c:v>37710</c:v>
                </c:pt>
                <c:pt idx="3">
                  <c:v>37737</c:v>
                </c:pt>
                <c:pt idx="4">
                  <c:v>37775</c:v>
                </c:pt>
                <c:pt idx="5">
                  <c:v>37798</c:v>
                </c:pt>
                <c:pt idx="6">
                  <c:v>38631</c:v>
                </c:pt>
                <c:pt idx="7">
                  <c:v>39002</c:v>
                </c:pt>
                <c:pt idx="8">
                  <c:v>39123</c:v>
                </c:pt>
                <c:pt idx="9">
                  <c:v>39178</c:v>
                </c:pt>
                <c:pt idx="10">
                  <c:v>39206</c:v>
                </c:pt>
                <c:pt idx="11">
                  <c:v>39270</c:v>
                </c:pt>
                <c:pt idx="12">
                  <c:v>39309</c:v>
                </c:pt>
                <c:pt idx="13">
                  <c:v>39390</c:v>
                </c:pt>
                <c:pt idx="14">
                  <c:v>39474</c:v>
                </c:pt>
              </c:numCache>
            </c:numRef>
          </c:val>
          <c:smooth val="0"/>
          <c:extLst>
            <c:ext xmlns:c16="http://schemas.microsoft.com/office/drawing/2014/chart" uri="{C3380CC4-5D6E-409C-BE32-E72D297353CC}">
              <c16:uniqueId val="{00000002-E872-4BFC-B783-E96AA1A0FDCF}"/>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Sheet1!$E$2:$E$16</c:f>
              <c:numCache>
                <c:formatCode>General</c:formatCode>
                <c:ptCount val="15"/>
                <c:pt idx="0">
                  <c:v>6948</c:v>
                </c:pt>
                <c:pt idx="1">
                  <c:v>7096</c:v>
                </c:pt>
                <c:pt idx="2">
                  <c:v>7144</c:v>
                </c:pt>
                <c:pt idx="3">
                  <c:v>7215</c:v>
                </c:pt>
                <c:pt idx="4">
                  <c:v>7260</c:v>
                </c:pt>
                <c:pt idx="5">
                  <c:v>7339</c:v>
                </c:pt>
                <c:pt idx="6">
                  <c:v>7408</c:v>
                </c:pt>
                <c:pt idx="7">
                  <c:v>7486</c:v>
                </c:pt>
                <c:pt idx="8">
                  <c:v>7561</c:v>
                </c:pt>
                <c:pt idx="9">
                  <c:v>7621</c:v>
                </c:pt>
                <c:pt idx="10">
                  <c:v>7684</c:v>
                </c:pt>
                <c:pt idx="11">
                  <c:v>7694</c:v>
                </c:pt>
                <c:pt idx="12">
                  <c:v>7716</c:v>
                </c:pt>
                <c:pt idx="13">
                  <c:v>7744</c:v>
                </c:pt>
                <c:pt idx="14">
                  <c:v>7752</c:v>
                </c:pt>
              </c:numCache>
            </c:numRef>
          </c:val>
          <c:smooth val="0"/>
          <c:extLst>
            <c:ext xmlns:c16="http://schemas.microsoft.com/office/drawing/2014/chart" uri="{C3380CC4-5D6E-409C-BE32-E72D297353CC}">
              <c16:uniqueId val="{00000003-E872-4BFC-B783-E96AA1A0FDCF}"/>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Sheet1!$F$2:$F$16</c:f>
              <c:numCache>
                <c:formatCode>General</c:formatCode>
                <c:ptCount val="15"/>
                <c:pt idx="0">
                  <c:v>5456</c:v>
                </c:pt>
                <c:pt idx="1">
                  <c:v>5464</c:v>
                </c:pt>
                <c:pt idx="2">
                  <c:v>5466</c:v>
                </c:pt>
                <c:pt idx="3">
                  <c:v>5468</c:v>
                </c:pt>
                <c:pt idx="4">
                  <c:v>5469</c:v>
                </c:pt>
                <c:pt idx="5">
                  <c:v>5470</c:v>
                </c:pt>
                <c:pt idx="6">
                  <c:v>5473</c:v>
                </c:pt>
                <c:pt idx="7">
                  <c:v>5471</c:v>
                </c:pt>
                <c:pt idx="8">
                  <c:v>5471</c:v>
                </c:pt>
                <c:pt idx="9">
                  <c:v>5473</c:v>
                </c:pt>
                <c:pt idx="10">
                  <c:v>5474</c:v>
                </c:pt>
                <c:pt idx="11">
                  <c:v>5472</c:v>
                </c:pt>
                <c:pt idx="12">
                  <c:v>5476</c:v>
                </c:pt>
                <c:pt idx="13">
                  <c:v>5478</c:v>
                </c:pt>
                <c:pt idx="14">
                  <c:v>5484</c:v>
                </c:pt>
              </c:numCache>
            </c:numRef>
          </c:val>
          <c:smooth val="0"/>
          <c:extLst>
            <c:ext xmlns:c16="http://schemas.microsoft.com/office/drawing/2014/chart" uri="{C3380CC4-5D6E-409C-BE32-E72D297353CC}">
              <c16:uniqueId val="{00000004-E872-4BFC-B783-E96AA1A0FDCF}"/>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Sheet1!$G$2:$G$16</c:f>
              <c:numCache>
                <c:formatCode>General</c:formatCode>
                <c:ptCount val="15"/>
                <c:pt idx="0">
                  <c:v>19709</c:v>
                </c:pt>
                <c:pt idx="1">
                  <c:v>19738</c:v>
                </c:pt>
                <c:pt idx="2">
                  <c:v>19750</c:v>
                </c:pt>
                <c:pt idx="3">
                  <c:v>19759</c:v>
                </c:pt>
                <c:pt idx="5">
                  <c:v>19806</c:v>
                </c:pt>
                <c:pt idx="6">
                  <c:v>19848</c:v>
                </c:pt>
                <c:pt idx="7">
                  <c:v>19944</c:v>
                </c:pt>
                <c:pt idx="8">
                  <c:v>19980</c:v>
                </c:pt>
                <c:pt idx="9">
                  <c:v>20000</c:v>
                </c:pt>
                <c:pt idx="10">
                  <c:v>20018</c:v>
                </c:pt>
                <c:pt idx="11">
                  <c:v>20027</c:v>
                </c:pt>
                <c:pt idx="12">
                  <c:v>20040</c:v>
                </c:pt>
                <c:pt idx="13">
                  <c:v>20048</c:v>
                </c:pt>
                <c:pt idx="14">
                  <c:v>20068</c:v>
                </c:pt>
              </c:numCache>
            </c:numRef>
          </c:val>
          <c:smooth val="0"/>
          <c:extLst>
            <c:ext xmlns:c16="http://schemas.microsoft.com/office/drawing/2014/chart" uri="{C3380CC4-5D6E-409C-BE32-E72D297353CC}">
              <c16:uniqueId val="{00000005-E872-4BFC-B783-E96AA1A0FDCF}"/>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Sheet1!$H$2:$H$16</c:f>
              <c:numCache>
                <c:formatCode>General</c:formatCode>
                <c:ptCount val="15"/>
                <c:pt idx="0">
                  <c:v>19349</c:v>
                </c:pt>
                <c:pt idx="1">
                  <c:v>19406</c:v>
                </c:pt>
                <c:pt idx="2">
                  <c:v>19446</c:v>
                </c:pt>
                <c:pt idx="3">
                  <c:v>19487</c:v>
                </c:pt>
                <c:pt idx="5">
                  <c:v>19552</c:v>
                </c:pt>
                <c:pt idx="6">
                  <c:v>19593</c:v>
                </c:pt>
                <c:pt idx="7">
                  <c:v>19650</c:v>
                </c:pt>
                <c:pt idx="8">
                  <c:v>19698</c:v>
                </c:pt>
                <c:pt idx="9">
                  <c:v>19744</c:v>
                </c:pt>
                <c:pt idx="10">
                  <c:v>19781</c:v>
                </c:pt>
                <c:pt idx="11">
                  <c:v>19799</c:v>
                </c:pt>
                <c:pt idx="12">
                  <c:v>19830</c:v>
                </c:pt>
                <c:pt idx="13">
                  <c:v>19846</c:v>
                </c:pt>
                <c:pt idx="14">
                  <c:v>19900</c:v>
                </c:pt>
              </c:numCache>
            </c:numRef>
          </c:val>
          <c:smooth val="0"/>
          <c:extLst>
            <c:ext xmlns:c16="http://schemas.microsoft.com/office/drawing/2014/chart" uri="{C3380CC4-5D6E-409C-BE32-E72D297353CC}">
              <c16:uniqueId val="{00000006-E872-4BFC-B783-E96AA1A0FDCF}"/>
            </c:ext>
          </c:extLst>
        </c:ser>
        <c:dLbls>
          <c:showLegendKey val="0"/>
          <c:showVal val="0"/>
          <c:showCatName val="0"/>
          <c:showSerName val="0"/>
          <c:showPercent val="0"/>
          <c:showBubbleSize val="0"/>
        </c:dLbls>
        <c:smooth val="0"/>
        <c:axId val="357611336"/>
        <c:axId val="357610024"/>
      </c:lineChart>
      <c:dateAx>
        <c:axId val="357611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10024"/>
        <c:crosses val="autoZero"/>
        <c:auto val="1"/>
        <c:lblOffset val="100"/>
        <c:baseTimeUnit val="days"/>
      </c:dateAx>
      <c:valAx>
        <c:axId val="35761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1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caudalie</c:v>
                </c:pt>
              </c:strCache>
            </c:strRef>
          </c:tx>
          <c:spPr>
            <a:ln w="28575" cap="rnd">
              <a:solidFill>
                <a:schemeClr val="accent1"/>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Sheet1!$B$2:$B$16</c:f>
              <c:numCache>
                <c:formatCode>General</c:formatCode>
                <c:ptCount val="15"/>
                <c:pt idx="0">
                  <c:v>974</c:v>
                </c:pt>
                <c:pt idx="2">
                  <c:v>714</c:v>
                </c:pt>
                <c:pt idx="3">
                  <c:v>346</c:v>
                </c:pt>
                <c:pt idx="4">
                  <c:v>221</c:v>
                </c:pt>
                <c:pt idx="5">
                  <c:v>338</c:v>
                </c:pt>
                <c:pt idx="6">
                  <c:v>305</c:v>
                </c:pt>
                <c:pt idx="7">
                  <c:v>577</c:v>
                </c:pt>
                <c:pt idx="8">
                  <c:v>501</c:v>
                </c:pt>
                <c:pt idx="9">
                  <c:v>399</c:v>
                </c:pt>
                <c:pt idx="10">
                  <c:v>119</c:v>
                </c:pt>
                <c:pt idx="11">
                  <c:v>432</c:v>
                </c:pt>
                <c:pt idx="12">
                  <c:v>242</c:v>
                </c:pt>
                <c:pt idx="13">
                  <c:v>341</c:v>
                </c:pt>
                <c:pt idx="14">
                  <c:v>383</c:v>
                </c:pt>
              </c:numCache>
            </c:numRef>
          </c:val>
          <c:smooth val="0"/>
          <c:extLst>
            <c:ext xmlns:c16="http://schemas.microsoft.com/office/drawing/2014/chart" uri="{C3380CC4-5D6E-409C-BE32-E72D297353CC}">
              <c16:uniqueId val="{00000000-7429-4806-82EB-8DB4096FFD1D}"/>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Sheet1!$C$2:$C$16</c:f>
              <c:numCache>
                <c:formatCode>General</c:formatCode>
                <c:ptCount val="15"/>
                <c:pt idx="0">
                  <c:v>37</c:v>
                </c:pt>
                <c:pt idx="1">
                  <c:v>35</c:v>
                </c:pt>
                <c:pt idx="2">
                  <c:v>20</c:v>
                </c:pt>
                <c:pt idx="3">
                  <c:v>32</c:v>
                </c:pt>
                <c:pt idx="4">
                  <c:v>19</c:v>
                </c:pt>
                <c:pt idx="5">
                  <c:v>15</c:v>
                </c:pt>
                <c:pt idx="6">
                  <c:v>24</c:v>
                </c:pt>
                <c:pt idx="7">
                  <c:v>19</c:v>
                </c:pt>
                <c:pt idx="8">
                  <c:v>36</c:v>
                </c:pt>
                <c:pt idx="9">
                  <c:v>56</c:v>
                </c:pt>
                <c:pt idx="10">
                  <c:v>67</c:v>
                </c:pt>
                <c:pt idx="11">
                  <c:v>49</c:v>
                </c:pt>
                <c:pt idx="12">
                  <c:v>41</c:v>
                </c:pt>
                <c:pt idx="13">
                  <c:v>58</c:v>
                </c:pt>
                <c:pt idx="14">
                  <c:v>43</c:v>
                </c:pt>
              </c:numCache>
            </c:numRef>
          </c:val>
          <c:smooth val="0"/>
          <c:extLst>
            <c:ext xmlns:c16="http://schemas.microsoft.com/office/drawing/2014/chart" uri="{C3380CC4-5D6E-409C-BE32-E72D297353CC}">
              <c16:uniqueId val="{00000001-7429-4806-82EB-8DB4096FFD1D}"/>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Sheet1!$D$2:$D$16</c:f>
              <c:numCache>
                <c:formatCode>General</c:formatCode>
                <c:ptCount val="15"/>
                <c:pt idx="0">
                  <c:v>41</c:v>
                </c:pt>
                <c:pt idx="1">
                  <c:v>145</c:v>
                </c:pt>
                <c:pt idx="2">
                  <c:v>41</c:v>
                </c:pt>
                <c:pt idx="3">
                  <c:v>27</c:v>
                </c:pt>
                <c:pt idx="4">
                  <c:v>38</c:v>
                </c:pt>
                <c:pt idx="5">
                  <c:v>23</c:v>
                </c:pt>
                <c:pt idx="6">
                  <c:v>833</c:v>
                </c:pt>
                <c:pt idx="7">
                  <c:v>371</c:v>
                </c:pt>
                <c:pt idx="8">
                  <c:v>121</c:v>
                </c:pt>
                <c:pt idx="9">
                  <c:v>55</c:v>
                </c:pt>
                <c:pt idx="10">
                  <c:v>28</c:v>
                </c:pt>
                <c:pt idx="11">
                  <c:v>64</c:v>
                </c:pt>
                <c:pt idx="12">
                  <c:v>39</c:v>
                </c:pt>
                <c:pt idx="13">
                  <c:v>81</c:v>
                </c:pt>
                <c:pt idx="14">
                  <c:v>84</c:v>
                </c:pt>
              </c:numCache>
            </c:numRef>
          </c:val>
          <c:smooth val="0"/>
          <c:extLst>
            <c:ext xmlns:c16="http://schemas.microsoft.com/office/drawing/2014/chart" uri="{C3380CC4-5D6E-409C-BE32-E72D297353CC}">
              <c16:uniqueId val="{00000002-7429-4806-82EB-8DB4096FFD1D}"/>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Sheet1!$E$2:$E$16</c:f>
              <c:numCache>
                <c:formatCode>General</c:formatCode>
                <c:ptCount val="15"/>
                <c:pt idx="0">
                  <c:v>155</c:v>
                </c:pt>
                <c:pt idx="1">
                  <c:v>148</c:v>
                </c:pt>
                <c:pt idx="2">
                  <c:v>48</c:v>
                </c:pt>
                <c:pt idx="3">
                  <c:v>71</c:v>
                </c:pt>
                <c:pt idx="4">
                  <c:v>45</c:v>
                </c:pt>
                <c:pt idx="5">
                  <c:v>79</c:v>
                </c:pt>
                <c:pt idx="6">
                  <c:v>69</c:v>
                </c:pt>
                <c:pt idx="7">
                  <c:v>78</c:v>
                </c:pt>
                <c:pt idx="8">
                  <c:v>75</c:v>
                </c:pt>
                <c:pt idx="9">
                  <c:v>60</c:v>
                </c:pt>
                <c:pt idx="10">
                  <c:v>63</c:v>
                </c:pt>
                <c:pt idx="11">
                  <c:v>10</c:v>
                </c:pt>
                <c:pt idx="12">
                  <c:v>22</c:v>
                </c:pt>
                <c:pt idx="13">
                  <c:v>28</c:v>
                </c:pt>
                <c:pt idx="14">
                  <c:v>8</c:v>
                </c:pt>
              </c:numCache>
            </c:numRef>
          </c:val>
          <c:smooth val="0"/>
          <c:extLst>
            <c:ext xmlns:c16="http://schemas.microsoft.com/office/drawing/2014/chart" uri="{C3380CC4-5D6E-409C-BE32-E72D297353CC}">
              <c16:uniqueId val="{00000003-7429-4806-82EB-8DB4096FFD1D}"/>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Sheet1!$F$2:$F$16</c:f>
              <c:numCache>
                <c:formatCode>General</c:formatCode>
                <c:ptCount val="15"/>
                <c:pt idx="0">
                  <c:v>15</c:v>
                </c:pt>
                <c:pt idx="1">
                  <c:v>8</c:v>
                </c:pt>
                <c:pt idx="2">
                  <c:v>2</c:v>
                </c:pt>
                <c:pt idx="3">
                  <c:v>2</c:v>
                </c:pt>
                <c:pt idx="4">
                  <c:v>1</c:v>
                </c:pt>
                <c:pt idx="5">
                  <c:v>1</c:v>
                </c:pt>
                <c:pt idx="6">
                  <c:v>3</c:v>
                </c:pt>
                <c:pt idx="7">
                  <c:v>-2</c:v>
                </c:pt>
                <c:pt idx="8">
                  <c:v>0</c:v>
                </c:pt>
                <c:pt idx="9">
                  <c:v>2</c:v>
                </c:pt>
                <c:pt idx="10">
                  <c:v>1</c:v>
                </c:pt>
                <c:pt idx="11">
                  <c:v>-2</c:v>
                </c:pt>
                <c:pt idx="12">
                  <c:v>4</c:v>
                </c:pt>
                <c:pt idx="13">
                  <c:v>2</c:v>
                </c:pt>
                <c:pt idx="14">
                  <c:v>6</c:v>
                </c:pt>
              </c:numCache>
            </c:numRef>
          </c:val>
          <c:smooth val="0"/>
          <c:extLst>
            <c:ext xmlns:c16="http://schemas.microsoft.com/office/drawing/2014/chart" uri="{C3380CC4-5D6E-409C-BE32-E72D297353CC}">
              <c16:uniqueId val="{00000004-7429-4806-82EB-8DB4096FFD1D}"/>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Sheet1!$G$2:$G$16</c:f>
              <c:numCache>
                <c:formatCode>General</c:formatCode>
                <c:ptCount val="15"/>
                <c:pt idx="0">
                  <c:v>11</c:v>
                </c:pt>
                <c:pt idx="1">
                  <c:v>29</c:v>
                </c:pt>
                <c:pt idx="2">
                  <c:v>12</c:v>
                </c:pt>
                <c:pt idx="3">
                  <c:v>9</c:v>
                </c:pt>
                <c:pt idx="5">
                  <c:v>47</c:v>
                </c:pt>
                <c:pt idx="6">
                  <c:v>42</c:v>
                </c:pt>
                <c:pt idx="7">
                  <c:v>96</c:v>
                </c:pt>
                <c:pt idx="8">
                  <c:v>36</c:v>
                </c:pt>
                <c:pt idx="9">
                  <c:v>20</c:v>
                </c:pt>
                <c:pt idx="10">
                  <c:v>18</c:v>
                </c:pt>
                <c:pt idx="11">
                  <c:v>9</c:v>
                </c:pt>
                <c:pt idx="12">
                  <c:v>13</c:v>
                </c:pt>
                <c:pt idx="13">
                  <c:v>8</c:v>
                </c:pt>
                <c:pt idx="14">
                  <c:v>20</c:v>
                </c:pt>
              </c:numCache>
            </c:numRef>
          </c:val>
          <c:smooth val="0"/>
          <c:extLst>
            <c:ext xmlns:c16="http://schemas.microsoft.com/office/drawing/2014/chart" uri="{C3380CC4-5D6E-409C-BE32-E72D297353CC}">
              <c16:uniqueId val="{00000005-7429-4806-82EB-8DB4096FFD1D}"/>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Sheet1!$H$2:$H$16</c:f>
              <c:numCache>
                <c:formatCode>General</c:formatCode>
                <c:ptCount val="15"/>
                <c:pt idx="0">
                  <c:v>41</c:v>
                </c:pt>
                <c:pt idx="1">
                  <c:v>57</c:v>
                </c:pt>
                <c:pt idx="2">
                  <c:v>40</c:v>
                </c:pt>
                <c:pt idx="3">
                  <c:v>41</c:v>
                </c:pt>
                <c:pt idx="5">
                  <c:v>65</c:v>
                </c:pt>
                <c:pt idx="6">
                  <c:v>41</c:v>
                </c:pt>
                <c:pt idx="7">
                  <c:v>57</c:v>
                </c:pt>
                <c:pt idx="8">
                  <c:v>48</c:v>
                </c:pt>
                <c:pt idx="9">
                  <c:v>46</c:v>
                </c:pt>
                <c:pt idx="10">
                  <c:v>37</c:v>
                </c:pt>
                <c:pt idx="11">
                  <c:v>18</c:v>
                </c:pt>
                <c:pt idx="12">
                  <c:v>31</c:v>
                </c:pt>
                <c:pt idx="13">
                  <c:v>16</c:v>
                </c:pt>
                <c:pt idx="14">
                  <c:v>54</c:v>
                </c:pt>
              </c:numCache>
            </c:numRef>
          </c:val>
          <c:smooth val="0"/>
          <c:extLst>
            <c:ext xmlns:c16="http://schemas.microsoft.com/office/drawing/2014/chart" uri="{C3380CC4-5D6E-409C-BE32-E72D297353CC}">
              <c16:uniqueId val="{00000006-7429-4806-82EB-8DB4096FFD1D}"/>
            </c:ext>
          </c:extLst>
        </c:ser>
        <c:dLbls>
          <c:showLegendKey val="0"/>
          <c:showVal val="0"/>
          <c:showCatName val="0"/>
          <c:showSerName val="0"/>
          <c:showPercent val="0"/>
          <c:showBubbleSize val="0"/>
        </c:dLbls>
        <c:smooth val="0"/>
        <c:axId val="357614616"/>
        <c:axId val="357614944"/>
      </c:lineChart>
      <c:dateAx>
        <c:axId val="357614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14944"/>
        <c:crosses val="autoZero"/>
        <c:auto val="1"/>
        <c:lblOffset val="100"/>
        <c:baseTimeUnit val="days"/>
      </c:dateAx>
      <c:valAx>
        <c:axId val="35761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1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caudalie</c:v>
                </c:pt>
              </c:strCache>
            </c:strRef>
          </c:tx>
          <c:spPr>
            <a:ln w="28575" cap="rnd">
              <a:solidFill>
                <a:schemeClr val="accent1"/>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Sheet1!$B$2:$B$16</c:f>
              <c:numCache>
                <c:formatCode>General</c:formatCode>
                <c:ptCount val="15"/>
                <c:pt idx="0">
                  <c:v>0.29114344045459001</c:v>
                </c:pt>
                <c:pt idx="2">
                  <c:v>0.21280590849346001</c:v>
                </c:pt>
                <c:pt idx="3">
                  <c:v>0.10290544298414001</c:v>
                </c:pt>
                <c:pt idx="4">
                  <c:v>6.5661052300067996E-2</c:v>
                </c:pt>
                <c:pt idx="5">
                  <c:v>0.10035689048035</c:v>
                </c:pt>
                <c:pt idx="6">
                  <c:v>9.0467941720849002E-2</c:v>
                </c:pt>
                <c:pt idx="7">
                  <c:v>0.17099285504725001</c:v>
                </c:pt>
                <c:pt idx="8">
                  <c:v>0.14821695886017999</c:v>
                </c:pt>
                <c:pt idx="9">
                  <c:v>0.11786635314414</c:v>
                </c:pt>
                <c:pt idx="10">
                  <c:v>3.5111737942510997E-2</c:v>
                </c:pt>
                <c:pt idx="11">
                  <c:v>0.12741972115138001</c:v>
                </c:pt>
                <c:pt idx="12">
                  <c:v>7.1287805366616996E-2</c:v>
                </c:pt>
                <c:pt idx="13">
                  <c:v>0.1003794401712</c:v>
                </c:pt>
                <c:pt idx="14">
                  <c:v>0.11262983308435</c:v>
                </c:pt>
              </c:numCache>
            </c:numRef>
          </c:val>
          <c:smooth val="0"/>
          <c:extLst>
            <c:ext xmlns:c16="http://schemas.microsoft.com/office/drawing/2014/chart" uri="{C3380CC4-5D6E-409C-BE32-E72D297353CC}">
              <c16:uniqueId val="{00000000-2911-44C3-9E59-0FFAA56D9C29}"/>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Sheet1!$C$2:$C$16</c:f>
              <c:numCache>
                <c:formatCode>General</c:formatCode>
                <c:ptCount val="15"/>
                <c:pt idx="0">
                  <c:v>0.45376502330145002</c:v>
                </c:pt>
                <c:pt idx="1">
                  <c:v>0.42729825418141998</c:v>
                </c:pt>
                <c:pt idx="2">
                  <c:v>0.24313153415998001</c:v>
                </c:pt>
                <c:pt idx="3">
                  <c:v>0.38806694154742</c:v>
                </c:pt>
                <c:pt idx="4">
                  <c:v>0.2295240396231</c:v>
                </c:pt>
                <c:pt idx="5">
                  <c:v>0.18078823671206001</c:v>
                </c:pt>
                <c:pt idx="6">
                  <c:v>0.28873917228104001</c:v>
                </c:pt>
                <c:pt idx="7">
                  <c:v>0.22792706333973001</c:v>
                </c:pt>
                <c:pt idx="8">
                  <c:v>0.43087971274685999</c:v>
                </c:pt>
                <c:pt idx="9">
                  <c:v>0.66738171850793004</c:v>
                </c:pt>
                <c:pt idx="10">
                  <c:v>0.79318101100982996</c:v>
                </c:pt>
                <c:pt idx="11">
                  <c:v>0.57552266854592005</c:v>
                </c:pt>
                <c:pt idx="12">
                  <c:v>0.47880415742145999</c:v>
                </c:pt>
                <c:pt idx="13">
                  <c:v>0.67410506741051002</c:v>
                </c:pt>
                <c:pt idx="14">
                  <c:v>0.49642114984991997</c:v>
                </c:pt>
              </c:numCache>
            </c:numRef>
          </c:val>
          <c:smooth val="0"/>
          <c:extLst>
            <c:ext xmlns:c16="http://schemas.microsoft.com/office/drawing/2014/chart" uri="{C3380CC4-5D6E-409C-BE32-E72D297353CC}">
              <c16:uniqueId val="{00000001-2911-44C3-9E59-0FFAA56D9C29}"/>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Sheet1!$D$2:$D$16</c:f>
              <c:numCache>
                <c:formatCode>General</c:formatCode>
                <c:ptCount val="15"/>
                <c:pt idx="0">
                  <c:v>0.10938292025717999</c:v>
                </c:pt>
                <c:pt idx="1">
                  <c:v>0.38641935827737001</c:v>
                </c:pt>
                <c:pt idx="2">
                  <c:v>0.10884281504686</c:v>
                </c:pt>
                <c:pt idx="3">
                  <c:v>7.1599045346061999E-2</c:v>
                </c:pt>
                <c:pt idx="4">
                  <c:v>0.10069692874367001</c:v>
                </c:pt>
                <c:pt idx="5">
                  <c:v>6.0886829913963998E-2</c:v>
                </c:pt>
                <c:pt idx="6">
                  <c:v>2.2038203079528</c:v>
                </c:pt>
                <c:pt idx="7">
                  <c:v>0.96036861587844002</c:v>
                </c:pt>
                <c:pt idx="8">
                  <c:v>0.31024050048715002</c:v>
                </c:pt>
                <c:pt idx="9">
                  <c:v>0.14058226618613001</c:v>
                </c:pt>
                <c:pt idx="10">
                  <c:v>7.1468681402827999E-2</c:v>
                </c:pt>
                <c:pt idx="11">
                  <c:v>0.16324032035913</c:v>
                </c:pt>
                <c:pt idx="12">
                  <c:v>9.9312452253629002E-2</c:v>
                </c:pt>
                <c:pt idx="13">
                  <c:v>0.20605968098909</c:v>
                </c:pt>
                <c:pt idx="14">
                  <c:v>0.21325209444021001</c:v>
                </c:pt>
              </c:numCache>
            </c:numRef>
          </c:val>
          <c:smooth val="0"/>
          <c:extLst>
            <c:ext xmlns:c16="http://schemas.microsoft.com/office/drawing/2014/chart" uri="{C3380CC4-5D6E-409C-BE32-E72D297353CC}">
              <c16:uniqueId val="{00000002-2911-44C3-9E59-0FFAA56D9C29}"/>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Sheet1!$E$2:$E$16</c:f>
              <c:numCache>
                <c:formatCode>General</c:formatCode>
                <c:ptCount val="15"/>
                <c:pt idx="0">
                  <c:v>2.2817606359488001</c:v>
                </c:pt>
                <c:pt idx="1">
                  <c:v>2.1301093839954</c:v>
                </c:pt>
                <c:pt idx="2">
                  <c:v>0.67643742953776997</c:v>
                </c:pt>
                <c:pt idx="3">
                  <c:v>0.99384098544233002</c:v>
                </c:pt>
                <c:pt idx="4">
                  <c:v>0.62370062370061996</c:v>
                </c:pt>
                <c:pt idx="5">
                  <c:v>1.0881542699725</c:v>
                </c:pt>
                <c:pt idx="6">
                  <c:v>0.9401825861834</c:v>
                </c:pt>
                <c:pt idx="7">
                  <c:v>1.0529157667386999</c:v>
                </c:pt>
                <c:pt idx="8">
                  <c:v>1.0018701576275999</c:v>
                </c:pt>
                <c:pt idx="9">
                  <c:v>0.79354582727152001</c:v>
                </c:pt>
                <c:pt idx="10">
                  <c:v>0.82666316756331004</c:v>
                </c:pt>
                <c:pt idx="11">
                  <c:v>0.13014055179594</c:v>
                </c:pt>
                <c:pt idx="12">
                  <c:v>0.28593709383936</c:v>
                </c:pt>
                <c:pt idx="13">
                  <c:v>0.36288232244685997</c:v>
                </c:pt>
                <c:pt idx="14">
                  <c:v>0.10330578512397</c:v>
                </c:pt>
              </c:numCache>
            </c:numRef>
          </c:val>
          <c:smooth val="0"/>
          <c:extLst>
            <c:ext xmlns:c16="http://schemas.microsoft.com/office/drawing/2014/chart" uri="{C3380CC4-5D6E-409C-BE32-E72D297353CC}">
              <c16:uniqueId val="{00000003-2911-44C3-9E59-0FFAA56D9C29}"/>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Sheet1!$F$2:$F$16</c:f>
              <c:numCache>
                <c:formatCode>General</c:formatCode>
                <c:ptCount val="15"/>
                <c:pt idx="0">
                  <c:v>0.27568461679838002</c:v>
                </c:pt>
                <c:pt idx="1">
                  <c:v>0.14662756598240001</c:v>
                </c:pt>
                <c:pt idx="2">
                  <c:v>3.6603221083454998E-2</c:v>
                </c:pt>
                <c:pt idx="3">
                  <c:v>3.6589828027807997E-2</c:v>
                </c:pt>
                <c:pt idx="4">
                  <c:v>1.8288222384784E-2</c:v>
                </c:pt>
                <c:pt idx="5">
                  <c:v>1.8284878405559001E-2</c:v>
                </c:pt>
                <c:pt idx="6">
                  <c:v>5.4844606946984002E-2</c:v>
                </c:pt>
                <c:pt idx="7">
                  <c:v>-3.6543029417139002E-2</c:v>
                </c:pt>
                <c:pt idx="8">
                  <c:v>0</c:v>
                </c:pt>
                <c:pt idx="9">
                  <c:v>3.6556388228843002E-2</c:v>
                </c:pt>
                <c:pt idx="10">
                  <c:v>1.8271514708569001E-2</c:v>
                </c:pt>
                <c:pt idx="11">
                  <c:v>-3.6536353671903998E-2</c:v>
                </c:pt>
                <c:pt idx="12">
                  <c:v>7.3099415204677998E-2</c:v>
                </c:pt>
                <c:pt idx="13">
                  <c:v>3.6523009495982001E-2</c:v>
                </c:pt>
                <c:pt idx="14">
                  <c:v>0.10952902519167999</c:v>
                </c:pt>
              </c:numCache>
            </c:numRef>
          </c:val>
          <c:smooth val="0"/>
          <c:extLst>
            <c:ext xmlns:c16="http://schemas.microsoft.com/office/drawing/2014/chart" uri="{C3380CC4-5D6E-409C-BE32-E72D297353CC}">
              <c16:uniqueId val="{00000004-2911-44C3-9E59-0FFAA56D9C29}"/>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Sheet1!$G$2:$G$16</c:f>
              <c:numCache>
                <c:formatCode>General</c:formatCode>
                <c:ptCount val="15"/>
                <c:pt idx="0">
                  <c:v>5.5843232815514003E-2</c:v>
                </c:pt>
                <c:pt idx="1">
                  <c:v>0.14714090009639999</c:v>
                </c:pt>
                <c:pt idx="2">
                  <c:v>6.0796433275913997E-2</c:v>
                </c:pt>
                <c:pt idx="3">
                  <c:v>4.5569620253165001E-2</c:v>
                </c:pt>
                <c:pt idx="5">
                  <c:v>0.23786628877980001</c:v>
                </c:pt>
                <c:pt idx="6">
                  <c:v>0.21205695243865</c:v>
                </c:pt>
                <c:pt idx="7">
                  <c:v>0.48367593712212997</c:v>
                </c:pt>
                <c:pt idx="8">
                  <c:v>0.18050541516245</c:v>
                </c:pt>
                <c:pt idx="9">
                  <c:v>0.1001001001001</c:v>
                </c:pt>
                <c:pt idx="10">
                  <c:v>0.09</c:v>
                </c:pt>
                <c:pt idx="11">
                  <c:v>4.4959536417224E-2</c:v>
                </c:pt>
                <c:pt idx="12">
                  <c:v>6.4912368302790999E-2</c:v>
                </c:pt>
                <c:pt idx="13">
                  <c:v>3.9920159680639E-2</c:v>
                </c:pt>
                <c:pt idx="14">
                  <c:v>9.9760574620909995E-2</c:v>
                </c:pt>
              </c:numCache>
            </c:numRef>
          </c:val>
          <c:smooth val="0"/>
          <c:extLst>
            <c:ext xmlns:c16="http://schemas.microsoft.com/office/drawing/2014/chart" uri="{C3380CC4-5D6E-409C-BE32-E72D297353CC}">
              <c16:uniqueId val="{00000005-2911-44C3-9E59-0FFAA56D9C29}"/>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Sheet1!$H$2:$H$16</c:f>
              <c:numCache>
                <c:formatCode>General</c:formatCode>
                <c:ptCount val="15"/>
                <c:pt idx="0">
                  <c:v>0.21234721359021999</c:v>
                </c:pt>
                <c:pt idx="1">
                  <c:v>0.29458886764174003</c:v>
                </c:pt>
                <c:pt idx="2">
                  <c:v>0.20612181799443</c:v>
                </c:pt>
                <c:pt idx="3">
                  <c:v>0.21084027563509</c:v>
                </c:pt>
                <c:pt idx="5">
                  <c:v>0.33355570380254002</c:v>
                </c:pt>
                <c:pt idx="6">
                  <c:v>0.20969721767593999</c:v>
                </c:pt>
                <c:pt idx="7">
                  <c:v>0.29092022661153999</c:v>
                </c:pt>
                <c:pt idx="8">
                  <c:v>0.24427480916031</c:v>
                </c:pt>
                <c:pt idx="9">
                  <c:v>0.23352624631942001</c:v>
                </c:pt>
                <c:pt idx="10">
                  <c:v>0.18739870340357001</c:v>
                </c:pt>
                <c:pt idx="11">
                  <c:v>9.0996410697134003E-2</c:v>
                </c:pt>
                <c:pt idx="12">
                  <c:v>0.15657356432142999</c:v>
                </c:pt>
                <c:pt idx="13">
                  <c:v>8.0685829551185001E-2</c:v>
                </c:pt>
                <c:pt idx="14">
                  <c:v>0.27209513252041001</c:v>
                </c:pt>
              </c:numCache>
            </c:numRef>
          </c:val>
          <c:smooth val="0"/>
          <c:extLst>
            <c:ext xmlns:c16="http://schemas.microsoft.com/office/drawing/2014/chart" uri="{C3380CC4-5D6E-409C-BE32-E72D297353CC}">
              <c16:uniqueId val="{00000006-2911-44C3-9E59-0FFAA56D9C29}"/>
            </c:ext>
          </c:extLst>
        </c:ser>
        <c:dLbls>
          <c:showLegendKey val="0"/>
          <c:showVal val="0"/>
          <c:showCatName val="0"/>
          <c:showSerName val="0"/>
          <c:showPercent val="0"/>
          <c:showBubbleSize val="0"/>
        </c:dLbls>
        <c:smooth val="0"/>
        <c:axId val="357618552"/>
        <c:axId val="357618880"/>
      </c:lineChart>
      <c:dateAx>
        <c:axId val="35761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18880"/>
        <c:crosses val="autoZero"/>
        <c:auto val="1"/>
        <c:lblOffset val="100"/>
        <c:baseTimeUnit val="days"/>
      </c:dateAx>
      <c:valAx>
        <c:axId val="35761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1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caudalie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290</c:v>
                </c:pt>
                <c:pt idx="1">
                  <c:v>323</c:v>
                </c:pt>
                <c:pt idx="2">
                  <c:v>645</c:v>
                </c:pt>
                <c:pt idx="3">
                  <c:v>501</c:v>
                </c:pt>
                <c:pt idx="4">
                  <c:v>557</c:v>
                </c:pt>
                <c:pt idx="5">
                  <c:v>233</c:v>
                </c:pt>
                <c:pt idx="6">
                  <c:v>327</c:v>
                </c:pt>
              </c:numCache>
            </c:numRef>
          </c:val>
          <c:extLst>
            <c:ext xmlns:c16="http://schemas.microsoft.com/office/drawing/2014/chart" uri="{C3380CC4-5D6E-409C-BE32-E72D297353CC}">
              <c16:uniqueId val="{00000000-9E1E-4610-8EF2-6C74CD467DD8}"/>
            </c:ext>
          </c:extLst>
        </c:ser>
        <c:ser>
          <c:idx val="1"/>
          <c:order val="1"/>
          <c:tx>
            <c:strRef>
              <c:f>Sheet1!$C$1</c:f>
              <c:strCache>
                <c:ptCount val="1"/>
                <c:pt idx="0">
                  <c:v>larocheposayca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28</c:v>
                </c:pt>
                <c:pt idx="1">
                  <c:v>41</c:v>
                </c:pt>
                <c:pt idx="2">
                  <c:v>33</c:v>
                </c:pt>
                <c:pt idx="3">
                  <c:v>36</c:v>
                </c:pt>
                <c:pt idx="4">
                  <c:v>38</c:v>
                </c:pt>
                <c:pt idx="5">
                  <c:v>50</c:v>
                </c:pt>
                <c:pt idx="6">
                  <c:v>34</c:v>
                </c:pt>
              </c:numCache>
            </c:numRef>
          </c:val>
          <c:extLst>
            <c:ext xmlns:c16="http://schemas.microsoft.com/office/drawing/2014/chart" uri="{C3380CC4-5D6E-409C-BE32-E72D297353CC}">
              <c16:uniqueId val="{00000001-9E1E-4610-8EF2-6C74CD467DD8}"/>
            </c:ext>
          </c:extLst>
        </c:ser>
        <c:ser>
          <c:idx val="2"/>
          <c:order val="2"/>
          <c:tx>
            <c:strRef>
              <c:f>Sheet1!$D$1</c:f>
              <c:strCache>
                <c:ptCount val="1"/>
                <c:pt idx="0">
                  <c:v>vichycanada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31</c:v>
                </c:pt>
                <c:pt idx="1">
                  <c:v>457</c:v>
                </c:pt>
                <c:pt idx="2">
                  <c:v>165</c:v>
                </c:pt>
                <c:pt idx="3">
                  <c:v>133</c:v>
                </c:pt>
                <c:pt idx="4">
                  <c:v>48</c:v>
                </c:pt>
                <c:pt idx="5">
                  <c:v>28</c:v>
                </c:pt>
                <c:pt idx="6">
                  <c:v>51</c:v>
                </c:pt>
              </c:numCache>
            </c:numRef>
          </c:val>
          <c:extLst>
            <c:ext xmlns:c16="http://schemas.microsoft.com/office/drawing/2014/chart" uri="{C3380CC4-5D6E-409C-BE32-E72D297353CC}">
              <c16:uniqueId val="{00000002-9E1E-4610-8EF2-6C74CD467DD8}"/>
            </c:ext>
          </c:extLst>
        </c:ser>
        <c:ser>
          <c:idx val="3"/>
          <c:order val="3"/>
          <c:tx>
            <c:strRef>
              <c:f>Sheet1!$E$1</c:f>
              <c:strCache>
                <c:ptCount val="1"/>
                <c:pt idx="0">
                  <c:v>eauthermaleaveneca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51</c:v>
                </c:pt>
                <c:pt idx="1">
                  <c:v>49</c:v>
                </c:pt>
                <c:pt idx="2">
                  <c:v>80</c:v>
                </c:pt>
                <c:pt idx="3">
                  <c:v>112</c:v>
                </c:pt>
                <c:pt idx="4">
                  <c:v>54</c:v>
                </c:pt>
                <c:pt idx="5">
                  <c:v>67</c:v>
                </c:pt>
                <c:pt idx="6">
                  <c:v>28</c:v>
                </c:pt>
              </c:numCache>
            </c:numRef>
          </c:val>
          <c:extLst>
            <c:ext xmlns:c16="http://schemas.microsoft.com/office/drawing/2014/chart" uri="{C3380CC4-5D6E-409C-BE32-E72D297353CC}">
              <c16:uniqueId val="{00000003-9E1E-4610-8EF2-6C74CD467DD8}"/>
            </c:ext>
          </c:extLst>
        </c:ser>
        <c:ser>
          <c:idx val="4"/>
          <c:order val="4"/>
          <c:tx>
            <c:strRef>
              <c:f>Sheet1!$F$1</c:f>
              <c:strCache>
                <c:ptCount val="1"/>
                <c:pt idx="0">
                  <c:v>uriagecanada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3</c:v>
                </c:pt>
                <c:pt idx="2">
                  <c:v>6</c:v>
                </c:pt>
                <c:pt idx="3">
                  <c:v>4</c:v>
                </c:pt>
                <c:pt idx="4">
                  <c:v>2</c:v>
                </c:pt>
                <c:pt idx="5">
                  <c:v>2</c:v>
                </c:pt>
                <c:pt idx="6">
                  <c:v>-1</c:v>
                </c:pt>
              </c:numCache>
            </c:numRef>
          </c:val>
          <c:extLst>
            <c:ext xmlns:c16="http://schemas.microsoft.com/office/drawing/2014/chart" uri="{C3380CC4-5D6E-409C-BE32-E72D297353CC}">
              <c16:uniqueId val="{00000004-9E1E-4610-8EF2-6C74CD467DD8}"/>
            </c:ext>
          </c:extLst>
        </c:ser>
        <c:ser>
          <c:idx val="5"/>
          <c:order val="5"/>
          <c:tx>
            <c:strRef>
              <c:f>Sheet1!$G$1</c:f>
              <c:strCache>
                <c:ptCount val="1"/>
                <c:pt idx="0">
                  <c:v>biodermacanada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30</c:v>
                </c:pt>
                <c:pt idx="1">
                  <c:v>25</c:v>
                </c:pt>
                <c:pt idx="2">
                  <c:v>42</c:v>
                </c:pt>
                <c:pt idx="3">
                  <c:v>33</c:v>
                </c:pt>
                <c:pt idx="4">
                  <c:v>16</c:v>
                </c:pt>
                <c:pt idx="5">
                  <c:v>14</c:v>
                </c:pt>
                <c:pt idx="6">
                  <c:v>9</c:v>
                </c:pt>
              </c:numCache>
            </c:numRef>
          </c:val>
          <c:extLst>
            <c:ext xmlns:c16="http://schemas.microsoft.com/office/drawing/2014/chart" uri="{C3380CC4-5D6E-409C-BE32-E72D297353CC}">
              <c16:uniqueId val="{00000005-9E1E-4610-8EF2-6C74CD467DD8}"/>
            </c:ext>
          </c:extLst>
        </c:ser>
        <c:ser>
          <c:idx val="6"/>
          <c:order val="6"/>
          <c:tx>
            <c:strRef>
              <c:f>Sheet1!$H$1</c:f>
              <c:strCache>
                <c:ptCount val="1"/>
                <c:pt idx="0">
                  <c:v>biodermausa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48</c:v>
                </c:pt>
                <c:pt idx="1">
                  <c:v>29</c:v>
                </c:pt>
                <c:pt idx="2">
                  <c:v>51</c:v>
                </c:pt>
                <c:pt idx="3">
                  <c:v>53</c:v>
                </c:pt>
                <c:pt idx="4">
                  <c:v>43</c:v>
                </c:pt>
                <c:pt idx="5">
                  <c:v>39</c:v>
                </c:pt>
                <c:pt idx="6">
                  <c:v>18</c:v>
                </c:pt>
              </c:numCache>
            </c:numRef>
          </c:val>
          <c:extLst>
            <c:ext xmlns:c16="http://schemas.microsoft.com/office/drawing/2014/chart" uri="{C3380CC4-5D6E-409C-BE32-E72D297353CC}">
              <c16:uniqueId val="{00000006-9E1E-4610-8EF2-6C74CD467DD8}"/>
            </c:ext>
          </c:extLst>
        </c:ser>
        <c:dLbls>
          <c:showLegendKey val="0"/>
          <c:showVal val="0"/>
          <c:showCatName val="0"/>
          <c:showSerName val="0"/>
          <c:showPercent val="0"/>
          <c:showBubbleSize val="0"/>
        </c:dLbls>
        <c:gapWidth val="219"/>
        <c:overlap val="-27"/>
        <c:axId val="351307912"/>
        <c:axId val="351306272"/>
      </c:barChart>
      <c:catAx>
        <c:axId val="35130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06272"/>
        <c:crosses val="autoZero"/>
        <c:auto val="1"/>
        <c:lblAlgn val="ctr"/>
        <c:lblOffset val="100"/>
        <c:noMultiLvlLbl val="0"/>
      </c:catAx>
      <c:valAx>
        <c:axId val="35130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0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caudalie</c:v>
                </c:pt>
              </c:strCache>
            </c:strRef>
          </c:tx>
          <c:spPr>
            <a:ln w="28575" cap="rnd">
              <a:solidFill>
                <a:schemeClr val="accent1"/>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Sheet1!$B$2:$B$16</c:f>
              <c:numCache>
                <c:formatCode>General</c:formatCode>
                <c:ptCount val="15"/>
                <c:pt idx="0">
                  <c:v>427</c:v>
                </c:pt>
              </c:numCache>
            </c:numRef>
          </c:val>
          <c:smooth val="0"/>
          <c:extLst>
            <c:ext xmlns:c16="http://schemas.microsoft.com/office/drawing/2014/chart" uri="{C3380CC4-5D6E-409C-BE32-E72D297353CC}">
              <c16:uniqueId val="{00000000-2ED6-4F06-A54D-191E7D8541DE}"/>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Sheet1!$C$2:$C$16</c:f>
              <c:numCache>
                <c:formatCode>General</c:formatCode>
                <c:ptCount val="15"/>
                <c:pt idx="0">
                  <c:v>591</c:v>
                </c:pt>
              </c:numCache>
            </c:numRef>
          </c:val>
          <c:smooth val="0"/>
          <c:extLst>
            <c:ext xmlns:c16="http://schemas.microsoft.com/office/drawing/2014/chart" uri="{C3380CC4-5D6E-409C-BE32-E72D297353CC}">
              <c16:uniqueId val="{00000001-2ED6-4F06-A54D-191E7D8541DE}"/>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Sheet1!$D$2:$D$16</c:f>
              <c:numCache>
                <c:formatCode>General</c:formatCode>
                <c:ptCount val="15"/>
                <c:pt idx="0">
                  <c:v>938</c:v>
                </c:pt>
              </c:numCache>
            </c:numRef>
          </c:val>
          <c:smooth val="0"/>
          <c:extLst>
            <c:ext xmlns:c16="http://schemas.microsoft.com/office/drawing/2014/chart" uri="{C3380CC4-5D6E-409C-BE32-E72D297353CC}">
              <c16:uniqueId val="{00000002-2ED6-4F06-A54D-191E7D8541DE}"/>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Sheet1!$E$2:$E$16</c:f>
              <c:numCache>
                <c:formatCode>General</c:formatCode>
                <c:ptCount val="15"/>
                <c:pt idx="0">
                  <c:v>276</c:v>
                </c:pt>
              </c:numCache>
            </c:numRef>
          </c:val>
          <c:smooth val="0"/>
          <c:extLst>
            <c:ext xmlns:c16="http://schemas.microsoft.com/office/drawing/2014/chart" uri="{C3380CC4-5D6E-409C-BE32-E72D297353CC}">
              <c16:uniqueId val="{00000003-2ED6-4F06-A54D-191E7D8541DE}"/>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Sheet1!$F$2:$F$16</c:f>
              <c:numCache>
                <c:formatCode>General</c:formatCode>
                <c:ptCount val="15"/>
                <c:pt idx="0">
                  <c:v>892</c:v>
                </c:pt>
              </c:numCache>
            </c:numRef>
          </c:val>
          <c:smooth val="0"/>
          <c:extLst>
            <c:ext xmlns:c16="http://schemas.microsoft.com/office/drawing/2014/chart" uri="{C3380CC4-5D6E-409C-BE32-E72D297353CC}">
              <c16:uniqueId val="{00000004-2ED6-4F06-A54D-191E7D8541DE}"/>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Sheet1!$G$2:$G$16</c:f>
              <c:numCache>
                <c:formatCode>General</c:formatCode>
                <c:ptCount val="15"/>
                <c:pt idx="0">
                  <c:v>555</c:v>
                </c:pt>
              </c:numCache>
            </c:numRef>
          </c:val>
          <c:smooth val="0"/>
          <c:extLst>
            <c:ext xmlns:c16="http://schemas.microsoft.com/office/drawing/2014/chart" uri="{C3380CC4-5D6E-409C-BE32-E72D297353CC}">
              <c16:uniqueId val="{00000005-2ED6-4F06-A54D-191E7D8541DE}"/>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Sheet1!$H$2:$H$16</c:f>
              <c:numCache>
                <c:formatCode>General</c:formatCode>
                <c:ptCount val="15"/>
                <c:pt idx="0">
                  <c:v>335</c:v>
                </c:pt>
              </c:numCache>
            </c:numRef>
          </c:val>
          <c:smooth val="0"/>
          <c:extLst>
            <c:ext xmlns:c16="http://schemas.microsoft.com/office/drawing/2014/chart" uri="{C3380CC4-5D6E-409C-BE32-E72D297353CC}">
              <c16:uniqueId val="{00000006-2ED6-4F06-A54D-191E7D8541DE}"/>
            </c:ext>
          </c:extLst>
        </c:ser>
        <c:dLbls>
          <c:showLegendKey val="0"/>
          <c:showVal val="0"/>
          <c:showCatName val="0"/>
          <c:showSerName val="0"/>
          <c:showPercent val="0"/>
          <c:showBubbleSize val="0"/>
        </c:dLbls>
        <c:smooth val="0"/>
        <c:axId val="344810136"/>
        <c:axId val="344806856"/>
      </c:lineChart>
      <c:dateAx>
        <c:axId val="344810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06856"/>
        <c:crosses val="autoZero"/>
        <c:auto val="1"/>
        <c:lblOffset val="100"/>
        <c:baseTimeUnit val="days"/>
      </c:dateAx>
      <c:valAx>
        <c:axId val="34480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81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caudalie</c:v>
                </c:pt>
              </c:strCache>
            </c:strRef>
          </c:tx>
          <c:spPr>
            <a:ln w="28575" cap="rnd">
              <a:solidFill>
                <a:schemeClr val="accent1"/>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Sheet1!$B$2:$B$16</c:f>
              <c:numCache>
                <c:formatCode>General</c:formatCode>
                <c:ptCount val="15"/>
                <c:pt idx="0">
                  <c:v>0</c:v>
                </c:pt>
              </c:numCache>
            </c:numRef>
          </c:val>
          <c:smooth val="0"/>
          <c:extLst>
            <c:ext xmlns:c16="http://schemas.microsoft.com/office/drawing/2014/chart" uri="{C3380CC4-5D6E-409C-BE32-E72D297353CC}">
              <c16:uniqueId val="{00000000-AE52-4971-99A4-ED05EEF8F7B7}"/>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Sheet1!$C$2:$C$16</c:f>
              <c:numCache>
                <c:formatCode>General</c:formatCode>
                <c:ptCount val="15"/>
                <c:pt idx="0">
                  <c:v>0</c:v>
                </c:pt>
              </c:numCache>
            </c:numRef>
          </c:val>
          <c:smooth val="0"/>
          <c:extLst>
            <c:ext xmlns:c16="http://schemas.microsoft.com/office/drawing/2014/chart" uri="{C3380CC4-5D6E-409C-BE32-E72D297353CC}">
              <c16:uniqueId val="{00000001-AE52-4971-99A4-ED05EEF8F7B7}"/>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Sheet1!$D$2:$D$16</c:f>
              <c:numCache>
                <c:formatCode>General</c:formatCode>
                <c:ptCount val="15"/>
                <c:pt idx="0">
                  <c:v>0.10672358591249</c:v>
                </c:pt>
              </c:numCache>
            </c:numRef>
          </c:val>
          <c:smooth val="0"/>
          <c:extLst>
            <c:ext xmlns:c16="http://schemas.microsoft.com/office/drawing/2014/chart" uri="{C3380CC4-5D6E-409C-BE32-E72D297353CC}">
              <c16:uniqueId val="{00000002-AE52-4971-99A4-ED05EEF8F7B7}"/>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Sheet1!$E$2:$E$16</c:f>
              <c:numCache>
                <c:formatCode>General</c:formatCode>
                <c:ptCount val="15"/>
                <c:pt idx="0">
                  <c:v>0</c:v>
                </c:pt>
              </c:numCache>
            </c:numRef>
          </c:val>
          <c:smooth val="0"/>
          <c:extLst>
            <c:ext xmlns:c16="http://schemas.microsoft.com/office/drawing/2014/chart" uri="{C3380CC4-5D6E-409C-BE32-E72D297353CC}">
              <c16:uniqueId val="{00000003-AE52-4971-99A4-ED05EEF8F7B7}"/>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Sheet1!$F$2:$F$16</c:f>
              <c:numCache>
                <c:formatCode>General</c:formatCode>
                <c:ptCount val="15"/>
                <c:pt idx="0">
                  <c:v>-0.11198208286674</c:v>
                </c:pt>
              </c:numCache>
            </c:numRef>
          </c:val>
          <c:smooth val="0"/>
          <c:extLst>
            <c:ext xmlns:c16="http://schemas.microsoft.com/office/drawing/2014/chart" uri="{C3380CC4-5D6E-409C-BE32-E72D297353CC}">
              <c16:uniqueId val="{00000004-AE52-4971-99A4-ED05EEF8F7B7}"/>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Sheet1!$G$2:$G$16</c:f>
              <c:numCache>
                <c:formatCode>General</c:formatCode>
                <c:ptCount val="15"/>
                <c:pt idx="0">
                  <c:v>0</c:v>
                </c:pt>
              </c:numCache>
            </c:numRef>
          </c:val>
          <c:smooth val="0"/>
          <c:extLst>
            <c:ext xmlns:c16="http://schemas.microsoft.com/office/drawing/2014/chart" uri="{C3380CC4-5D6E-409C-BE32-E72D297353CC}">
              <c16:uniqueId val="{00000005-AE52-4971-99A4-ED05EEF8F7B7}"/>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Sheet1!$H$2:$H$16</c:f>
              <c:numCache>
                <c:formatCode>General</c:formatCode>
                <c:ptCount val="15"/>
                <c:pt idx="0">
                  <c:v>0.90361445783132999</c:v>
                </c:pt>
              </c:numCache>
            </c:numRef>
          </c:val>
          <c:smooth val="0"/>
          <c:extLst>
            <c:ext xmlns:c16="http://schemas.microsoft.com/office/drawing/2014/chart" uri="{C3380CC4-5D6E-409C-BE32-E72D297353CC}">
              <c16:uniqueId val="{00000006-AE52-4971-99A4-ED05EEF8F7B7}"/>
            </c:ext>
          </c:extLst>
        </c:ser>
        <c:dLbls>
          <c:showLegendKey val="0"/>
          <c:showVal val="0"/>
          <c:showCatName val="0"/>
          <c:showSerName val="0"/>
          <c:showPercent val="0"/>
          <c:showBubbleSize val="0"/>
        </c:dLbls>
        <c:smooth val="0"/>
        <c:axId val="384900584"/>
        <c:axId val="384895664"/>
      </c:lineChart>
      <c:dateAx>
        <c:axId val="384900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95664"/>
        <c:crosses val="autoZero"/>
        <c:auto val="1"/>
        <c:lblOffset val="100"/>
        <c:baseTimeUnit val="days"/>
      </c:dateAx>
      <c:valAx>
        <c:axId val="384895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0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caudalie</c:v>
                </c:pt>
              </c:strCache>
            </c:strRef>
          </c:tx>
          <c:spPr>
            <a:ln w="28575" cap="rnd">
              <a:solidFill>
                <a:schemeClr val="accent1"/>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Sheet1!$B$2:$B$16</c:f>
              <c:numCache>
                <c:formatCode>General</c:formatCode>
                <c:ptCount val="15"/>
                <c:pt idx="0">
                  <c:v>0</c:v>
                </c:pt>
              </c:numCache>
            </c:numRef>
          </c:val>
          <c:smooth val="0"/>
          <c:extLst>
            <c:ext xmlns:c16="http://schemas.microsoft.com/office/drawing/2014/chart" uri="{C3380CC4-5D6E-409C-BE32-E72D297353CC}">
              <c16:uniqueId val="{00000000-9C3C-47C8-A30B-8DFB3898693B}"/>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Sheet1!$C$2:$C$16</c:f>
              <c:numCache>
                <c:formatCode>General</c:formatCode>
                <c:ptCount val="15"/>
                <c:pt idx="0">
                  <c:v>0</c:v>
                </c:pt>
              </c:numCache>
            </c:numRef>
          </c:val>
          <c:smooth val="0"/>
          <c:extLst>
            <c:ext xmlns:c16="http://schemas.microsoft.com/office/drawing/2014/chart" uri="{C3380CC4-5D6E-409C-BE32-E72D297353CC}">
              <c16:uniqueId val="{00000001-9C3C-47C8-A30B-8DFB3898693B}"/>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Sheet1!$D$2:$D$16</c:f>
              <c:numCache>
                <c:formatCode>General</c:formatCode>
                <c:ptCount val="15"/>
                <c:pt idx="0">
                  <c:v>1</c:v>
                </c:pt>
              </c:numCache>
            </c:numRef>
          </c:val>
          <c:smooth val="0"/>
          <c:extLst>
            <c:ext xmlns:c16="http://schemas.microsoft.com/office/drawing/2014/chart" uri="{C3380CC4-5D6E-409C-BE32-E72D297353CC}">
              <c16:uniqueId val="{00000002-9C3C-47C8-A30B-8DFB3898693B}"/>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Sheet1!$E$2:$E$16</c:f>
              <c:numCache>
                <c:formatCode>General</c:formatCode>
                <c:ptCount val="15"/>
                <c:pt idx="0">
                  <c:v>0</c:v>
                </c:pt>
              </c:numCache>
            </c:numRef>
          </c:val>
          <c:smooth val="0"/>
          <c:extLst>
            <c:ext xmlns:c16="http://schemas.microsoft.com/office/drawing/2014/chart" uri="{C3380CC4-5D6E-409C-BE32-E72D297353CC}">
              <c16:uniqueId val="{00000003-9C3C-47C8-A30B-8DFB3898693B}"/>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Sheet1!$F$2:$F$16</c:f>
              <c:numCache>
                <c:formatCode>General</c:formatCode>
                <c:ptCount val="15"/>
                <c:pt idx="0">
                  <c:v>-1</c:v>
                </c:pt>
              </c:numCache>
            </c:numRef>
          </c:val>
          <c:smooth val="0"/>
          <c:extLst>
            <c:ext xmlns:c16="http://schemas.microsoft.com/office/drawing/2014/chart" uri="{C3380CC4-5D6E-409C-BE32-E72D297353CC}">
              <c16:uniqueId val="{00000004-9C3C-47C8-A30B-8DFB3898693B}"/>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Sheet1!$G$2:$G$16</c:f>
              <c:numCache>
                <c:formatCode>General</c:formatCode>
                <c:ptCount val="15"/>
                <c:pt idx="0">
                  <c:v>0</c:v>
                </c:pt>
              </c:numCache>
            </c:numRef>
          </c:val>
          <c:smooth val="0"/>
          <c:extLst>
            <c:ext xmlns:c16="http://schemas.microsoft.com/office/drawing/2014/chart" uri="{C3380CC4-5D6E-409C-BE32-E72D297353CC}">
              <c16:uniqueId val="{00000005-9C3C-47C8-A30B-8DFB3898693B}"/>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Sheet1!$H$2:$H$16</c:f>
              <c:numCache>
                <c:formatCode>General</c:formatCode>
                <c:ptCount val="15"/>
                <c:pt idx="0">
                  <c:v>3</c:v>
                </c:pt>
              </c:numCache>
            </c:numRef>
          </c:val>
          <c:smooth val="0"/>
          <c:extLst>
            <c:ext xmlns:c16="http://schemas.microsoft.com/office/drawing/2014/chart" uri="{C3380CC4-5D6E-409C-BE32-E72D297353CC}">
              <c16:uniqueId val="{00000006-9C3C-47C8-A30B-8DFB3898693B}"/>
            </c:ext>
          </c:extLst>
        </c:ser>
        <c:dLbls>
          <c:showLegendKey val="0"/>
          <c:showVal val="0"/>
          <c:showCatName val="0"/>
          <c:showSerName val="0"/>
          <c:showPercent val="0"/>
          <c:showBubbleSize val="0"/>
        </c:dLbls>
        <c:smooth val="0"/>
        <c:axId val="384899272"/>
        <c:axId val="384899600"/>
      </c:lineChart>
      <c:dateAx>
        <c:axId val="384899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99600"/>
        <c:crosses val="autoZero"/>
        <c:auto val="1"/>
        <c:lblOffset val="100"/>
        <c:baseTimeUnit val="days"/>
      </c:dateAx>
      <c:valAx>
        <c:axId val="38489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9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caudalie</c:v>
                </c:pt>
              </c:strCache>
            </c:strRef>
          </c:tx>
          <c:spPr>
            <a:ln w="28575" cap="rnd">
              <a:solidFill>
                <a:schemeClr val="accent1"/>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Sheet1!$B$2:$B$16</c:f>
              <c:numCache>
                <c:formatCode>General</c:formatCode>
                <c:ptCount val="15"/>
                <c:pt idx="0">
                  <c:v>0.43070000000000003</c:v>
                </c:pt>
                <c:pt idx="1">
                  <c:v>0</c:v>
                </c:pt>
                <c:pt idx="2">
                  <c:v>1.6533</c:v>
                </c:pt>
                <c:pt idx="3">
                  <c:v>0</c:v>
                </c:pt>
                <c:pt idx="4">
                  <c:v>0.5625</c:v>
                </c:pt>
                <c:pt idx="5">
                  <c:v>0.30919999999999997</c:v>
                </c:pt>
                <c:pt idx="6">
                  <c:v>0.52329999999999999</c:v>
                </c:pt>
                <c:pt idx="7">
                  <c:v>0.64490000000000003</c:v>
                </c:pt>
                <c:pt idx="8">
                  <c:v>0.37690000000000001</c:v>
                </c:pt>
                <c:pt idx="9">
                  <c:v>0.4803</c:v>
                </c:pt>
                <c:pt idx="10">
                  <c:v>0</c:v>
                </c:pt>
                <c:pt idx="11">
                  <c:v>0.29449999999999998</c:v>
                </c:pt>
                <c:pt idx="12">
                  <c:v>0.37809999999999999</c:v>
                </c:pt>
                <c:pt idx="13">
                  <c:v>1.6319999999999999</c:v>
                </c:pt>
                <c:pt idx="14">
                  <c:v>0.22220000000000001</c:v>
                </c:pt>
              </c:numCache>
            </c:numRef>
          </c:val>
          <c:smooth val="0"/>
          <c:extLst>
            <c:ext xmlns:c16="http://schemas.microsoft.com/office/drawing/2014/chart" uri="{C3380CC4-5D6E-409C-BE32-E72D297353CC}">
              <c16:uniqueId val="{00000000-0F51-4084-8997-A5BC94BE3E9D}"/>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Sheet1!$C$2:$C$16</c:f>
              <c:numCache>
                <c:formatCode>General</c:formatCode>
                <c:ptCount val="15"/>
                <c:pt idx="0">
                  <c:v>0</c:v>
                </c:pt>
                <c:pt idx="1">
                  <c:v>2.4609000000000001</c:v>
                </c:pt>
                <c:pt idx="2">
                  <c:v>1.7241</c:v>
                </c:pt>
                <c:pt idx="3">
                  <c:v>1.8396999999999999</c:v>
                </c:pt>
                <c:pt idx="4">
                  <c:v>2.0392000000000001</c:v>
                </c:pt>
                <c:pt idx="5">
                  <c:v>1.5533999999999999</c:v>
                </c:pt>
                <c:pt idx="6">
                  <c:v>1.9461999999999999</c:v>
                </c:pt>
                <c:pt idx="7">
                  <c:v>0</c:v>
                </c:pt>
                <c:pt idx="8">
                  <c:v>0.84799999999999998</c:v>
                </c:pt>
                <c:pt idx="9">
                  <c:v>1.4846999999999999</c:v>
                </c:pt>
                <c:pt idx="10">
                  <c:v>2.1697000000000002</c:v>
                </c:pt>
                <c:pt idx="11">
                  <c:v>1.7216</c:v>
                </c:pt>
                <c:pt idx="12">
                  <c:v>1.631</c:v>
                </c:pt>
                <c:pt idx="13">
                  <c:v>1.3089</c:v>
                </c:pt>
                <c:pt idx="14">
                  <c:v>0.85219999999999996</c:v>
                </c:pt>
              </c:numCache>
            </c:numRef>
          </c:val>
          <c:smooth val="0"/>
          <c:extLst>
            <c:ext xmlns:c16="http://schemas.microsoft.com/office/drawing/2014/chart" uri="{C3380CC4-5D6E-409C-BE32-E72D297353CC}">
              <c16:uniqueId val="{00000001-0F51-4084-8997-A5BC94BE3E9D}"/>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Sheet1!$D$2:$D$16</c:f>
              <c:numCache>
                <c:formatCode>General</c:formatCode>
                <c:ptCount val="15"/>
                <c:pt idx="0">
                  <c:v>0.78390000000000004</c:v>
                </c:pt>
                <c:pt idx="1">
                  <c:v>0.99480000000000002</c:v>
                </c:pt>
                <c:pt idx="2">
                  <c:v>0.35020000000000001</c:v>
                </c:pt>
                <c:pt idx="3">
                  <c:v>0.8377</c:v>
                </c:pt>
                <c:pt idx="4">
                  <c:v>0.86609999999999998</c:v>
                </c:pt>
                <c:pt idx="5">
                  <c:v>1.5348999999999999</c:v>
                </c:pt>
                <c:pt idx="6">
                  <c:v>1.5752999999999999</c:v>
                </c:pt>
                <c:pt idx="7">
                  <c:v>0</c:v>
                </c:pt>
                <c:pt idx="8">
                  <c:v>0.66559999999999997</c:v>
                </c:pt>
                <c:pt idx="9">
                  <c:v>3.2618</c:v>
                </c:pt>
                <c:pt idx="10">
                  <c:v>0.71189999999999998</c:v>
                </c:pt>
                <c:pt idx="11">
                  <c:v>0.89959999999999996</c:v>
                </c:pt>
                <c:pt idx="12">
                  <c:v>0.57010000000000005</c:v>
                </c:pt>
                <c:pt idx="13">
                  <c:v>0.7268</c:v>
                </c:pt>
                <c:pt idx="14">
                  <c:v>0.49959999999999999</c:v>
                </c:pt>
              </c:numCache>
            </c:numRef>
          </c:val>
          <c:smooth val="0"/>
          <c:extLst>
            <c:ext xmlns:c16="http://schemas.microsoft.com/office/drawing/2014/chart" uri="{C3380CC4-5D6E-409C-BE32-E72D297353CC}">
              <c16:uniqueId val="{00000002-0F51-4084-8997-A5BC94BE3E9D}"/>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Sheet1!$E$2:$E$16</c:f>
              <c:numCache>
                <c:formatCode>General</c:formatCode>
                <c:ptCount val="15"/>
                <c:pt idx="0">
                  <c:v>2.0377000000000001</c:v>
                </c:pt>
                <c:pt idx="1">
                  <c:v>0</c:v>
                </c:pt>
                <c:pt idx="2">
                  <c:v>2.8792</c:v>
                </c:pt>
                <c:pt idx="3">
                  <c:v>1.9081999999999999</c:v>
                </c:pt>
                <c:pt idx="4">
                  <c:v>0</c:v>
                </c:pt>
                <c:pt idx="5">
                  <c:v>2.3289</c:v>
                </c:pt>
                <c:pt idx="6">
                  <c:v>0</c:v>
                </c:pt>
                <c:pt idx="7">
                  <c:v>0</c:v>
                </c:pt>
                <c:pt idx="8">
                  <c:v>1.0235000000000001</c:v>
                </c:pt>
                <c:pt idx="9">
                  <c:v>0</c:v>
                </c:pt>
                <c:pt idx="10">
                  <c:v>0.74490000000000001</c:v>
                </c:pt>
                <c:pt idx="11">
                  <c:v>2.0158999999999998</c:v>
                </c:pt>
                <c:pt idx="12">
                  <c:v>0</c:v>
                </c:pt>
                <c:pt idx="13">
                  <c:v>1.5265</c:v>
                </c:pt>
                <c:pt idx="14">
                  <c:v>2.0520999999999998</c:v>
                </c:pt>
              </c:numCache>
            </c:numRef>
          </c:val>
          <c:smooth val="0"/>
          <c:extLst>
            <c:ext xmlns:c16="http://schemas.microsoft.com/office/drawing/2014/chart" uri="{C3380CC4-5D6E-409C-BE32-E72D297353CC}">
              <c16:uniqueId val="{00000003-0F51-4084-8997-A5BC94BE3E9D}"/>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Sheet1!$F$2:$F$16</c:f>
              <c:numCache>
                <c:formatCode>General</c:formatCode>
                <c:ptCount val="15"/>
                <c:pt idx="0">
                  <c:v>2.3309000000000002</c:v>
                </c:pt>
                <c:pt idx="1">
                  <c:v>0</c:v>
                </c:pt>
                <c:pt idx="2">
                  <c:v>0</c:v>
                </c:pt>
                <c:pt idx="3">
                  <c:v>0</c:v>
                </c:pt>
                <c:pt idx="4">
                  <c:v>1.5361</c:v>
                </c:pt>
                <c:pt idx="5">
                  <c:v>0</c:v>
                </c:pt>
                <c:pt idx="6">
                  <c:v>0</c:v>
                </c:pt>
                <c:pt idx="7">
                  <c:v>2.4853999999999998</c:v>
                </c:pt>
                <c:pt idx="8">
                  <c:v>0</c:v>
                </c:pt>
                <c:pt idx="9">
                  <c:v>0</c:v>
                </c:pt>
                <c:pt idx="10">
                  <c:v>0</c:v>
                </c:pt>
                <c:pt idx="11">
                  <c:v>0</c:v>
                </c:pt>
                <c:pt idx="12">
                  <c:v>2.0095000000000001</c:v>
                </c:pt>
                <c:pt idx="13">
                  <c:v>0</c:v>
                </c:pt>
                <c:pt idx="14">
                  <c:v>0</c:v>
                </c:pt>
              </c:numCache>
            </c:numRef>
          </c:val>
          <c:smooth val="0"/>
          <c:extLst>
            <c:ext xmlns:c16="http://schemas.microsoft.com/office/drawing/2014/chart" uri="{C3380CC4-5D6E-409C-BE32-E72D297353CC}">
              <c16:uniqueId val="{00000004-0F51-4084-8997-A5BC94BE3E9D}"/>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Sheet1!$G$2:$G$16</c:f>
              <c:numCache>
                <c:formatCode>General</c:formatCode>
                <c:ptCount val="15"/>
                <c:pt idx="0">
                  <c:v>0.32479999999999998</c:v>
                </c:pt>
                <c:pt idx="1">
                  <c:v>1.3385</c:v>
                </c:pt>
                <c:pt idx="2">
                  <c:v>0.37480000000000002</c:v>
                </c:pt>
                <c:pt idx="3">
                  <c:v>0.38979999999999998</c:v>
                </c:pt>
                <c:pt idx="4">
                  <c:v>0</c:v>
                </c:pt>
                <c:pt idx="5">
                  <c:v>5.1155999999999997</c:v>
                </c:pt>
                <c:pt idx="6">
                  <c:v>1.2003999999999999</c:v>
                </c:pt>
                <c:pt idx="7">
                  <c:v>0.377</c:v>
                </c:pt>
                <c:pt idx="8">
                  <c:v>0.94679999999999997</c:v>
                </c:pt>
                <c:pt idx="9">
                  <c:v>0.6603</c:v>
                </c:pt>
                <c:pt idx="10">
                  <c:v>0.41980000000000001</c:v>
                </c:pt>
                <c:pt idx="11">
                  <c:v>0</c:v>
                </c:pt>
                <c:pt idx="12">
                  <c:v>1.2528999999999999</c:v>
                </c:pt>
                <c:pt idx="13">
                  <c:v>0.80820000000000003</c:v>
                </c:pt>
                <c:pt idx="14">
                  <c:v>0.69799999999999995</c:v>
                </c:pt>
              </c:numCache>
            </c:numRef>
          </c:val>
          <c:smooth val="0"/>
          <c:extLst>
            <c:ext xmlns:c16="http://schemas.microsoft.com/office/drawing/2014/chart" uri="{C3380CC4-5D6E-409C-BE32-E72D297353CC}">
              <c16:uniqueId val="{00000005-0F51-4084-8997-A5BC94BE3E9D}"/>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Sheet1!$H$2:$H$16</c:f>
              <c:numCache>
                <c:formatCode>General</c:formatCode>
                <c:ptCount val="15"/>
                <c:pt idx="0">
                  <c:v>0.77610000000000001</c:v>
                </c:pt>
                <c:pt idx="1">
                  <c:v>0.77410000000000001</c:v>
                </c:pt>
                <c:pt idx="2">
                  <c:v>0.34489999999999998</c:v>
                </c:pt>
                <c:pt idx="3">
                  <c:v>0.50339999999999996</c:v>
                </c:pt>
                <c:pt idx="4">
                  <c:v>0</c:v>
                </c:pt>
                <c:pt idx="5">
                  <c:v>1.1988000000000001</c:v>
                </c:pt>
                <c:pt idx="6">
                  <c:v>1.4791000000000001</c:v>
                </c:pt>
                <c:pt idx="7">
                  <c:v>1.0142</c:v>
                </c:pt>
                <c:pt idx="8">
                  <c:v>0.87929999999999997</c:v>
                </c:pt>
                <c:pt idx="9">
                  <c:v>0.54510000000000003</c:v>
                </c:pt>
                <c:pt idx="10">
                  <c:v>0</c:v>
                </c:pt>
                <c:pt idx="11">
                  <c:v>0</c:v>
                </c:pt>
                <c:pt idx="12">
                  <c:v>1.0168999999999999</c:v>
                </c:pt>
                <c:pt idx="13">
                  <c:v>0.3982</c:v>
                </c:pt>
                <c:pt idx="14">
                  <c:v>0.317</c:v>
                </c:pt>
              </c:numCache>
            </c:numRef>
          </c:val>
          <c:smooth val="0"/>
          <c:extLst>
            <c:ext xmlns:c16="http://schemas.microsoft.com/office/drawing/2014/chart" uri="{C3380CC4-5D6E-409C-BE32-E72D297353CC}">
              <c16:uniqueId val="{00000006-0F51-4084-8997-A5BC94BE3E9D}"/>
            </c:ext>
          </c:extLst>
        </c:ser>
        <c:dLbls>
          <c:showLegendKey val="0"/>
          <c:showVal val="0"/>
          <c:showCatName val="0"/>
          <c:showSerName val="0"/>
          <c:showPercent val="0"/>
          <c:showBubbleSize val="0"/>
        </c:dLbls>
        <c:smooth val="0"/>
        <c:axId val="384893696"/>
        <c:axId val="384894680"/>
      </c:lineChart>
      <c:dateAx>
        <c:axId val="384893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94680"/>
        <c:crosses val="autoZero"/>
        <c:auto val="1"/>
        <c:lblOffset val="100"/>
        <c:baseTimeUnit val="days"/>
      </c:dateAx>
      <c:valAx>
        <c:axId val="38489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9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caudalie</c:v>
                </c:pt>
                <c:pt idx="1">
                  <c:v>larocheposayca</c:v>
                </c:pt>
                <c:pt idx="2">
                  <c:v>vichycanada</c:v>
                </c:pt>
                <c:pt idx="3">
                  <c:v>eauthermaleaveneca</c:v>
                </c:pt>
                <c:pt idx="4">
                  <c:v>uriagecanada</c:v>
                </c:pt>
                <c:pt idx="5">
                  <c:v>biodermacanada</c:v>
                </c:pt>
                <c:pt idx="6">
                  <c:v>biodermausa</c:v>
                </c:pt>
              </c:strCache>
            </c:strRef>
          </c:cat>
          <c:val>
            <c:numRef>
              <c:f>Sheet1!$B$2:$B$8</c:f>
              <c:numCache>
                <c:formatCode>General</c:formatCode>
                <c:ptCount val="7"/>
                <c:pt idx="0">
                  <c:v>26905</c:v>
                </c:pt>
                <c:pt idx="1">
                  <c:v>1760</c:v>
                </c:pt>
                <c:pt idx="2">
                  <c:v>4887</c:v>
                </c:pt>
                <c:pt idx="3">
                  <c:v>1194</c:v>
                </c:pt>
                <c:pt idx="4">
                  <c:v>436</c:v>
                </c:pt>
                <c:pt idx="5">
                  <c:v>2456</c:v>
                </c:pt>
                <c:pt idx="6">
                  <c:v>2317</c:v>
                </c:pt>
              </c:numCache>
            </c:numRef>
          </c:val>
          <c:extLst>
            <c:ext xmlns:c16="http://schemas.microsoft.com/office/drawing/2014/chart" uri="{C3380CC4-5D6E-409C-BE32-E72D297353CC}">
              <c16:uniqueId val="{00000000-9675-4D71-8F3E-E0B9AC1446C4}"/>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caudalie</c:v>
                </c:pt>
                <c:pt idx="1">
                  <c:v>larocheposayca</c:v>
                </c:pt>
                <c:pt idx="2">
                  <c:v>vichycanada</c:v>
                </c:pt>
                <c:pt idx="3">
                  <c:v>eauthermaleaveneca</c:v>
                </c:pt>
                <c:pt idx="4">
                  <c:v>uriagecanada</c:v>
                </c:pt>
                <c:pt idx="5">
                  <c:v>biodermacanada</c:v>
                </c:pt>
                <c:pt idx="6">
                  <c:v>biodermausa</c:v>
                </c:pt>
              </c:strCache>
            </c:strRef>
          </c:cat>
          <c:val>
            <c:numRef>
              <c:f>Sheet1!$C$2:$C$8</c:f>
              <c:numCache>
                <c:formatCode>General</c:formatCode>
                <c:ptCount val="7"/>
                <c:pt idx="0">
                  <c:v>303</c:v>
                </c:pt>
                <c:pt idx="1">
                  <c:v>50</c:v>
                </c:pt>
                <c:pt idx="2">
                  <c:v>614</c:v>
                </c:pt>
                <c:pt idx="3">
                  <c:v>24</c:v>
                </c:pt>
                <c:pt idx="4">
                  <c:v>21</c:v>
                </c:pt>
                <c:pt idx="5">
                  <c:v>446</c:v>
                </c:pt>
                <c:pt idx="6">
                  <c:v>93</c:v>
                </c:pt>
              </c:numCache>
            </c:numRef>
          </c:val>
          <c:extLst>
            <c:ext xmlns:c16="http://schemas.microsoft.com/office/drawing/2014/chart" uri="{C3380CC4-5D6E-409C-BE32-E72D297353CC}">
              <c16:uniqueId val="{00000001-9675-4D71-8F3E-E0B9AC1446C4}"/>
            </c:ext>
          </c:extLst>
        </c:ser>
        <c:dLbls>
          <c:showLegendKey val="0"/>
          <c:showVal val="0"/>
          <c:showCatName val="0"/>
          <c:showSerName val="0"/>
          <c:showPercent val="0"/>
          <c:showBubbleSize val="0"/>
        </c:dLbls>
        <c:gapWidth val="150"/>
        <c:overlap val="100"/>
        <c:axId val="384905832"/>
        <c:axId val="384905176"/>
      </c:barChart>
      <c:catAx>
        <c:axId val="384905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05176"/>
        <c:crosses val="autoZero"/>
        <c:auto val="1"/>
        <c:lblAlgn val="ctr"/>
        <c:lblOffset val="100"/>
        <c:noMultiLvlLbl val="0"/>
      </c:catAx>
      <c:valAx>
        <c:axId val="384905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0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caudalie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0.34410727388926998</c:v>
                </c:pt>
                <c:pt idx="1">
                  <c:v>1.0817336142211</c:v>
                </c:pt>
                <c:pt idx="2">
                  <c:v>0.43168745709755002</c:v>
                </c:pt>
                <c:pt idx="3">
                  <c:v>0.46157123582740001</c:v>
                </c:pt>
                <c:pt idx="4">
                  <c:v>1.0622056003977001</c:v>
                </c:pt>
                <c:pt idx="6">
                  <c:v>0.42798896963097999</c:v>
                </c:pt>
              </c:numCache>
            </c:numRef>
          </c:val>
          <c:extLst>
            <c:ext xmlns:c16="http://schemas.microsoft.com/office/drawing/2014/chart" uri="{C3380CC4-5D6E-409C-BE32-E72D297353CC}">
              <c16:uniqueId val="{00000000-8226-43B6-B539-730C90532241}"/>
            </c:ext>
          </c:extLst>
        </c:ser>
        <c:ser>
          <c:idx val="1"/>
          <c:order val="1"/>
          <c:tx>
            <c:strRef>
              <c:f>Sheet1!$C$1</c:f>
              <c:strCache>
                <c:ptCount val="1"/>
                <c:pt idx="0">
                  <c:v>larocheposayca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1.5920928030303001</c:v>
                </c:pt>
                <c:pt idx="1">
                  <c:v>1.6276041666667</c:v>
                </c:pt>
                <c:pt idx="2">
                  <c:v>0.87594696969696995</c:v>
                </c:pt>
                <c:pt idx="3">
                  <c:v>1.6157670454544999</c:v>
                </c:pt>
                <c:pt idx="4">
                  <c:v>1.5802556818182001</c:v>
                </c:pt>
                <c:pt idx="5">
                  <c:v>1.9886363636364</c:v>
                </c:pt>
                <c:pt idx="6">
                  <c:v>1.8702651515152</c:v>
                </c:pt>
              </c:numCache>
            </c:numRef>
          </c:val>
          <c:extLst>
            <c:ext xmlns:c16="http://schemas.microsoft.com/office/drawing/2014/chart" uri="{C3380CC4-5D6E-409C-BE32-E72D297353CC}">
              <c16:uniqueId val="{00000001-8226-43B6-B539-730C90532241}"/>
            </c:ext>
          </c:extLst>
        </c:ser>
        <c:ser>
          <c:idx val="2"/>
          <c:order val="2"/>
          <c:tx>
            <c:strRef>
              <c:f>Sheet1!$D$1</c:f>
              <c:strCache>
                <c:ptCount val="1"/>
                <c:pt idx="0">
                  <c:v>vichycanada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1.0441829657913</c:v>
                </c:pt>
                <c:pt idx="1">
                  <c:v>1.1532767084858999</c:v>
                </c:pt>
                <c:pt idx="2">
                  <c:v>0.63767890075067002</c:v>
                </c:pt>
                <c:pt idx="3">
                  <c:v>0.82339801033793003</c:v>
                </c:pt>
                <c:pt idx="4">
                  <c:v>1.8299176601989999</c:v>
                </c:pt>
                <c:pt idx="5">
                  <c:v>0.77274734408685997</c:v>
                </c:pt>
                <c:pt idx="6">
                  <c:v>0.88313982181355</c:v>
                </c:pt>
              </c:numCache>
            </c:numRef>
          </c:val>
          <c:extLst>
            <c:ext xmlns:c16="http://schemas.microsoft.com/office/drawing/2014/chart" uri="{C3380CC4-5D6E-409C-BE32-E72D297353CC}">
              <c16:uniqueId val="{00000002-8226-43B6-B539-730C90532241}"/>
            </c:ext>
          </c:extLst>
        </c:ser>
        <c:ser>
          <c:idx val="3"/>
          <c:order val="3"/>
          <c:tx>
            <c:strRef>
              <c:f>Sheet1!$E$1</c:f>
              <c:strCache>
                <c:ptCount val="1"/>
                <c:pt idx="0">
                  <c:v>eauthermaleaveneca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2.312925170068</c:v>
                </c:pt>
                <c:pt idx="1">
                  <c:v>1.6054421768706999</c:v>
                </c:pt>
                <c:pt idx="2">
                  <c:v>2.0340136054421998</c:v>
                </c:pt>
                <c:pt idx="3">
                  <c:v>1.0476190476189999</c:v>
                </c:pt>
                <c:pt idx="4">
                  <c:v>2.7891156462584998</c:v>
                </c:pt>
                <c:pt idx="5">
                  <c:v>1.3197278911565</c:v>
                </c:pt>
                <c:pt idx="6">
                  <c:v>2.1088435374149999</c:v>
                </c:pt>
              </c:numCache>
            </c:numRef>
          </c:val>
          <c:extLst>
            <c:ext xmlns:c16="http://schemas.microsoft.com/office/drawing/2014/chart" uri="{C3380CC4-5D6E-409C-BE32-E72D297353CC}">
              <c16:uniqueId val="{00000003-8226-43B6-B539-730C90532241}"/>
            </c:ext>
          </c:extLst>
        </c:ser>
        <c:ser>
          <c:idx val="4"/>
          <c:order val="4"/>
          <c:tx>
            <c:strRef>
              <c:f>Sheet1!$F$1</c:f>
              <c:strCache>
                <c:ptCount val="1"/>
                <c:pt idx="0">
                  <c:v>uriagecanada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2.0109689213894</c:v>
                </c:pt>
                <c:pt idx="2">
                  <c:v>2.4040219378428</c:v>
                </c:pt>
                <c:pt idx="6">
                  <c:v>1.5356489945155001</c:v>
                </c:pt>
              </c:numCache>
            </c:numRef>
          </c:val>
          <c:extLst>
            <c:ext xmlns:c16="http://schemas.microsoft.com/office/drawing/2014/chart" uri="{C3380CC4-5D6E-409C-BE32-E72D297353CC}">
              <c16:uniqueId val="{00000004-8226-43B6-B539-730C90532241}"/>
            </c:ext>
          </c:extLst>
        </c:ser>
        <c:ser>
          <c:idx val="5"/>
          <c:order val="5"/>
          <c:tx>
            <c:strRef>
              <c:f>Sheet1!$G$1</c:f>
              <c:strCache>
                <c:ptCount val="1"/>
                <c:pt idx="0">
                  <c:v>biodermacanada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3.1752815768302001</c:v>
                </c:pt>
                <c:pt idx="1">
                  <c:v>1.0056315366049999</c:v>
                </c:pt>
                <c:pt idx="2">
                  <c:v>0.52669951729686004</c:v>
                </c:pt>
                <c:pt idx="3">
                  <c:v>1.1388777152050999</c:v>
                </c:pt>
                <c:pt idx="4">
                  <c:v>0.51790024135156998</c:v>
                </c:pt>
                <c:pt idx="5">
                  <c:v>0.40476669348351002</c:v>
                </c:pt>
              </c:numCache>
            </c:numRef>
          </c:val>
          <c:extLst>
            <c:ext xmlns:c16="http://schemas.microsoft.com/office/drawing/2014/chart" uri="{C3380CC4-5D6E-409C-BE32-E72D297353CC}">
              <c16:uniqueId val="{00000005-8226-43B6-B539-730C90532241}"/>
            </c:ext>
          </c:extLst>
        </c:ser>
        <c:ser>
          <c:idx val="6"/>
          <c:order val="6"/>
          <c:tx>
            <c:strRef>
              <c:f>Sheet1!$H$1</c:f>
              <c:strCache>
                <c:ptCount val="1"/>
                <c:pt idx="0">
                  <c:v>biodermausa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1.0820084250577999</c:v>
                </c:pt>
                <c:pt idx="1">
                  <c:v>1.1176790324771999</c:v>
                </c:pt>
                <c:pt idx="2">
                  <c:v>0.69982334556325998</c:v>
                </c:pt>
                <c:pt idx="3">
                  <c:v>0.82297187117814996</c:v>
                </c:pt>
                <c:pt idx="4">
                  <c:v>0.47900529963310001</c:v>
                </c:pt>
                <c:pt idx="5">
                  <c:v>0.49938850387280997</c:v>
                </c:pt>
              </c:numCache>
            </c:numRef>
          </c:val>
          <c:extLst>
            <c:ext xmlns:c16="http://schemas.microsoft.com/office/drawing/2014/chart" uri="{C3380CC4-5D6E-409C-BE32-E72D297353CC}">
              <c16:uniqueId val="{00000006-8226-43B6-B539-730C90532241}"/>
            </c:ext>
          </c:extLst>
        </c:ser>
        <c:dLbls>
          <c:showLegendKey val="0"/>
          <c:showVal val="0"/>
          <c:showCatName val="0"/>
          <c:showSerName val="0"/>
          <c:showPercent val="0"/>
          <c:showBubbleSize val="0"/>
        </c:dLbls>
        <c:gapWidth val="219"/>
        <c:overlap val="-27"/>
        <c:axId val="273390192"/>
        <c:axId val="273391832"/>
      </c:barChart>
      <c:catAx>
        <c:axId val="273390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91832"/>
        <c:crosses val="autoZero"/>
        <c:auto val="1"/>
        <c:lblAlgn val="ctr"/>
        <c:lblOffset val="100"/>
        <c:noMultiLvlLbl val="0"/>
      </c:catAx>
      <c:valAx>
        <c:axId val="27339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9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caudalie</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0.93634351219357004</c:v>
                </c:pt>
                <c:pt idx="1">
                  <c:v>0.38298676210777</c:v>
                </c:pt>
                <c:pt idx="2">
                  <c:v>0.52305440062115005</c:v>
                </c:pt>
              </c:numCache>
            </c:numRef>
          </c:val>
          <c:extLst>
            <c:ext xmlns:c16="http://schemas.microsoft.com/office/drawing/2014/chart" uri="{C3380CC4-5D6E-409C-BE32-E72D297353CC}">
              <c16:uniqueId val="{00000000-C5FF-48A3-860B-41F3690FD5DA}"/>
            </c:ext>
          </c:extLst>
        </c:ser>
        <c:ser>
          <c:idx val="1"/>
          <c:order val="1"/>
          <c:tx>
            <c:strRef>
              <c:f>Sheet1!$C$1</c:f>
              <c:strCache>
                <c:ptCount val="1"/>
                <c:pt idx="0">
                  <c:v>larocheposayca</c:v>
                </c:pt>
              </c:strCache>
            </c:strRef>
          </c:tx>
          <c:spPr>
            <a:solidFill>
              <a:schemeClr val="accent2"/>
            </a:solidFill>
            <a:ln>
              <a:noFill/>
            </a:ln>
            <a:effectLst/>
          </c:spPr>
          <c:invertIfNegative val="0"/>
          <c:cat>
            <c:strRef>
              <c:f>Sheet1!$A$2:$A$4</c:f>
              <c:strCache>
                <c:ptCount val="3"/>
                <c:pt idx="0">
                  <c:v>Images</c:v>
                </c:pt>
                <c:pt idx="1">
                  <c:v>Videos</c:v>
                </c:pt>
                <c:pt idx="2">
                  <c:v>Carousels</c:v>
                </c:pt>
              </c:strCache>
            </c:strRef>
          </c:cat>
          <c:val>
            <c:numRef>
              <c:f>Sheet1!$C$2:$C$4</c:f>
              <c:numCache>
                <c:formatCode>General</c:formatCode>
                <c:ptCount val="3"/>
                <c:pt idx="0">
                  <c:v>1.6562830138678</c:v>
                </c:pt>
                <c:pt idx="1">
                  <c:v>0</c:v>
                </c:pt>
                <c:pt idx="2">
                  <c:v>0</c:v>
                </c:pt>
              </c:numCache>
            </c:numRef>
          </c:val>
          <c:extLst>
            <c:ext xmlns:c16="http://schemas.microsoft.com/office/drawing/2014/chart" uri="{C3380CC4-5D6E-409C-BE32-E72D297353CC}">
              <c16:uniqueId val="{00000001-C5FF-48A3-860B-41F3690FD5DA}"/>
            </c:ext>
          </c:extLst>
        </c:ser>
        <c:ser>
          <c:idx val="2"/>
          <c:order val="2"/>
          <c:tx>
            <c:strRef>
              <c:f>Sheet1!$D$1</c:f>
              <c:strCache>
                <c:ptCount val="1"/>
                <c:pt idx="0">
                  <c:v>vichycanada</c:v>
                </c:pt>
              </c:strCache>
            </c:strRef>
          </c:tx>
          <c:spPr>
            <a:solidFill>
              <a:schemeClr val="accent3"/>
            </a:solidFill>
            <a:ln>
              <a:noFill/>
            </a:ln>
            <a:effectLst/>
          </c:spPr>
          <c:invertIfNegative val="0"/>
          <c:cat>
            <c:strRef>
              <c:f>Sheet1!$A$2:$A$4</c:f>
              <c:strCache>
                <c:ptCount val="3"/>
                <c:pt idx="0">
                  <c:v>Images</c:v>
                </c:pt>
                <c:pt idx="1">
                  <c:v>Videos</c:v>
                </c:pt>
                <c:pt idx="2">
                  <c:v>Carousels</c:v>
                </c:pt>
              </c:strCache>
            </c:strRef>
          </c:cat>
          <c:val>
            <c:numRef>
              <c:f>Sheet1!$D$2:$D$4</c:f>
              <c:numCache>
                <c:formatCode>General</c:formatCode>
                <c:ptCount val="3"/>
                <c:pt idx="0">
                  <c:v>1.0693656662744999</c:v>
                </c:pt>
                <c:pt idx="1">
                  <c:v>0.35003977724740998</c:v>
                </c:pt>
                <c:pt idx="2">
                  <c:v>0</c:v>
                </c:pt>
              </c:numCache>
            </c:numRef>
          </c:val>
          <c:extLst>
            <c:ext xmlns:c16="http://schemas.microsoft.com/office/drawing/2014/chart" uri="{C3380CC4-5D6E-409C-BE32-E72D297353CC}">
              <c16:uniqueId val="{00000002-C5FF-48A3-860B-41F3690FD5DA}"/>
            </c:ext>
          </c:extLst>
        </c:ser>
        <c:ser>
          <c:idx val="3"/>
          <c:order val="3"/>
          <c:tx>
            <c:strRef>
              <c:f>Sheet1!$E$1</c:f>
              <c:strCache>
                <c:ptCount val="1"/>
                <c:pt idx="0">
                  <c:v>eauthermaleaveneca</c:v>
                </c:pt>
              </c:strCache>
            </c:strRef>
          </c:tx>
          <c:spPr>
            <a:solidFill>
              <a:schemeClr val="accent4"/>
            </a:solidFill>
            <a:ln>
              <a:noFill/>
            </a:ln>
            <a:effectLst/>
          </c:spPr>
          <c:invertIfNegative val="0"/>
          <c:cat>
            <c:strRef>
              <c:f>Sheet1!$A$2:$A$4</c:f>
              <c:strCache>
                <c:ptCount val="3"/>
                <c:pt idx="0">
                  <c:v>Images</c:v>
                </c:pt>
                <c:pt idx="1">
                  <c:v>Videos</c:v>
                </c:pt>
                <c:pt idx="2">
                  <c:v>Carousels</c:v>
                </c:pt>
              </c:strCache>
            </c:strRef>
          </c:cat>
          <c:val>
            <c:numRef>
              <c:f>Sheet1!$E$2:$E$4</c:f>
              <c:numCache>
                <c:formatCode>General</c:formatCode>
                <c:ptCount val="3"/>
                <c:pt idx="0">
                  <c:v>1.8277009626459</c:v>
                </c:pt>
                <c:pt idx="1">
                  <c:v>0</c:v>
                </c:pt>
                <c:pt idx="2">
                  <c:v>0</c:v>
                </c:pt>
              </c:numCache>
            </c:numRef>
          </c:val>
          <c:extLst>
            <c:ext xmlns:c16="http://schemas.microsoft.com/office/drawing/2014/chart" uri="{C3380CC4-5D6E-409C-BE32-E72D297353CC}">
              <c16:uniqueId val="{00000003-C5FF-48A3-860B-41F3690FD5DA}"/>
            </c:ext>
          </c:extLst>
        </c:ser>
        <c:ser>
          <c:idx val="4"/>
          <c:order val="4"/>
          <c:tx>
            <c:strRef>
              <c:f>Sheet1!$F$1</c:f>
              <c:strCache>
                <c:ptCount val="1"/>
                <c:pt idx="0">
                  <c:v>uriagecanada</c:v>
                </c:pt>
              </c:strCache>
            </c:strRef>
          </c:tx>
          <c:spPr>
            <a:solidFill>
              <a:schemeClr val="accent5"/>
            </a:solidFill>
            <a:ln>
              <a:noFill/>
            </a:ln>
            <a:effectLst/>
          </c:spPr>
          <c:invertIfNegative val="0"/>
          <c:cat>
            <c:strRef>
              <c:f>Sheet1!$A$2:$A$4</c:f>
              <c:strCache>
                <c:ptCount val="3"/>
                <c:pt idx="0">
                  <c:v>Images</c:v>
                </c:pt>
                <c:pt idx="1">
                  <c:v>Videos</c:v>
                </c:pt>
                <c:pt idx="2">
                  <c:v>Carousels</c:v>
                </c:pt>
              </c:strCache>
            </c:strRef>
          </c:cat>
          <c:val>
            <c:numRef>
              <c:f>Sheet1!$F$2:$F$4</c:f>
              <c:numCache>
                <c:formatCode>General</c:formatCode>
                <c:ptCount val="3"/>
                <c:pt idx="0">
                  <c:v>2.2741041772703001</c:v>
                </c:pt>
                <c:pt idx="1">
                  <c:v>1.5359297860668999</c:v>
                </c:pt>
                <c:pt idx="2">
                  <c:v>0</c:v>
                </c:pt>
              </c:numCache>
            </c:numRef>
          </c:val>
          <c:extLst>
            <c:ext xmlns:c16="http://schemas.microsoft.com/office/drawing/2014/chart" uri="{C3380CC4-5D6E-409C-BE32-E72D297353CC}">
              <c16:uniqueId val="{00000004-C5FF-48A3-860B-41F3690FD5DA}"/>
            </c:ext>
          </c:extLst>
        </c:ser>
        <c:ser>
          <c:idx val="5"/>
          <c:order val="5"/>
          <c:tx>
            <c:strRef>
              <c:f>Sheet1!$G$1</c:f>
              <c:strCache>
                <c:ptCount val="1"/>
                <c:pt idx="0">
                  <c:v>biodermacanada</c:v>
                </c:pt>
              </c:strCache>
            </c:strRef>
          </c:tx>
          <c:spPr>
            <a:solidFill>
              <a:schemeClr val="accent6"/>
            </a:solidFill>
            <a:ln>
              <a:noFill/>
            </a:ln>
            <a:effectLst/>
          </c:spPr>
          <c:invertIfNegative val="0"/>
          <c:cat>
            <c:strRef>
              <c:f>Sheet1!$A$2:$A$4</c:f>
              <c:strCache>
                <c:ptCount val="3"/>
                <c:pt idx="0">
                  <c:v>Images</c:v>
                </c:pt>
                <c:pt idx="1">
                  <c:v>Videos</c:v>
                </c:pt>
                <c:pt idx="2">
                  <c:v>Carousels</c:v>
                </c:pt>
              </c:strCache>
            </c:strRef>
          </c:cat>
          <c:val>
            <c:numRef>
              <c:f>Sheet1!$G$2:$G$4</c:f>
              <c:numCache>
                <c:formatCode>General</c:formatCode>
                <c:ptCount val="3"/>
                <c:pt idx="0">
                  <c:v>1.1497549512734999</c:v>
                </c:pt>
                <c:pt idx="1">
                  <c:v>0.41962233989410003</c:v>
                </c:pt>
                <c:pt idx="2">
                  <c:v>0.37605294825510999</c:v>
                </c:pt>
              </c:numCache>
            </c:numRef>
          </c:val>
          <c:extLst>
            <c:ext xmlns:c16="http://schemas.microsoft.com/office/drawing/2014/chart" uri="{C3380CC4-5D6E-409C-BE32-E72D297353CC}">
              <c16:uniqueId val="{00000005-C5FF-48A3-860B-41F3690FD5DA}"/>
            </c:ext>
          </c:extLst>
        </c:ser>
        <c:ser>
          <c:idx val="6"/>
          <c:order val="6"/>
          <c:tx>
            <c:strRef>
              <c:f>Sheet1!$H$1</c:f>
              <c:strCache>
                <c:ptCount val="1"/>
                <c:pt idx="0">
                  <c:v>biodermausa</c:v>
                </c:pt>
              </c:strCache>
            </c:strRef>
          </c:tx>
          <c:spPr>
            <a:solidFill>
              <a:schemeClr val="accent1">
                <a:lumMod val="60000"/>
              </a:schemeClr>
            </a:solidFill>
            <a:ln>
              <a:noFill/>
            </a:ln>
            <a:effectLst/>
          </c:spPr>
          <c:invertIfNegative val="0"/>
          <c:cat>
            <c:strRef>
              <c:f>Sheet1!$A$2:$A$4</c:f>
              <c:strCache>
                <c:ptCount val="3"/>
                <c:pt idx="0">
                  <c:v>Images</c:v>
                </c:pt>
                <c:pt idx="1">
                  <c:v>Videos</c:v>
                </c:pt>
                <c:pt idx="2">
                  <c:v>Carousels</c:v>
                </c:pt>
              </c:strCache>
            </c:strRef>
          </c:cat>
          <c:val>
            <c:numRef>
              <c:f>Sheet1!$H$2:$H$4</c:f>
              <c:numCache>
                <c:formatCode>General</c:formatCode>
                <c:ptCount val="3"/>
                <c:pt idx="0">
                  <c:v>0.96745780506270995</c:v>
                </c:pt>
                <c:pt idx="1">
                  <c:v>0.39806510127985001</c:v>
                </c:pt>
                <c:pt idx="2">
                  <c:v>0.55044536728780002</c:v>
                </c:pt>
              </c:numCache>
            </c:numRef>
          </c:val>
          <c:extLst>
            <c:ext xmlns:c16="http://schemas.microsoft.com/office/drawing/2014/chart" uri="{C3380CC4-5D6E-409C-BE32-E72D297353CC}">
              <c16:uniqueId val="{00000006-C5FF-48A3-860B-41F3690FD5DA}"/>
            </c:ext>
          </c:extLst>
        </c:ser>
        <c:dLbls>
          <c:showLegendKey val="0"/>
          <c:showVal val="0"/>
          <c:showCatName val="0"/>
          <c:showSerName val="0"/>
          <c:showPercent val="0"/>
          <c:showBubbleSize val="0"/>
        </c:dLbls>
        <c:gapWidth val="219"/>
        <c:overlap val="-27"/>
        <c:axId val="355187160"/>
        <c:axId val="355181912"/>
      </c:barChart>
      <c:catAx>
        <c:axId val="35518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81912"/>
        <c:crosses val="autoZero"/>
        <c:auto val="1"/>
        <c:lblAlgn val="ctr"/>
        <c:lblOffset val="100"/>
        <c:noMultiLvlLbl val="0"/>
      </c:catAx>
      <c:valAx>
        <c:axId val="35518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8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caudalie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0.72342282568343996</c:v>
                </c:pt>
                <c:pt idx="19">
                  <c:v>0.38891258500983</c:v>
                </c:pt>
                <c:pt idx="20">
                  <c:v>0.22392834293026001</c:v>
                </c:pt>
                <c:pt idx="21">
                  <c:v>0.54649178929409004</c:v>
                </c:pt>
                <c:pt idx="22">
                  <c:v>0</c:v>
                </c:pt>
                <c:pt idx="23">
                  <c:v>0</c:v>
                </c:pt>
              </c:numCache>
            </c:numRef>
          </c:val>
          <c:smooth val="0"/>
          <c:extLst>
            <c:ext xmlns:c16="http://schemas.microsoft.com/office/drawing/2014/chart" uri="{C3380CC4-5D6E-409C-BE32-E72D297353CC}">
              <c16:uniqueId val="{00000000-B259-4D57-9619-0F825D06CC68}"/>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1.5926859210441</c:v>
                </c:pt>
                <c:pt idx="15">
                  <c:v>0</c:v>
                </c:pt>
                <c:pt idx="16">
                  <c:v>0</c:v>
                </c:pt>
                <c:pt idx="17">
                  <c:v>0</c:v>
                </c:pt>
                <c:pt idx="18">
                  <c:v>0</c:v>
                </c:pt>
                <c:pt idx="19">
                  <c:v>1.9604359156597999</c:v>
                </c:pt>
                <c:pt idx="20">
                  <c:v>0</c:v>
                </c:pt>
                <c:pt idx="21">
                  <c:v>0</c:v>
                </c:pt>
                <c:pt idx="22">
                  <c:v>0</c:v>
                </c:pt>
                <c:pt idx="23">
                  <c:v>0</c:v>
                </c:pt>
              </c:numCache>
            </c:numRef>
          </c:val>
          <c:smooth val="0"/>
          <c:extLst>
            <c:ext xmlns:c16="http://schemas.microsoft.com/office/drawing/2014/chart" uri="{C3380CC4-5D6E-409C-BE32-E72D297353CC}">
              <c16:uniqueId val="{00000001-B259-4D57-9619-0F825D06CC68}"/>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1.2118771756636999</c:v>
                </c:pt>
                <c:pt idx="14">
                  <c:v>0.74297293084636995</c:v>
                </c:pt>
                <c:pt idx="15">
                  <c:v>0.86039382760950001</c:v>
                </c:pt>
                <c:pt idx="16">
                  <c:v>0.97157998649139998</c:v>
                </c:pt>
                <c:pt idx="17">
                  <c:v>1.5249129734503999</c:v>
                </c:pt>
                <c:pt idx="18">
                  <c:v>0</c:v>
                </c:pt>
                <c:pt idx="19">
                  <c:v>0.63776172910064</c:v>
                </c:pt>
                <c:pt idx="20">
                  <c:v>0</c:v>
                </c:pt>
                <c:pt idx="21">
                  <c:v>0</c:v>
                </c:pt>
                <c:pt idx="22">
                  <c:v>0</c:v>
                </c:pt>
                <c:pt idx="23">
                  <c:v>0</c:v>
                </c:pt>
              </c:numCache>
            </c:numRef>
          </c:val>
          <c:smooth val="0"/>
          <c:extLst>
            <c:ext xmlns:c16="http://schemas.microsoft.com/office/drawing/2014/chart" uri="{C3380CC4-5D6E-409C-BE32-E72D297353CC}">
              <c16:uniqueId val="{00000002-B259-4D57-9619-0F825D06CC68}"/>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0.77815699658702997</c:v>
                </c:pt>
                <c:pt idx="14">
                  <c:v>2.7986348122867</c:v>
                </c:pt>
                <c:pt idx="15">
                  <c:v>1.5108077360637</c:v>
                </c:pt>
                <c:pt idx="16">
                  <c:v>0</c:v>
                </c:pt>
                <c:pt idx="17">
                  <c:v>2.1433447098976002</c:v>
                </c:pt>
                <c:pt idx="18">
                  <c:v>0</c:v>
                </c:pt>
                <c:pt idx="19">
                  <c:v>2.1160409556314002</c:v>
                </c:pt>
                <c:pt idx="20">
                  <c:v>0</c:v>
                </c:pt>
                <c:pt idx="21">
                  <c:v>0</c:v>
                </c:pt>
                <c:pt idx="22">
                  <c:v>0</c:v>
                </c:pt>
                <c:pt idx="23">
                  <c:v>0</c:v>
                </c:pt>
              </c:numCache>
            </c:numRef>
          </c:val>
          <c:smooth val="0"/>
          <c:extLst>
            <c:ext xmlns:c16="http://schemas.microsoft.com/office/drawing/2014/chart" uri="{C3380CC4-5D6E-409C-BE32-E72D297353CC}">
              <c16:uniqueId val="{00000003-B259-4D57-9619-0F825D06CC68}"/>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1.5378982057854</c:v>
                </c:pt>
                <c:pt idx="15">
                  <c:v>0</c:v>
                </c:pt>
                <c:pt idx="16">
                  <c:v>2.3251556206517998</c:v>
                </c:pt>
                <c:pt idx="17">
                  <c:v>0</c:v>
                </c:pt>
                <c:pt idx="18">
                  <c:v>0</c:v>
                </c:pt>
                <c:pt idx="19">
                  <c:v>0</c:v>
                </c:pt>
                <c:pt idx="20">
                  <c:v>2.2519223727572002</c:v>
                </c:pt>
                <c:pt idx="21">
                  <c:v>0</c:v>
                </c:pt>
                <c:pt idx="22">
                  <c:v>0</c:v>
                </c:pt>
                <c:pt idx="23">
                  <c:v>0</c:v>
                </c:pt>
              </c:numCache>
            </c:numRef>
          </c:val>
          <c:smooth val="0"/>
          <c:extLst>
            <c:ext xmlns:c16="http://schemas.microsoft.com/office/drawing/2014/chart" uri="{C3380CC4-5D6E-409C-BE32-E72D297353CC}">
              <c16:uniqueId val="{00000004-B259-4D57-9619-0F825D06CC68}"/>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0.42245021122511001</c:v>
                </c:pt>
                <c:pt idx="14">
                  <c:v>0.85370146851740003</c:v>
                </c:pt>
                <c:pt idx="15">
                  <c:v>0</c:v>
                </c:pt>
                <c:pt idx="16">
                  <c:v>0</c:v>
                </c:pt>
                <c:pt idx="17">
                  <c:v>0</c:v>
                </c:pt>
                <c:pt idx="18">
                  <c:v>0</c:v>
                </c:pt>
                <c:pt idx="19">
                  <c:v>1.2981542949105001</c:v>
                </c:pt>
                <c:pt idx="20">
                  <c:v>0.37215851941258998</c:v>
                </c:pt>
                <c:pt idx="21">
                  <c:v>0</c:v>
                </c:pt>
                <c:pt idx="22">
                  <c:v>0</c:v>
                </c:pt>
                <c:pt idx="23">
                  <c:v>0</c:v>
                </c:pt>
              </c:numCache>
            </c:numRef>
          </c:val>
          <c:smooth val="0"/>
          <c:extLst>
            <c:ext xmlns:c16="http://schemas.microsoft.com/office/drawing/2014/chart" uri="{C3380CC4-5D6E-409C-BE32-E72D297353CC}">
              <c16:uniqueId val="{00000005-B259-4D57-9619-0F825D06CC68}"/>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0.92281023758540004</c:v>
                </c:pt>
                <c:pt idx="15">
                  <c:v>0.49964311206280998</c:v>
                </c:pt>
                <c:pt idx="16">
                  <c:v>0</c:v>
                </c:pt>
                <c:pt idx="17">
                  <c:v>0</c:v>
                </c:pt>
                <c:pt idx="18">
                  <c:v>0</c:v>
                </c:pt>
                <c:pt idx="19">
                  <c:v>0.80962577750585996</c:v>
                </c:pt>
                <c:pt idx="20">
                  <c:v>0</c:v>
                </c:pt>
                <c:pt idx="21">
                  <c:v>0</c:v>
                </c:pt>
                <c:pt idx="22">
                  <c:v>0</c:v>
                </c:pt>
                <c:pt idx="23">
                  <c:v>0</c:v>
                </c:pt>
              </c:numCache>
            </c:numRef>
          </c:val>
          <c:smooth val="0"/>
          <c:extLst>
            <c:ext xmlns:c16="http://schemas.microsoft.com/office/drawing/2014/chart" uri="{C3380CC4-5D6E-409C-BE32-E72D297353CC}">
              <c16:uniqueId val="{00000006-B259-4D57-9619-0F825D06CC68}"/>
            </c:ext>
          </c:extLst>
        </c:ser>
        <c:dLbls>
          <c:showLegendKey val="0"/>
          <c:showVal val="0"/>
          <c:showCatName val="0"/>
          <c:showSerName val="0"/>
          <c:showPercent val="0"/>
          <c:showBubbleSize val="0"/>
        </c:dLbls>
        <c:smooth val="0"/>
        <c:axId val="355182568"/>
        <c:axId val="355184536"/>
      </c:lineChart>
      <c:catAx>
        <c:axId val="355182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84536"/>
        <c:crosses val="autoZero"/>
        <c:auto val="1"/>
        <c:lblAlgn val="ctr"/>
        <c:lblOffset val="100"/>
        <c:noMultiLvlLbl val="0"/>
      </c:catAx>
      <c:valAx>
        <c:axId val="35518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8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caudalie</c:v>
                </c:pt>
              </c:strCache>
            </c:strRef>
          </c:tx>
          <c:spPr>
            <a:ln w="28575" cap="rnd">
              <a:solidFill>
                <a:schemeClr val="accent1"/>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Sheet1!$B$2:$B$16</c:f>
              <c:numCache>
                <c:formatCode>General</c:formatCode>
                <c:ptCount val="15"/>
                <c:pt idx="0">
                  <c:v>1443</c:v>
                </c:pt>
                <c:pt idx="1">
                  <c:v>1845</c:v>
                </c:pt>
                <c:pt idx="2">
                  <c:v>5553</c:v>
                </c:pt>
                <c:pt idx="3">
                  <c:v>0</c:v>
                </c:pt>
                <c:pt idx="4">
                  <c:v>1894</c:v>
                </c:pt>
                <c:pt idx="5">
                  <c:v>1042</c:v>
                </c:pt>
                <c:pt idx="6">
                  <c:v>1765</c:v>
                </c:pt>
                <c:pt idx="7">
                  <c:v>2178</c:v>
                </c:pt>
                <c:pt idx="8">
                  <c:v>1275</c:v>
                </c:pt>
                <c:pt idx="9">
                  <c:v>1627</c:v>
                </c:pt>
                <c:pt idx="10">
                  <c:v>0</c:v>
                </c:pt>
                <c:pt idx="11">
                  <c:v>999</c:v>
                </c:pt>
                <c:pt idx="12">
                  <c:v>1284</c:v>
                </c:pt>
                <c:pt idx="13">
                  <c:v>5547</c:v>
                </c:pt>
                <c:pt idx="14">
                  <c:v>756</c:v>
                </c:pt>
              </c:numCache>
            </c:numRef>
          </c:val>
          <c:smooth val="0"/>
          <c:extLst>
            <c:ext xmlns:c16="http://schemas.microsoft.com/office/drawing/2014/chart" uri="{C3380CC4-5D6E-409C-BE32-E72D297353CC}">
              <c16:uniqueId val="{00000000-F95D-4522-B2BA-FC0E9B7DCE84}"/>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Sheet1!$C$2:$C$16</c:f>
              <c:numCache>
                <c:formatCode>General</c:formatCode>
                <c:ptCount val="15"/>
                <c:pt idx="0">
                  <c:v>0</c:v>
                </c:pt>
                <c:pt idx="1">
                  <c:v>202</c:v>
                </c:pt>
                <c:pt idx="2">
                  <c:v>142</c:v>
                </c:pt>
                <c:pt idx="3">
                  <c:v>152</c:v>
                </c:pt>
                <c:pt idx="4">
                  <c:v>169</c:v>
                </c:pt>
                <c:pt idx="5">
                  <c:v>129</c:v>
                </c:pt>
                <c:pt idx="6">
                  <c:v>162</c:v>
                </c:pt>
                <c:pt idx="7">
                  <c:v>0</c:v>
                </c:pt>
                <c:pt idx="8">
                  <c:v>71</c:v>
                </c:pt>
                <c:pt idx="9">
                  <c:v>125</c:v>
                </c:pt>
                <c:pt idx="10">
                  <c:v>184</c:v>
                </c:pt>
                <c:pt idx="11">
                  <c:v>147</c:v>
                </c:pt>
                <c:pt idx="12">
                  <c:v>140</c:v>
                </c:pt>
                <c:pt idx="13">
                  <c:v>113</c:v>
                </c:pt>
                <c:pt idx="14">
                  <c:v>74</c:v>
                </c:pt>
              </c:numCache>
            </c:numRef>
          </c:val>
          <c:smooth val="0"/>
          <c:extLst>
            <c:ext xmlns:c16="http://schemas.microsoft.com/office/drawing/2014/chart" uri="{C3380CC4-5D6E-409C-BE32-E72D297353CC}">
              <c16:uniqueId val="{00000001-F95D-4522-B2BA-FC0E9B7DCE84}"/>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Sheet1!$D$2:$D$16</c:f>
              <c:numCache>
                <c:formatCode>General</c:formatCode>
                <c:ptCount val="15"/>
                <c:pt idx="0">
                  <c:v>294</c:v>
                </c:pt>
                <c:pt idx="1">
                  <c:v>374</c:v>
                </c:pt>
                <c:pt idx="2">
                  <c:v>132</c:v>
                </c:pt>
                <c:pt idx="3">
                  <c:v>316</c:v>
                </c:pt>
                <c:pt idx="4">
                  <c:v>327</c:v>
                </c:pt>
                <c:pt idx="5">
                  <c:v>580</c:v>
                </c:pt>
                <c:pt idx="6">
                  <c:v>602</c:v>
                </c:pt>
                <c:pt idx="7">
                  <c:v>0</c:v>
                </c:pt>
                <c:pt idx="8">
                  <c:v>260</c:v>
                </c:pt>
                <c:pt idx="9">
                  <c:v>1277</c:v>
                </c:pt>
                <c:pt idx="10">
                  <c:v>279</c:v>
                </c:pt>
                <c:pt idx="11">
                  <c:v>353</c:v>
                </c:pt>
                <c:pt idx="12">
                  <c:v>224</c:v>
                </c:pt>
                <c:pt idx="13">
                  <c:v>286</c:v>
                </c:pt>
                <c:pt idx="14">
                  <c:v>197</c:v>
                </c:pt>
              </c:numCache>
            </c:numRef>
          </c:val>
          <c:smooth val="0"/>
          <c:extLst>
            <c:ext xmlns:c16="http://schemas.microsoft.com/office/drawing/2014/chart" uri="{C3380CC4-5D6E-409C-BE32-E72D297353CC}">
              <c16:uniqueId val="{00000002-F95D-4522-B2BA-FC0E9B7DCE84}"/>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Sheet1!$E$2:$E$16</c:f>
              <c:numCache>
                <c:formatCode>General</c:formatCode>
                <c:ptCount val="15"/>
                <c:pt idx="0">
                  <c:v>140</c:v>
                </c:pt>
                <c:pt idx="1">
                  <c:v>0</c:v>
                </c:pt>
                <c:pt idx="2">
                  <c:v>205</c:v>
                </c:pt>
                <c:pt idx="3">
                  <c:v>137</c:v>
                </c:pt>
                <c:pt idx="4">
                  <c:v>0</c:v>
                </c:pt>
                <c:pt idx="5">
                  <c:v>170</c:v>
                </c:pt>
                <c:pt idx="6">
                  <c:v>0</c:v>
                </c:pt>
                <c:pt idx="7">
                  <c:v>0</c:v>
                </c:pt>
                <c:pt idx="8">
                  <c:v>77</c:v>
                </c:pt>
                <c:pt idx="9">
                  <c:v>0</c:v>
                </c:pt>
                <c:pt idx="10">
                  <c:v>57</c:v>
                </c:pt>
                <c:pt idx="11">
                  <c:v>155</c:v>
                </c:pt>
                <c:pt idx="12">
                  <c:v>0</c:v>
                </c:pt>
                <c:pt idx="13">
                  <c:v>118</c:v>
                </c:pt>
                <c:pt idx="14">
                  <c:v>159</c:v>
                </c:pt>
              </c:numCache>
            </c:numRef>
          </c:val>
          <c:smooth val="0"/>
          <c:extLst>
            <c:ext xmlns:c16="http://schemas.microsoft.com/office/drawing/2014/chart" uri="{C3380CC4-5D6E-409C-BE32-E72D297353CC}">
              <c16:uniqueId val="{00000003-F95D-4522-B2BA-FC0E9B7DCE84}"/>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Sheet1!$F$2:$F$16</c:f>
              <c:numCache>
                <c:formatCode>General</c:formatCode>
                <c:ptCount val="15"/>
                <c:pt idx="0">
                  <c:v>127</c:v>
                </c:pt>
                <c:pt idx="1">
                  <c:v>0</c:v>
                </c:pt>
                <c:pt idx="2">
                  <c:v>0</c:v>
                </c:pt>
                <c:pt idx="3">
                  <c:v>0</c:v>
                </c:pt>
                <c:pt idx="4">
                  <c:v>84</c:v>
                </c:pt>
                <c:pt idx="5">
                  <c:v>0</c:v>
                </c:pt>
                <c:pt idx="6">
                  <c:v>0</c:v>
                </c:pt>
                <c:pt idx="7">
                  <c:v>136</c:v>
                </c:pt>
                <c:pt idx="8">
                  <c:v>0</c:v>
                </c:pt>
                <c:pt idx="9">
                  <c:v>0</c:v>
                </c:pt>
                <c:pt idx="10">
                  <c:v>0</c:v>
                </c:pt>
                <c:pt idx="11">
                  <c:v>0</c:v>
                </c:pt>
                <c:pt idx="12">
                  <c:v>110</c:v>
                </c:pt>
                <c:pt idx="13">
                  <c:v>0</c:v>
                </c:pt>
                <c:pt idx="14">
                  <c:v>0</c:v>
                </c:pt>
              </c:numCache>
            </c:numRef>
          </c:val>
          <c:smooth val="0"/>
          <c:extLst>
            <c:ext xmlns:c16="http://schemas.microsoft.com/office/drawing/2014/chart" uri="{C3380CC4-5D6E-409C-BE32-E72D297353CC}">
              <c16:uniqueId val="{00000004-F95D-4522-B2BA-FC0E9B7DCE84}"/>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Sheet1!$G$2:$G$16</c:f>
              <c:numCache>
                <c:formatCode>General</c:formatCode>
                <c:ptCount val="15"/>
                <c:pt idx="0">
                  <c:v>64</c:v>
                </c:pt>
                <c:pt idx="1">
                  <c:v>264</c:v>
                </c:pt>
                <c:pt idx="2">
                  <c:v>74</c:v>
                </c:pt>
                <c:pt idx="3">
                  <c:v>77</c:v>
                </c:pt>
                <c:pt idx="4">
                  <c:v>0</c:v>
                </c:pt>
                <c:pt idx="5">
                  <c:v>1012</c:v>
                </c:pt>
                <c:pt idx="6">
                  <c:v>238</c:v>
                </c:pt>
                <c:pt idx="7">
                  <c:v>75</c:v>
                </c:pt>
                <c:pt idx="8">
                  <c:v>189</c:v>
                </c:pt>
                <c:pt idx="9">
                  <c:v>132</c:v>
                </c:pt>
                <c:pt idx="10">
                  <c:v>84</c:v>
                </c:pt>
                <c:pt idx="11">
                  <c:v>0</c:v>
                </c:pt>
                <c:pt idx="12">
                  <c:v>251</c:v>
                </c:pt>
                <c:pt idx="13">
                  <c:v>162</c:v>
                </c:pt>
                <c:pt idx="14">
                  <c:v>140</c:v>
                </c:pt>
              </c:numCache>
            </c:numRef>
          </c:val>
          <c:smooth val="0"/>
          <c:extLst>
            <c:ext xmlns:c16="http://schemas.microsoft.com/office/drawing/2014/chart" uri="{C3380CC4-5D6E-409C-BE32-E72D297353CC}">
              <c16:uniqueId val="{00000005-F95D-4522-B2BA-FC0E9B7DCE84}"/>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Sheet1!$H$2:$H$16</c:f>
              <c:numCache>
                <c:formatCode>General</c:formatCode>
                <c:ptCount val="15"/>
                <c:pt idx="0">
                  <c:v>150</c:v>
                </c:pt>
                <c:pt idx="1">
                  <c:v>150</c:v>
                </c:pt>
                <c:pt idx="2">
                  <c:v>67</c:v>
                </c:pt>
                <c:pt idx="3">
                  <c:v>98</c:v>
                </c:pt>
                <c:pt idx="4">
                  <c:v>0</c:v>
                </c:pt>
                <c:pt idx="5">
                  <c:v>234</c:v>
                </c:pt>
                <c:pt idx="6">
                  <c:v>289</c:v>
                </c:pt>
                <c:pt idx="7">
                  <c:v>199</c:v>
                </c:pt>
                <c:pt idx="8">
                  <c:v>173</c:v>
                </c:pt>
                <c:pt idx="9">
                  <c:v>107</c:v>
                </c:pt>
                <c:pt idx="10">
                  <c:v>0</c:v>
                </c:pt>
                <c:pt idx="11">
                  <c:v>0</c:v>
                </c:pt>
                <c:pt idx="12">
                  <c:v>201</c:v>
                </c:pt>
                <c:pt idx="13">
                  <c:v>79</c:v>
                </c:pt>
                <c:pt idx="14">
                  <c:v>63</c:v>
                </c:pt>
              </c:numCache>
            </c:numRef>
          </c:val>
          <c:smooth val="0"/>
          <c:extLst>
            <c:ext xmlns:c16="http://schemas.microsoft.com/office/drawing/2014/chart" uri="{C3380CC4-5D6E-409C-BE32-E72D297353CC}">
              <c16:uniqueId val="{00000006-F95D-4522-B2BA-FC0E9B7DCE84}"/>
            </c:ext>
          </c:extLst>
        </c:ser>
        <c:dLbls>
          <c:showLegendKey val="0"/>
          <c:showVal val="0"/>
          <c:showCatName val="0"/>
          <c:showSerName val="0"/>
          <c:showPercent val="0"/>
          <c:showBubbleSize val="0"/>
        </c:dLbls>
        <c:smooth val="0"/>
        <c:axId val="355180928"/>
        <c:axId val="355181256"/>
      </c:lineChart>
      <c:dateAx>
        <c:axId val="355180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81256"/>
        <c:crosses val="autoZero"/>
        <c:auto val="1"/>
        <c:lblOffset val="100"/>
        <c:baseTimeUnit val="days"/>
      </c:dateAx>
      <c:valAx>
        <c:axId val="35518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8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caudalie</c:v>
                </c:pt>
              </c:strCache>
            </c:strRef>
          </c:tx>
          <c:spPr>
            <a:ln w="28575" cap="rnd">
              <a:solidFill>
                <a:schemeClr val="accent1"/>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Sheet1!$B$2:$B$16</c:f>
              <c:numCache>
                <c:formatCode>General</c:formatCode>
                <c:ptCount val="15"/>
                <c:pt idx="0">
                  <c:v>1415</c:v>
                </c:pt>
                <c:pt idx="1">
                  <c:v>1817</c:v>
                </c:pt>
                <c:pt idx="2">
                  <c:v>5509</c:v>
                </c:pt>
                <c:pt idx="3">
                  <c:v>0</c:v>
                </c:pt>
                <c:pt idx="4">
                  <c:v>1859</c:v>
                </c:pt>
                <c:pt idx="5">
                  <c:v>1016</c:v>
                </c:pt>
                <c:pt idx="6">
                  <c:v>0</c:v>
                </c:pt>
                <c:pt idx="7">
                  <c:v>2170</c:v>
                </c:pt>
                <c:pt idx="8">
                  <c:v>1269</c:v>
                </c:pt>
                <c:pt idx="9">
                  <c:v>1588</c:v>
                </c:pt>
                <c:pt idx="10">
                  <c:v>0</c:v>
                </c:pt>
                <c:pt idx="11">
                  <c:v>995</c:v>
                </c:pt>
                <c:pt idx="12">
                  <c:v>1275</c:v>
                </c:pt>
                <c:pt idx="13">
                  <c:v>5496</c:v>
                </c:pt>
                <c:pt idx="14">
                  <c:v>748</c:v>
                </c:pt>
              </c:numCache>
            </c:numRef>
          </c:val>
          <c:smooth val="0"/>
          <c:extLst>
            <c:ext xmlns:c16="http://schemas.microsoft.com/office/drawing/2014/chart" uri="{C3380CC4-5D6E-409C-BE32-E72D297353CC}">
              <c16:uniqueId val="{00000000-0A55-4F37-B374-72FDCC5BC991}"/>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Sheet1!$C$2:$C$16</c:f>
              <c:numCache>
                <c:formatCode>General</c:formatCode>
                <c:ptCount val="15"/>
                <c:pt idx="0">
                  <c:v>0</c:v>
                </c:pt>
                <c:pt idx="1">
                  <c:v>191</c:v>
                </c:pt>
                <c:pt idx="2">
                  <c:v>138</c:v>
                </c:pt>
                <c:pt idx="3">
                  <c:v>150</c:v>
                </c:pt>
                <c:pt idx="4">
                  <c:v>161</c:v>
                </c:pt>
                <c:pt idx="5">
                  <c:v>127</c:v>
                </c:pt>
                <c:pt idx="6">
                  <c:v>153</c:v>
                </c:pt>
                <c:pt idx="7">
                  <c:v>0</c:v>
                </c:pt>
                <c:pt idx="8">
                  <c:v>71</c:v>
                </c:pt>
                <c:pt idx="9">
                  <c:v>119</c:v>
                </c:pt>
                <c:pt idx="10">
                  <c:v>178</c:v>
                </c:pt>
                <c:pt idx="11">
                  <c:v>147</c:v>
                </c:pt>
                <c:pt idx="12">
                  <c:v>140</c:v>
                </c:pt>
                <c:pt idx="13">
                  <c:v>112</c:v>
                </c:pt>
                <c:pt idx="14">
                  <c:v>73</c:v>
                </c:pt>
              </c:numCache>
            </c:numRef>
          </c:val>
          <c:smooth val="0"/>
          <c:extLst>
            <c:ext xmlns:c16="http://schemas.microsoft.com/office/drawing/2014/chart" uri="{C3380CC4-5D6E-409C-BE32-E72D297353CC}">
              <c16:uniqueId val="{00000001-0A55-4F37-B374-72FDCC5BC991}"/>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Sheet1!$D$2:$D$16</c:f>
              <c:numCache>
                <c:formatCode>General</c:formatCode>
                <c:ptCount val="15"/>
                <c:pt idx="0">
                  <c:v>288</c:v>
                </c:pt>
                <c:pt idx="1">
                  <c:v>365</c:v>
                </c:pt>
                <c:pt idx="2">
                  <c:v>128</c:v>
                </c:pt>
                <c:pt idx="3">
                  <c:v>312</c:v>
                </c:pt>
                <c:pt idx="4">
                  <c:v>323</c:v>
                </c:pt>
                <c:pt idx="5">
                  <c:v>556</c:v>
                </c:pt>
                <c:pt idx="6">
                  <c:v>573</c:v>
                </c:pt>
                <c:pt idx="7">
                  <c:v>0</c:v>
                </c:pt>
                <c:pt idx="8">
                  <c:v>256</c:v>
                </c:pt>
                <c:pt idx="9">
                  <c:v>768</c:v>
                </c:pt>
                <c:pt idx="10">
                  <c:v>277</c:v>
                </c:pt>
                <c:pt idx="11">
                  <c:v>346</c:v>
                </c:pt>
                <c:pt idx="12">
                  <c:v>222</c:v>
                </c:pt>
                <c:pt idx="13">
                  <c:v>281</c:v>
                </c:pt>
                <c:pt idx="14">
                  <c:v>192</c:v>
                </c:pt>
              </c:numCache>
            </c:numRef>
          </c:val>
          <c:smooth val="0"/>
          <c:extLst>
            <c:ext xmlns:c16="http://schemas.microsoft.com/office/drawing/2014/chart" uri="{C3380CC4-5D6E-409C-BE32-E72D297353CC}">
              <c16:uniqueId val="{00000002-0A55-4F37-B374-72FDCC5BC991}"/>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Sheet1!$E$2:$E$16</c:f>
              <c:numCache>
                <c:formatCode>General</c:formatCode>
                <c:ptCount val="15"/>
                <c:pt idx="0">
                  <c:v>138</c:v>
                </c:pt>
                <c:pt idx="1">
                  <c:v>0</c:v>
                </c:pt>
                <c:pt idx="2">
                  <c:v>198</c:v>
                </c:pt>
                <c:pt idx="3">
                  <c:v>133</c:v>
                </c:pt>
                <c:pt idx="4">
                  <c:v>0</c:v>
                </c:pt>
                <c:pt idx="5">
                  <c:v>163</c:v>
                </c:pt>
                <c:pt idx="6">
                  <c:v>0</c:v>
                </c:pt>
                <c:pt idx="7">
                  <c:v>0</c:v>
                </c:pt>
                <c:pt idx="8">
                  <c:v>76</c:v>
                </c:pt>
                <c:pt idx="9">
                  <c:v>0</c:v>
                </c:pt>
                <c:pt idx="10">
                  <c:v>57</c:v>
                </c:pt>
                <c:pt idx="11">
                  <c:v>155</c:v>
                </c:pt>
                <c:pt idx="12">
                  <c:v>0</c:v>
                </c:pt>
                <c:pt idx="13">
                  <c:v>117</c:v>
                </c:pt>
                <c:pt idx="14">
                  <c:v>157</c:v>
                </c:pt>
              </c:numCache>
            </c:numRef>
          </c:val>
          <c:smooth val="0"/>
          <c:extLst>
            <c:ext xmlns:c16="http://schemas.microsoft.com/office/drawing/2014/chart" uri="{C3380CC4-5D6E-409C-BE32-E72D297353CC}">
              <c16:uniqueId val="{00000003-0A55-4F37-B374-72FDCC5BC991}"/>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Sheet1!$F$2:$F$16</c:f>
              <c:numCache>
                <c:formatCode>General</c:formatCode>
                <c:ptCount val="15"/>
                <c:pt idx="0">
                  <c:v>121</c:v>
                </c:pt>
                <c:pt idx="1">
                  <c:v>0</c:v>
                </c:pt>
                <c:pt idx="2">
                  <c:v>0</c:v>
                </c:pt>
                <c:pt idx="3">
                  <c:v>0</c:v>
                </c:pt>
                <c:pt idx="4">
                  <c:v>80</c:v>
                </c:pt>
                <c:pt idx="5">
                  <c:v>0</c:v>
                </c:pt>
                <c:pt idx="6">
                  <c:v>0</c:v>
                </c:pt>
                <c:pt idx="7">
                  <c:v>131</c:v>
                </c:pt>
                <c:pt idx="8">
                  <c:v>0</c:v>
                </c:pt>
                <c:pt idx="9">
                  <c:v>0</c:v>
                </c:pt>
                <c:pt idx="10">
                  <c:v>0</c:v>
                </c:pt>
                <c:pt idx="11">
                  <c:v>0</c:v>
                </c:pt>
                <c:pt idx="12">
                  <c:v>104</c:v>
                </c:pt>
                <c:pt idx="13">
                  <c:v>0</c:v>
                </c:pt>
                <c:pt idx="14">
                  <c:v>0</c:v>
                </c:pt>
              </c:numCache>
            </c:numRef>
          </c:val>
          <c:smooth val="0"/>
          <c:extLst>
            <c:ext xmlns:c16="http://schemas.microsoft.com/office/drawing/2014/chart" uri="{C3380CC4-5D6E-409C-BE32-E72D297353CC}">
              <c16:uniqueId val="{00000004-0A55-4F37-B374-72FDCC5BC991}"/>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Sheet1!$G$2:$G$16</c:f>
              <c:numCache>
                <c:formatCode>General</c:formatCode>
                <c:ptCount val="15"/>
                <c:pt idx="0">
                  <c:v>56</c:v>
                </c:pt>
                <c:pt idx="1">
                  <c:v>258</c:v>
                </c:pt>
                <c:pt idx="2">
                  <c:v>71</c:v>
                </c:pt>
                <c:pt idx="3">
                  <c:v>75</c:v>
                </c:pt>
                <c:pt idx="4">
                  <c:v>0</c:v>
                </c:pt>
                <c:pt idx="5">
                  <c:v>639</c:v>
                </c:pt>
                <c:pt idx="6">
                  <c:v>223</c:v>
                </c:pt>
                <c:pt idx="7">
                  <c:v>0</c:v>
                </c:pt>
                <c:pt idx="8">
                  <c:v>185</c:v>
                </c:pt>
                <c:pt idx="9">
                  <c:v>125</c:v>
                </c:pt>
                <c:pt idx="10">
                  <c:v>80</c:v>
                </c:pt>
                <c:pt idx="11">
                  <c:v>0</c:v>
                </c:pt>
                <c:pt idx="12">
                  <c:v>245</c:v>
                </c:pt>
                <c:pt idx="13">
                  <c:v>157</c:v>
                </c:pt>
                <c:pt idx="14">
                  <c:v>135</c:v>
                </c:pt>
              </c:numCache>
            </c:numRef>
          </c:val>
          <c:smooth val="0"/>
          <c:extLst>
            <c:ext xmlns:c16="http://schemas.microsoft.com/office/drawing/2014/chart" uri="{C3380CC4-5D6E-409C-BE32-E72D297353CC}">
              <c16:uniqueId val="{00000005-0A55-4F37-B374-72FDCC5BC991}"/>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Sheet1!$H$2:$H$16</c:f>
              <c:numCache>
                <c:formatCode>General</c:formatCode>
                <c:ptCount val="15"/>
                <c:pt idx="0">
                  <c:v>144</c:v>
                </c:pt>
                <c:pt idx="1">
                  <c:v>0</c:v>
                </c:pt>
                <c:pt idx="2">
                  <c:v>65</c:v>
                </c:pt>
                <c:pt idx="3">
                  <c:v>98</c:v>
                </c:pt>
                <c:pt idx="4">
                  <c:v>0</c:v>
                </c:pt>
                <c:pt idx="5">
                  <c:v>226</c:v>
                </c:pt>
                <c:pt idx="6">
                  <c:v>273</c:v>
                </c:pt>
                <c:pt idx="7">
                  <c:v>187</c:v>
                </c:pt>
                <c:pt idx="8">
                  <c:v>169</c:v>
                </c:pt>
                <c:pt idx="9">
                  <c:v>87</c:v>
                </c:pt>
                <c:pt idx="10">
                  <c:v>0</c:v>
                </c:pt>
                <c:pt idx="11">
                  <c:v>0</c:v>
                </c:pt>
                <c:pt idx="12">
                  <c:v>303</c:v>
                </c:pt>
                <c:pt idx="13">
                  <c:v>74</c:v>
                </c:pt>
                <c:pt idx="14">
                  <c:v>0</c:v>
                </c:pt>
              </c:numCache>
            </c:numRef>
          </c:val>
          <c:smooth val="0"/>
          <c:extLst>
            <c:ext xmlns:c16="http://schemas.microsoft.com/office/drawing/2014/chart" uri="{C3380CC4-5D6E-409C-BE32-E72D297353CC}">
              <c16:uniqueId val="{00000006-0A55-4F37-B374-72FDCC5BC991}"/>
            </c:ext>
          </c:extLst>
        </c:ser>
        <c:dLbls>
          <c:showLegendKey val="0"/>
          <c:showVal val="0"/>
          <c:showCatName val="0"/>
          <c:showSerName val="0"/>
          <c:showPercent val="0"/>
          <c:showBubbleSize val="0"/>
        </c:dLbls>
        <c:smooth val="0"/>
        <c:axId val="355192080"/>
        <c:axId val="355193720"/>
      </c:lineChart>
      <c:dateAx>
        <c:axId val="35519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93720"/>
        <c:crosses val="autoZero"/>
        <c:auto val="1"/>
        <c:lblOffset val="100"/>
        <c:baseTimeUnit val="days"/>
      </c:dateAx>
      <c:valAx>
        <c:axId val="35519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9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caudalie</c:v>
                </c:pt>
              </c:strCache>
            </c:strRef>
          </c:tx>
          <c:spPr>
            <a:ln w="28575" cap="rnd">
              <a:solidFill>
                <a:schemeClr val="accent1"/>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Sheet1!$B$2:$B$16</c:f>
              <c:numCache>
                <c:formatCode>General</c:formatCode>
                <c:ptCount val="15"/>
                <c:pt idx="0">
                  <c:v>28</c:v>
                </c:pt>
                <c:pt idx="1">
                  <c:v>28</c:v>
                </c:pt>
                <c:pt idx="2">
                  <c:v>44</c:v>
                </c:pt>
                <c:pt idx="3">
                  <c:v>0</c:v>
                </c:pt>
                <c:pt idx="4">
                  <c:v>35</c:v>
                </c:pt>
                <c:pt idx="5">
                  <c:v>26</c:v>
                </c:pt>
                <c:pt idx="6">
                  <c:v>0</c:v>
                </c:pt>
                <c:pt idx="7">
                  <c:v>8</c:v>
                </c:pt>
                <c:pt idx="8">
                  <c:v>6</c:v>
                </c:pt>
                <c:pt idx="9">
                  <c:v>39</c:v>
                </c:pt>
                <c:pt idx="10">
                  <c:v>0</c:v>
                </c:pt>
                <c:pt idx="11">
                  <c:v>4</c:v>
                </c:pt>
                <c:pt idx="12">
                  <c:v>9</c:v>
                </c:pt>
                <c:pt idx="13">
                  <c:v>51</c:v>
                </c:pt>
                <c:pt idx="14">
                  <c:v>8</c:v>
                </c:pt>
              </c:numCache>
            </c:numRef>
          </c:val>
          <c:smooth val="0"/>
          <c:extLst>
            <c:ext xmlns:c16="http://schemas.microsoft.com/office/drawing/2014/chart" uri="{C3380CC4-5D6E-409C-BE32-E72D297353CC}">
              <c16:uniqueId val="{00000000-9E5E-481B-B4E6-7C7E1FEA2374}"/>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Sheet1!$C$2:$C$16</c:f>
              <c:numCache>
                <c:formatCode>General</c:formatCode>
                <c:ptCount val="15"/>
                <c:pt idx="0">
                  <c:v>0</c:v>
                </c:pt>
                <c:pt idx="1">
                  <c:v>11</c:v>
                </c:pt>
                <c:pt idx="2">
                  <c:v>4</c:v>
                </c:pt>
                <c:pt idx="3">
                  <c:v>2</c:v>
                </c:pt>
                <c:pt idx="4">
                  <c:v>8</c:v>
                </c:pt>
                <c:pt idx="5">
                  <c:v>2</c:v>
                </c:pt>
                <c:pt idx="6">
                  <c:v>9</c:v>
                </c:pt>
                <c:pt idx="7">
                  <c:v>0</c:v>
                </c:pt>
                <c:pt idx="8">
                  <c:v>0</c:v>
                </c:pt>
                <c:pt idx="9">
                  <c:v>6</c:v>
                </c:pt>
                <c:pt idx="10">
                  <c:v>6</c:v>
                </c:pt>
                <c:pt idx="11">
                  <c:v>0</c:v>
                </c:pt>
                <c:pt idx="12">
                  <c:v>0</c:v>
                </c:pt>
                <c:pt idx="13">
                  <c:v>1</c:v>
                </c:pt>
                <c:pt idx="14">
                  <c:v>1</c:v>
                </c:pt>
              </c:numCache>
            </c:numRef>
          </c:val>
          <c:smooth val="0"/>
          <c:extLst>
            <c:ext xmlns:c16="http://schemas.microsoft.com/office/drawing/2014/chart" uri="{C3380CC4-5D6E-409C-BE32-E72D297353CC}">
              <c16:uniqueId val="{00000001-9E5E-481B-B4E6-7C7E1FEA2374}"/>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Sheet1!$D$2:$D$16</c:f>
              <c:numCache>
                <c:formatCode>General</c:formatCode>
                <c:ptCount val="15"/>
                <c:pt idx="0">
                  <c:v>6</c:v>
                </c:pt>
                <c:pt idx="1">
                  <c:v>9</c:v>
                </c:pt>
                <c:pt idx="2">
                  <c:v>4</c:v>
                </c:pt>
                <c:pt idx="3">
                  <c:v>4</c:v>
                </c:pt>
                <c:pt idx="4">
                  <c:v>4</c:v>
                </c:pt>
                <c:pt idx="5">
                  <c:v>24</c:v>
                </c:pt>
                <c:pt idx="6">
                  <c:v>29</c:v>
                </c:pt>
                <c:pt idx="7">
                  <c:v>0</c:v>
                </c:pt>
                <c:pt idx="8">
                  <c:v>4</c:v>
                </c:pt>
                <c:pt idx="9">
                  <c:v>509</c:v>
                </c:pt>
                <c:pt idx="10">
                  <c:v>2</c:v>
                </c:pt>
                <c:pt idx="11">
                  <c:v>7</c:v>
                </c:pt>
                <c:pt idx="12">
                  <c:v>2</c:v>
                </c:pt>
                <c:pt idx="13">
                  <c:v>5</c:v>
                </c:pt>
                <c:pt idx="14">
                  <c:v>5</c:v>
                </c:pt>
              </c:numCache>
            </c:numRef>
          </c:val>
          <c:smooth val="0"/>
          <c:extLst>
            <c:ext xmlns:c16="http://schemas.microsoft.com/office/drawing/2014/chart" uri="{C3380CC4-5D6E-409C-BE32-E72D297353CC}">
              <c16:uniqueId val="{00000002-9E5E-481B-B4E6-7C7E1FEA2374}"/>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Sheet1!$E$2:$E$16</c:f>
              <c:numCache>
                <c:formatCode>General</c:formatCode>
                <c:ptCount val="15"/>
                <c:pt idx="0">
                  <c:v>2</c:v>
                </c:pt>
                <c:pt idx="1">
                  <c:v>0</c:v>
                </c:pt>
                <c:pt idx="2">
                  <c:v>7</c:v>
                </c:pt>
                <c:pt idx="3">
                  <c:v>4</c:v>
                </c:pt>
                <c:pt idx="4">
                  <c:v>0</c:v>
                </c:pt>
                <c:pt idx="5">
                  <c:v>7</c:v>
                </c:pt>
                <c:pt idx="6">
                  <c:v>0</c:v>
                </c:pt>
                <c:pt idx="7">
                  <c:v>0</c:v>
                </c:pt>
                <c:pt idx="8">
                  <c:v>1</c:v>
                </c:pt>
                <c:pt idx="9">
                  <c:v>0</c:v>
                </c:pt>
                <c:pt idx="10">
                  <c:v>0</c:v>
                </c:pt>
                <c:pt idx="11">
                  <c:v>0</c:v>
                </c:pt>
                <c:pt idx="12">
                  <c:v>0</c:v>
                </c:pt>
                <c:pt idx="13">
                  <c:v>1</c:v>
                </c:pt>
                <c:pt idx="14">
                  <c:v>2</c:v>
                </c:pt>
              </c:numCache>
            </c:numRef>
          </c:val>
          <c:smooth val="0"/>
          <c:extLst>
            <c:ext xmlns:c16="http://schemas.microsoft.com/office/drawing/2014/chart" uri="{C3380CC4-5D6E-409C-BE32-E72D297353CC}">
              <c16:uniqueId val="{00000003-9E5E-481B-B4E6-7C7E1FEA2374}"/>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Sheet1!$F$2:$F$16</c:f>
              <c:numCache>
                <c:formatCode>General</c:formatCode>
                <c:ptCount val="15"/>
                <c:pt idx="0">
                  <c:v>6</c:v>
                </c:pt>
                <c:pt idx="1">
                  <c:v>0</c:v>
                </c:pt>
                <c:pt idx="2">
                  <c:v>0</c:v>
                </c:pt>
                <c:pt idx="3">
                  <c:v>0</c:v>
                </c:pt>
                <c:pt idx="4">
                  <c:v>4</c:v>
                </c:pt>
                <c:pt idx="5">
                  <c:v>0</c:v>
                </c:pt>
                <c:pt idx="6">
                  <c:v>0</c:v>
                </c:pt>
                <c:pt idx="7">
                  <c:v>5</c:v>
                </c:pt>
                <c:pt idx="8">
                  <c:v>0</c:v>
                </c:pt>
                <c:pt idx="9">
                  <c:v>0</c:v>
                </c:pt>
                <c:pt idx="10">
                  <c:v>0</c:v>
                </c:pt>
                <c:pt idx="11">
                  <c:v>0</c:v>
                </c:pt>
                <c:pt idx="12">
                  <c:v>6</c:v>
                </c:pt>
                <c:pt idx="13">
                  <c:v>0</c:v>
                </c:pt>
                <c:pt idx="14">
                  <c:v>0</c:v>
                </c:pt>
              </c:numCache>
            </c:numRef>
          </c:val>
          <c:smooth val="0"/>
          <c:extLst>
            <c:ext xmlns:c16="http://schemas.microsoft.com/office/drawing/2014/chart" uri="{C3380CC4-5D6E-409C-BE32-E72D297353CC}">
              <c16:uniqueId val="{00000004-9E5E-481B-B4E6-7C7E1FEA2374}"/>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Sheet1!$G$2:$G$16</c:f>
              <c:numCache>
                <c:formatCode>General</c:formatCode>
                <c:ptCount val="15"/>
                <c:pt idx="0">
                  <c:v>8</c:v>
                </c:pt>
                <c:pt idx="1">
                  <c:v>6</c:v>
                </c:pt>
                <c:pt idx="2">
                  <c:v>3</c:v>
                </c:pt>
                <c:pt idx="3">
                  <c:v>2</c:v>
                </c:pt>
                <c:pt idx="4">
                  <c:v>0</c:v>
                </c:pt>
                <c:pt idx="5">
                  <c:v>373</c:v>
                </c:pt>
                <c:pt idx="6">
                  <c:v>15</c:v>
                </c:pt>
                <c:pt idx="7">
                  <c:v>0</c:v>
                </c:pt>
                <c:pt idx="8">
                  <c:v>4</c:v>
                </c:pt>
                <c:pt idx="9">
                  <c:v>7</c:v>
                </c:pt>
                <c:pt idx="10">
                  <c:v>4</c:v>
                </c:pt>
                <c:pt idx="11">
                  <c:v>0</c:v>
                </c:pt>
                <c:pt idx="12">
                  <c:v>6</c:v>
                </c:pt>
                <c:pt idx="13">
                  <c:v>5</c:v>
                </c:pt>
                <c:pt idx="14">
                  <c:v>5</c:v>
                </c:pt>
              </c:numCache>
            </c:numRef>
          </c:val>
          <c:smooth val="0"/>
          <c:extLst>
            <c:ext xmlns:c16="http://schemas.microsoft.com/office/drawing/2014/chart" uri="{C3380CC4-5D6E-409C-BE32-E72D297353CC}">
              <c16:uniqueId val="{00000005-9E5E-481B-B4E6-7C7E1FEA2374}"/>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43194</c:v>
                </c:pt>
                <c:pt idx="1">
                  <c:v>43195</c:v>
                </c:pt>
                <c:pt idx="2">
                  <c:v>43196</c:v>
                </c:pt>
                <c:pt idx="3">
                  <c:v>43197</c:v>
                </c:pt>
                <c:pt idx="4">
                  <c:v>43198</c:v>
                </c:pt>
                <c:pt idx="5">
                  <c:v>43199</c:v>
                </c:pt>
                <c:pt idx="6">
                  <c:v>43200</c:v>
                </c:pt>
                <c:pt idx="7">
                  <c:v>43201</c:v>
                </c:pt>
                <c:pt idx="8">
                  <c:v>43202</c:v>
                </c:pt>
                <c:pt idx="9">
                  <c:v>43203</c:v>
                </c:pt>
                <c:pt idx="10">
                  <c:v>43204</c:v>
                </c:pt>
                <c:pt idx="11">
                  <c:v>43205</c:v>
                </c:pt>
                <c:pt idx="12">
                  <c:v>43206</c:v>
                </c:pt>
                <c:pt idx="13">
                  <c:v>43207</c:v>
                </c:pt>
                <c:pt idx="14">
                  <c:v>43208</c:v>
                </c:pt>
              </c:numCache>
            </c:numRef>
          </c:cat>
          <c:val>
            <c:numRef>
              <c:f>Sheet1!$H$2:$H$16</c:f>
              <c:numCache>
                <c:formatCode>General</c:formatCode>
                <c:ptCount val="15"/>
                <c:pt idx="0">
                  <c:v>6</c:v>
                </c:pt>
                <c:pt idx="1">
                  <c:v>0</c:v>
                </c:pt>
                <c:pt idx="2">
                  <c:v>2</c:v>
                </c:pt>
                <c:pt idx="3">
                  <c:v>0</c:v>
                </c:pt>
                <c:pt idx="4">
                  <c:v>0</c:v>
                </c:pt>
                <c:pt idx="5">
                  <c:v>8</c:v>
                </c:pt>
                <c:pt idx="6">
                  <c:v>16</c:v>
                </c:pt>
                <c:pt idx="7">
                  <c:v>12</c:v>
                </c:pt>
                <c:pt idx="8">
                  <c:v>4</c:v>
                </c:pt>
                <c:pt idx="9">
                  <c:v>0</c:v>
                </c:pt>
                <c:pt idx="10">
                  <c:v>0</c:v>
                </c:pt>
                <c:pt idx="11">
                  <c:v>0</c:v>
                </c:pt>
                <c:pt idx="12">
                  <c:v>8</c:v>
                </c:pt>
                <c:pt idx="13">
                  <c:v>5</c:v>
                </c:pt>
                <c:pt idx="14">
                  <c:v>0</c:v>
                </c:pt>
              </c:numCache>
            </c:numRef>
          </c:val>
          <c:smooth val="0"/>
          <c:extLst>
            <c:ext xmlns:c16="http://schemas.microsoft.com/office/drawing/2014/chart" uri="{C3380CC4-5D6E-409C-BE32-E72D297353CC}">
              <c16:uniqueId val="{00000006-9E5E-481B-B4E6-7C7E1FEA2374}"/>
            </c:ext>
          </c:extLst>
        </c:ser>
        <c:dLbls>
          <c:showLegendKey val="0"/>
          <c:showVal val="0"/>
          <c:showCatName val="0"/>
          <c:showSerName val="0"/>
          <c:showPercent val="0"/>
          <c:showBubbleSize val="0"/>
        </c:dLbls>
        <c:smooth val="0"/>
        <c:axId val="355191096"/>
        <c:axId val="350296608"/>
      </c:lineChart>
      <c:dateAx>
        <c:axId val="355191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296608"/>
        <c:crosses val="autoZero"/>
        <c:auto val="1"/>
        <c:lblOffset val="100"/>
        <c:baseTimeUnit val="days"/>
      </c:dateAx>
      <c:valAx>
        <c:axId val="35029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9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caudalie</c:v>
                </c:pt>
                <c:pt idx="1">
                  <c:v>larocheposayca</c:v>
                </c:pt>
                <c:pt idx="2">
                  <c:v>vichycanada</c:v>
                </c:pt>
                <c:pt idx="3">
                  <c:v>eauthermaleaveneca</c:v>
                </c:pt>
                <c:pt idx="4">
                  <c:v>uriagecanada</c:v>
                </c:pt>
                <c:pt idx="5">
                  <c:v>biodermacanada</c:v>
                </c:pt>
                <c:pt idx="6">
                  <c:v>biodermausa</c:v>
                </c:pt>
              </c:strCache>
            </c:strRef>
          </c:cat>
          <c:val>
            <c:numRef>
              <c:f>Sheet1!$B$2:$B$8</c:f>
              <c:numCache>
                <c:formatCode>General</c:formatCode>
                <c:ptCount val="7"/>
                <c:pt idx="0">
                  <c:v>1</c:v>
                </c:pt>
                <c:pt idx="1">
                  <c:v>0</c:v>
                </c:pt>
                <c:pt idx="2">
                  <c:v>0</c:v>
                </c:pt>
                <c:pt idx="3">
                  <c:v>0</c:v>
                </c:pt>
                <c:pt idx="4">
                  <c:v>0</c:v>
                </c:pt>
                <c:pt idx="5">
                  <c:v>1</c:v>
                </c:pt>
                <c:pt idx="6">
                  <c:v>4</c:v>
                </c:pt>
              </c:numCache>
            </c:numRef>
          </c:val>
          <c:extLst>
            <c:ext xmlns:c16="http://schemas.microsoft.com/office/drawing/2014/chart" uri="{C3380CC4-5D6E-409C-BE32-E72D297353CC}">
              <c16:uniqueId val="{00000000-014F-4386-9C98-B3F7D2716C88}"/>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caudalie</c:v>
                </c:pt>
                <c:pt idx="1">
                  <c:v>larocheposayca</c:v>
                </c:pt>
                <c:pt idx="2">
                  <c:v>vichycanada</c:v>
                </c:pt>
                <c:pt idx="3">
                  <c:v>eauthermaleaveneca</c:v>
                </c:pt>
                <c:pt idx="4">
                  <c:v>uriagecanada</c:v>
                </c:pt>
                <c:pt idx="5">
                  <c:v>biodermacanada</c:v>
                </c:pt>
                <c:pt idx="6">
                  <c:v>biodermausa</c:v>
                </c:pt>
              </c:strCache>
            </c:strRef>
          </c:cat>
          <c:val>
            <c:numRef>
              <c:f>Sheet1!$C$2:$C$8</c:f>
              <c:numCache>
                <c:formatCode>General</c:formatCode>
                <c:ptCount val="7"/>
                <c:pt idx="0">
                  <c:v>5</c:v>
                </c:pt>
                <c:pt idx="1">
                  <c:v>13</c:v>
                </c:pt>
                <c:pt idx="2">
                  <c:v>13</c:v>
                </c:pt>
                <c:pt idx="3">
                  <c:v>9</c:v>
                </c:pt>
                <c:pt idx="4">
                  <c:v>3</c:v>
                </c:pt>
                <c:pt idx="5">
                  <c:v>12</c:v>
                </c:pt>
                <c:pt idx="6">
                  <c:v>10</c:v>
                </c:pt>
              </c:numCache>
            </c:numRef>
          </c:val>
          <c:extLst>
            <c:ext xmlns:c16="http://schemas.microsoft.com/office/drawing/2014/chart" uri="{C3380CC4-5D6E-409C-BE32-E72D297353CC}">
              <c16:uniqueId val="{00000001-014F-4386-9C98-B3F7D2716C88}"/>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caudalie</c:v>
                </c:pt>
                <c:pt idx="1">
                  <c:v>larocheposayca</c:v>
                </c:pt>
                <c:pt idx="2">
                  <c:v>vichycanada</c:v>
                </c:pt>
                <c:pt idx="3">
                  <c:v>eauthermaleaveneca</c:v>
                </c:pt>
                <c:pt idx="4">
                  <c:v>uriagecanada</c:v>
                </c:pt>
                <c:pt idx="5">
                  <c:v>biodermacanada</c:v>
                </c:pt>
                <c:pt idx="6">
                  <c:v>biodermausa</c:v>
                </c:pt>
              </c:strCache>
            </c:strRef>
          </c:cat>
          <c:val>
            <c:numRef>
              <c:f>Sheet1!$D$2:$D$8</c:f>
              <c:numCache>
                <c:formatCode>General</c:formatCode>
                <c:ptCount val="7"/>
                <c:pt idx="0">
                  <c:v>7</c:v>
                </c:pt>
                <c:pt idx="1">
                  <c:v>0</c:v>
                </c:pt>
                <c:pt idx="2">
                  <c:v>1</c:v>
                </c:pt>
                <c:pt idx="3">
                  <c:v>0</c:v>
                </c:pt>
                <c:pt idx="4">
                  <c:v>1</c:v>
                </c:pt>
                <c:pt idx="5">
                  <c:v>1</c:v>
                </c:pt>
                <c:pt idx="6">
                  <c:v>1</c:v>
                </c:pt>
              </c:numCache>
            </c:numRef>
          </c:val>
          <c:extLst>
            <c:ext xmlns:c16="http://schemas.microsoft.com/office/drawing/2014/chart" uri="{C3380CC4-5D6E-409C-BE32-E72D297353CC}">
              <c16:uniqueId val="{00000002-014F-4386-9C98-B3F7D2716C88}"/>
            </c:ext>
          </c:extLst>
        </c:ser>
        <c:dLbls>
          <c:showLegendKey val="0"/>
          <c:showVal val="0"/>
          <c:showCatName val="0"/>
          <c:showSerName val="0"/>
          <c:showPercent val="0"/>
          <c:showBubbleSize val="0"/>
        </c:dLbls>
        <c:gapWidth val="150"/>
        <c:overlap val="100"/>
        <c:axId val="218189320"/>
        <c:axId val="218193584"/>
      </c:barChart>
      <c:catAx>
        <c:axId val="218189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193584"/>
        <c:crosses val="autoZero"/>
        <c:auto val="1"/>
        <c:lblAlgn val="ctr"/>
        <c:lblOffset val="100"/>
        <c:noMultiLvlLbl val="0"/>
      </c:catAx>
      <c:valAx>
        <c:axId val="218193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18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caudalie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3</c:v>
                </c:pt>
                <c:pt idx="3">
                  <c:v>2</c:v>
                </c:pt>
                <c:pt idx="4">
                  <c:v>2</c:v>
                </c:pt>
                <c:pt idx="5">
                  <c:v>0</c:v>
                </c:pt>
                <c:pt idx="6">
                  <c:v>2</c:v>
                </c:pt>
              </c:numCache>
            </c:numRef>
          </c:val>
          <c:extLst>
            <c:ext xmlns:c16="http://schemas.microsoft.com/office/drawing/2014/chart" uri="{C3380CC4-5D6E-409C-BE32-E72D297353CC}">
              <c16:uniqueId val="{00000000-5669-4F8C-8930-6CD554E1EA90}"/>
            </c:ext>
          </c:extLst>
        </c:ser>
        <c:ser>
          <c:idx val="1"/>
          <c:order val="1"/>
          <c:tx>
            <c:strRef>
              <c:f>Sheet1!$C$1</c:f>
              <c:strCache>
                <c:ptCount val="1"/>
                <c:pt idx="0">
                  <c:v>larocheposayca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2</c:v>
                </c:pt>
                <c:pt idx="2">
                  <c:v>1</c:v>
                </c:pt>
                <c:pt idx="3">
                  <c:v>2</c:v>
                </c:pt>
                <c:pt idx="4">
                  <c:v>2</c:v>
                </c:pt>
                <c:pt idx="5">
                  <c:v>2</c:v>
                </c:pt>
                <c:pt idx="6">
                  <c:v>2</c:v>
                </c:pt>
              </c:numCache>
            </c:numRef>
          </c:val>
          <c:extLst>
            <c:ext xmlns:c16="http://schemas.microsoft.com/office/drawing/2014/chart" uri="{C3380CC4-5D6E-409C-BE32-E72D297353CC}">
              <c16:uniqueId val="{00000001-5669-4F8C-8930-6CD554E1EA90}"/>
            </c:ext>
          </c:extLst>
        </c:ser>
        <c:ser>
          <c:idx val="2"/>
          <c:order val="2"/>
          <c:tx>
            <c:strRef>
              <c:f>Sheet1!$D$1</c:f>
              <c:strCache>
                <c:ptCount val="1"/>
                <c:pt idx="0">
                  <c:v>vichycanada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2</c:v>
                </c:pt>
                <c:pt idx="3">
                  <c:v>2</c:v>
                </c:pt>
                <c:pt idx="4">
                  <c:v>2</c:v>
                </c:pt>
                <c:pt idx="5">
                  <c:v>2</c:v>
                </c:pt>
                <c:pt idx="6">
                  <c:v>2</c:v>
                </c:pt>
              </c:numCache>
            </c:numRef>
          </c:val>
          <c:extLst>
            <c:ext xmlns:c16="http://schemas.microsoft.com/office/drawing/2014/chart" uri="{C3380CC4-5D6E-409C-BE32-E72D297353CC}">
              <c16:uniqueId val="{00000002-5669-4F8C-8930-6CD554E1EA90}"/>
            </c:ext>
          </c:extLst>
        </c:ser>
        <c:ser>
          <c:idx val="3"/>
          <c:order val="3"/>
          <c:tx>
            <c:strRef>
              <c:f>Sheet1!$E$1</c:f>
              <c:strCache>
                <c:ptCount val="1"/>
                <c:pt idx="0">
                  <c:v>eauthermaleaveneca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1</c:v>
                </c:pt>
                <c:pt idx="4">
                  <c:v>1</c:v>
                </c:pt>
                <c:pt idx="5">
                  <c:v>2</c:v>
                </c:pt>
                <c:pt idx="6">
                  <c:v>1</c:v>
                </c:pt>
              </c:numCache>
            </c:numRef>
          </c:val>
          <c:extLst>
            <c:ext xmlns:c16="http://schemas.microsoft.com/office/drawing/2014/chart" uri="{C3380CC4-5D6E-409C-BE32-E72D297353CC}">
              <c16:uniqueId val="{00000003-5669-4F8C-8930-6CD554E1EA90}"/>
            </c:ext>
          </c:extLst>
        </c:ser>
        <c:ser>
          <c:idx val="4"/>
          <c:order val="4"/>
          <c:tx>
            <c:strRef>
              <c:f>Sheet1!$F$1</c:f>
              <c:strCache>
                <c:ptCount val="1"/>
                <c:pt idx="0">
                  <c:v>uriagecanada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2</c:v>
                </c:pt>
                <c:pt idx="3">
                  <c:v>0</c:v>
                </c:pt>
                <c:pt idx="4">
                  <c:v>0</c:v>
                </c:pt>
                <c:pt idx="5">
                  <c:v>0</c:v>
                </c:pt>
                <c:pt idx="6">
                  <c:v>1</c:v>
                </c:pt>
              </c:numCache>
            </c:numRef>
          </c:val>
          <c:extLst>
            <c:ext xmlns:c16="http://schemas.microsoft.com/office/drawing/2014/chart" uri="{C3380CC4-5D6E-409C-BE32-E72D297353CC}">
              <c16:uniqueId val="{00000004-5669-4F8C-8930-6CD554E1EA90}"/>
            </c:ext>
          </c:extLst>
        </c:ser>
        <c:ser>
          <c:idx val="5"/>
          <c:order val="5"/>
          <c:tx>
            <c:strRef>
              <c:f>Sheet1!$G$1</c:f>
              <c:strCache>
                <c:ptCount val="1"/>
                <c:pt idx="0">
                  <c:v>biodermacanada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2</c:v>
                </c:pt>
                <c:pt idx="2">
                  <c:v>4</c:v>
                </c:pt>
                <c:pt idx="3">
                  <c:v>2</c:v>
                </c:pt>
                <c:pt idx="4">
                  <c:v>2</c:v>
                </c:pt>
                <c:pt idx="5">
                  <c:v>2</c:v>
                </c:pt>
                <c:pt idx="6">
                  <c:v>0</c:v>
                </c:pt>
              </c:numCache>
            </c:numRef>
          </c:val>
          <c:extLst>
            <c:ext xmlns:c16="http://schemas.microsoft.com/office/drawing/2014/chart" uri="{C3380CC4-5D6E-409C-BE32-E72D297353CC}">
              <c16:uniqueId val="{00000005-5669-4F8C-8930-6CD554E1EA90}"/>
            </c:ext>
          </c:extLst>
        </c:ser>
        <c:ser>
          <c:idx val="6"/>
          <c:order val="6"/>
          <c:tx>
            <c:strRef>
              <c:f>Sheet1!$H$1</c:f>
              <c:strCache>
                <c:ptCount val="1"/>
                <c:pt idx="0">
                  <c:v>biodermausa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3</c:v>
                </c:pt>
                <c:pt idx="2">
                  <c:v>3</c:v>
                </c:pt>
                <c:pt idx="3">
                  <c:v>2</c:v>
                </c:pt>
                <c:pt idx="4">
                  <c:v>3</c:v>
                </c:pt>
                <c:pt idx="5">
                  <c:v>1</c:v>
                </c:pt>
                <c:pt idx="6">
                  <c:v>0</c:v>
                </c:pt>
              </c:numCache>
            </c:numRef>
          </c:val>
          <c:extLst>
            <c:ext xmlns:c16="http://schemas.microsoft.com/office/drawing/2014/chart" uri="{C3380CC4-5D6E-409C-BE32-E72D297353CC}">
              <c16:uniqueId val="{00000006-5669-4F8C-8930-6CD554E1EA90}"/>
            </c:ext>
          </c:extLst>
        </c:ser>
        <c:dLbls>
          <c:showLegendKey val="0"/>
          <c:showVal val="0"/>
          <c:showCatName val="0"/>
          <c:showSerName val="0"/>
          <c:showPercent val="0"/>
          <c:showBubbleSize val="0"/>
        </c:dLbls>
        <c:gapWidth val="219"/>
        <c:overlap val="-27"/>
        <c:axId val="218190960"/>
        <c:axId val="218186696"/>
      </c:barChart>
      <c:catAx>
        <c:axId val="21819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186696"/>
        <c:crosses val="autoZero"/>
        <c:auto val="1"/>
        <c:lblAlgn val="ctr"/>
        <c:lblOffset val="100"/>
        <c:noMultiLvlLbl val="0"/>
      </c:catAx>
      <c:valAx>
        <c:axId val="21818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19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caudalie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8</c:v>
                </c:pt>
                <c:pt idx="19">
                  <c:v>2</c:v>
                </c:pt>
                <c:pt idx="20">
                  <c:v>1</c:v>
                </c:pt>
                <c:pt idx="21">
                  <c:v>1</c:v>
                </c:pt>
                <c:pt idx="22">
                  <c:v>0</c:v>
                </c:pt>
                <c:pt idx="23">
                  <c:v>0</c:v>
                </c:pt>
              </c:numCache>
            </c:numRef>
          </c:val>
          <c:smooth val="0"/>
          <c:extLst>
            <c:ext xmlns:c16="http://schemas.microsoft.com/office/drawing/2014/chart" uri="{C3380CC4-5D6E-409C-BE32-E72D297353CC}">
              <c16:uniqueId val="{00000000-FB50-4372-9405-0C05D3066108}"/>
            </c:ext>
          </c:extLst>
        </c:ser>
        <c:ser>
          <c:idx val="1"/>
          <c:order val="1"/>
          <c:tx>
            <c:strRef>
              <c:f>Sheet1!$C$1</c:f>
              <c:strCache>
                <c:ptCount val="1"/>
                <c:pt idx="0">
                  <c:v>larocheposayca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11</c:v>
                </c:pt>
                <c:pt idx="15">
                  <c:v>0</c:v>
                </c:pt>
                <c:pt idx="16">
                  <c:v>0</c:v>
                </c:pt>
                <c:pt idx="17">
                  <c:v>0</c:v>
                </c:pt>
                <c:pt idx="18">
                  <c:v>0</c:v>
                </c:pt>
                <c:pt idx="19">
                  <c:v>2</c:v>
                </c:pt>
                <c:pt idx="20">
                  <c:v>0</c:v>
                </c:pt>
                <c:pt idx="21">
                  <c:v>0</c:v>
                </c:pt>
                <c:pt idx="22">
                  <c:v>0</c:v>
                </c:pt>
                <c:pt idx="23">
                  <c:v>0</c:v>
                </c:pt>
              </c:numCache>
            </c:numRef>
          </c:val>
          <c:smooth val="0"/>
          <c:extLst>
            <c:ext xmlns:c16="http://schemas.microsoft.com/office/drawing/2014/chart" uri="{C3380CC4-5D6E-409C-BE32-E72D297353CC}">
              <c16:uniqueId val="{00000001-FB50-4372-9405-0C05D3066108}"/>
            </c:ext>
          </c:extLst>
        </c:ser>
        <c:ser>
          <c:idx val="2"/>
          <c:order val="2"/>
          <c:tx>
            <c:strRef>
              <c:f>Sheet1!$D$1</c:f>
              <c:strCache>
                <c:ptCount val="1"/>
                <c:pt idx="0">
                  <c:v>vichycanada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c:v>
                </c:pt>
                <c:pt idx="14">
                  <c:v>1</c:v>
                </c:pt>
                <c:pt idx="15">
                  <c:v>5</c:v>
                </c:pt>
                <c:pt idx="16">
                  <c:v>1</c:v>
                </c:pt>
                <c:pt idx="17">
                  <c:v>3</c:v>
                </c:pt>
                <c:pt idx="18">
                  <c:v>0</c:v>
                </c:pt>
                <c:pt idx="19">
                  <c:v>2</c:v>
                </c:pt>
                <c:pt idx="20">
                  <c:v>0</c:v>
                </c:pt>
                <c:pt idx="21">
                  <c:v>0</c:v>
                </c:pt>
                <c:pt idx="22">
                  <c:v>0</c:v>
                </c:pt>
                <c:pt idx="23">
                  <c:v>0</c:v>
                </c:pt>
              </c:numCache>
            </c:numRef>
          </c:val>
          <c:smooth val="0"/>
          <c:extLst>
            <c:ext xmlns:c16="http://schemas.microsoft.com/office/drawing/2014/chart" uri="{C3380CC4-5D6E-409C-BE32-E72D297353CC}">
              <c16:uniqueId val="{00000002-FB50-4372-9405-0C05D3066108}"/>
            </c:ext>
          </c:extLst>
        </c:ser>
        <c:ser>
          <c:idx val="3"/>
          <c:order val="3"/>
          <c:tx>
            <c:strRef>
              <c:f>Sheet1!$E$1</c:f>
              <c:strCache>
                <c:ptCount val="1"/>
                <c:pt idx="0">
                  <c:v>eauthermaleaveneca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3</c:v>
                </c:pt>
                <c:pt idx="16">
                  <c:v>0</c:v>
                </c:pt>
                <c:pt idx="17">
                  <c:v>2</c:v>
                </c:pt>
                <c:pt idx="18">
                  <c:v>0</c:v>
                </c:pt>
                <c:pt idx="19">
                  <c:v>2</c:v>
                </c:pt>
                <c:pt idx="20">
                  <c:v>0</c:v>
                </c:pt>
                <c:pt idx="21">
                  <c:v>0</c:v>
                </c:pt>
                <c:pt idx="22">
                  <c:v>0</c:v>
                </c:pt>
                <c:pt idx="23">
                  <c:v>0</c:v>
                </c:pt>
              </c:numCache>
            </c:numRef>
          </c:val>
          <c:smooth val="0"/>
          <c:extLst>
            <c:ext xmlns:c16="http://schemas.microsoft.com/office/drawing/2014/chart" uri="{C3380CC4-5D6E-409C-BE32-E72D297353CC}">
              <c16:uniqueId val="{00000003-FB50-4372-9405-0C05D3066108}"/>
            </c:ext>
          </c:extLst>
        </c:ser>
        <c:ser>
          <c:idx val="4"/>
          <c:order val="4"/>
          <c:tx>
            <c:strRef>
              <c:f>Sheet1!$F$1</c:f>
              <c:strCache>
                <c:ptCount val="1"/>
                <c:pt idx="0">
                  <c:v>uriagecanada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0</c:v>
                </c:pt>
                <c:pt idx="18">
                  <c:v>0</c:v>
                </c:pt>
                <c:pt idx="19">
                  <c:v>0</c:v>
                </c:pt>
                <c:pt idx="20">
                  <c:v>2</c:v>
                </c:pt>
                <c:pt idx="21">
                  <c:v>0</c:v>
                </c:pt>
                <c:pt idx="22">
                  <c:v>0</c:v>
                </c:pt>
                <c:pt idx="23">
                  <c:v>0</c:v>
                </c:pt>
              </c:numCache>
            </c:numRef>
          </c:val>
          <c:smooth val="0"/>
          <c:extLst>
            <c:ext xmlns:c16="http://schemas.microsoft.com/office/drawing/2014/chart" uri="{C3380CC4-5D6E-409C-BE32-E72D297353CC}">
              <c16:uniqueId val="{00000004-FB50-4372-9405-0C05D3066108}"/>
            </c:ext>
          </c:extLst>
        </c:ser>
        <c:ser>
          <c:idx val="5"/>
          <c:order val="5"/>
          <c:tx>
            <c:strRef>
              <c:f>Sheet1!$G$1</c:f>
              <c:strCache>
                <c:ptCount val="1"/>
                <c:pt idx="0">
                  <c:v>biodermacanada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4</c:v>
                </c:pt>
                <c:pt idx="15">
                  <c:v>0</c:v>
                </c:pt>
                <c:pt idx="16">
                  <c:v>0</c:v>
                </c:pt>
                <c:pt idx="17">
                  <c:v>0</c:v>
                </c:pt>
                <c:pt idx="18">
                  <c:v>0</c:v>
                </c:pt>
                <c:pt idx="19">
                  <c:v>7</c:v>
                </c:pt>
                <c:pt idx="20">
                  <c:v>1</c:v>
                </c:pt>
                <c:pt idx="21">
                  <c:v>0</c:v>
                </c:pt>
                <c:pt idx="22">
                  <c:v>0</c:v>
                </c:pt>
                <c:pt idx="23">
                  <c:v>0</c:v>
                </c:pt>
              </c:numCache>
            </c:numRef>
          </c:val>
          <c:smooth val="0"/>
          <c:extLst>
            <c:ext xmlns:c16="http://schemas.microsoft.com/office/drawing/2014/chart" uri="{C3380CC4-5D6E-409C-BE32-E72D297353CC}">
              <c16:uniqueId val="{00000005-FB50-4372-9405-0C05D3066108}"/>
            </c:ext>
          </c:extLst>
        </c:ser>
        <c:ser>
          <c:idx val="6"/>
          <c:order val="6"/>
          <c:tx>
            <c:strRef>
              <c:f>Sheet1!$H$1</c:f>
              <c:strCache>
                <c:ptCount val="1"/>
                <c:pt idx="0">
                  <c:v>biodermausa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1</c:v>
                </c:pt>
                <c:pt idx="16">
                  <c:v>0</c:v>
                </c:pt>
                <c:pt idx="17">
                  <c:v>0</c:v>
                </c:pt>
                <c:pt idx="18">
                  <c:v>0</c:v>
                </c:pt>
                <c:pt idx="19">
                  <c:v>8</c:v>
                </c:pt>
                <c:pt idx="20">
                  <c:v>0</c:v>
                </c:pt>
                <c:pt idx="21">
                  <c:v>0</c:v>
                </c:pt>
                <c:pt idx="22">
                  <c:v>0</c:v>
                </c:pt>
                <c:pt idx="23">
                  <c:v>0</c:v>
                </c:pt>
              </c:numCache>
            </c:numRef>
          </c:val>
          <c:smooth val="0"/>
          <c:extLst>
            <c:ext xmlns:c16="http://schemas.microsoft.com/office/drawing/2014/chart" uri="{C3380CC4-5D6E-409C-BE32-E72D297353CC}">
              <c16:uniqueId val="{00000006-FB50-4372-9405-0C05D3066108}"/>
            </c:ext>
          </c:extLst>
        </c:ser>
        <c:dLbls>
          <c:showLegendKey val="0"/>
          <c:showVal val="0"/>
          <c:showCatName val="0"/>
          <c:showSerName val="0"/>
          <c:showPercent val="0"/>
          <c:showBubbleSize val="0"/>
        </c:dLbls>
        <c:smooth val="0"/>
        <c:axId val="218190304"/>
        <c:axId val="218188664"/>
      </c:lineChart>
      <c:catAx>
        <c:axId val="21819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188664"/>
        <c:crosses val="autoZero"/>
        <c:auto val="1"/>
        <c:lblAlgn val="ctr"/>
        <c:lblOffset val="100"/>
        <c:noMultiLvlLbl val="0"/>
      </c:catAx>
      <c:valAx>
        <c:axId val="21818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19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Normal</c:v>
                </c:pt>
              </c:strCache>
            </c:strRef>
          </c:tx>
          <c:spPr>
            <a:solidFill>
              <a:schemeClr val="accent1"/>
            </a:solidFill>
            <a:ln>
              <a:noFill/>
            </a:ln>
            <a:effectLst/>
          </c:spPr>
          <c:invertIfNegative val="0"/>
          <c:cat>
            <c:strRef>
              <c:f>Sheet1!$A$2:$A$8</c:f>
              <c:strCache>
                <c:ptCount val="7"/>
                <c:pt idx="0">
                  <c:v>caudalie</c:v>
                </c:pt>
                <c:pt idx="1">
                  <c:v>larocheposayca</c:v>
                </c:pt>
                <c:pt idx="2">
                  <c:v>vichycanada</c:v>
                </c:pt>
                <c:pt idx="3">
                  <c:v>eauthermaleaveneca</c:v>
                </c:pt>
                <c:pt idx="4">
                  <c:v>uriagecanada</c:v>
                </c:pt>
                <c:pt idx="5">
                  <c:v>biodermacanada</c:v>
                </c:pt>
                <c:pt idx="6">
                  <c:v>biodermausa</c:v>
                </c:pt>
              </c:strCache>
            </c:strRef>
          </c:cat>
          <c:val>
            <c:numRef>
              <c:f>Sheet1!$B$2:$B$8</c:f>
              <c:numCache>
                <c:formatCode>General</c:formatCode>
                <c:ptCount val="7"/>
                <c:pt idx="0">
                  <c:v>5</c:v>
                </c:pt>
                <c:pt idx="1">
                  <c:v>13</c:v>
                </c:pt>
                <c:pt idx="2">
                  <c:v>13</c:v>
                </c:pt>
                <c:pt idx="3">
                  <c:v>9</c:v>
                </c:pt>
                <c:pt idx="4">
                  <c:v>3</c:v>
                </c:pt>
                <c:pt idx="5">
                  <c:v>12</c:v>
                </c:pt>
                <c:pt idx="6">
                  <c:v>10</c:v>
                </c:pt>
              </c:numCache>
            </c:numRef>
          </c:val>
          <c:extLst>
            <c:ext xmlns:c16="http://schemas.microsoft.com/office/drawing/2014/chart" uri="{C3380CC4-5D6E-409C-BE32-E72D297353CC}">
              <c16:uniqueId val="{00000000-457A-46FF-8FC5-7051B3FB0E9D}"/>
            </c:ext>
          </c:extLst>
        </c:ser>
        <c:dLbls>
          <c:showLegendKey val="0"/>
          <c:showVal val="0"/>
          <c:showCatName val="0"/>
          <c:showSerName val="0"/>
          <c:showPercent val="0"/>
          <c:showBubbleSize val="0"/>
        </c:dLbls>
        <c:gapWidth val="150"/>
        <c:overlap val="100"/>
        <c:axId val="439076720"/>
        <c:axId val="439067536"/>
      </c:barChart>
      <c:catAx>
        <c:axId val="439076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067536"/>
        <c:crosses val="autoZero"/>
        <c:auto val="1"/>
        <c:lblAlgn val="ctr"/>
        <c:lblOffset val="100"/>
        <c:noMultiLvlLbl val="0"/>
      </c:catAx>
      <c:valAx>
        <c:axId val="439067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07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Normal</c:v>
                </c:pt>
              </c:strCache>
            </c:strRef>
          </c:tx>
          <c:spPr>
            <a:solidFill>
              <a:schemeClr val="accent1"/>
            </a:solidFill>
            <a:ln>
              <a:noFill/>
            </a:ln>
            <a:effectLst/>
          </c:spPr>
          <c:invertIfNegative val="0"/>
          <c:cat>
            <c:strRef>
              <c:f>Sheet1!$A$2:$A$8</c:f>
              <c:strCache>
                <c:ptCount val="7"/>
                <c:pt idx="0">
                  <c:v>caudalie</c:v>
                </c:pt>
                <c:pt idx="1">
                  <c:v>larocheposayca</c:v>
                </c:pt>
                <c:pt idx="2">
                  <c:v>vichycanada</c:v>
                </c:pt>
                <c:pt idx="3">
                  <c:v>eauthermaleaveneca</c:v>
                </c:pt>
                <c:pt idx="4">
                  <c:v>uriagecanada</c:v>
                </c:pt>
                <c:pt idx="5">
                  <c:v>biodermacanada</c:v>
                </c:pt>
                <c:pt idx="6">
                  <c:v>biodermausa</c:v>
                </c:pt>
              </c:strCache>
            </c:strRef>
          </c:cat>
          <c:val>
            <c:numRef>
              <c:f>Sheet1!$B$2:$B$8</c:f>
              <c:numCache>
                <c:formatCode>General</c:formatCode>
                <c:ptCount val="7"/>
                <c:pt idx="0">
                  <c:v>7</c:v>
                </c:pt>
                <c:pt idx="1">
                  <c:v>0</c:v>
                </c:pt>
                <c:pt idx="2">
                  <c:v>1</c:v>
                </c:pt>
                <c:pt idx="3">
                  <c:v>0</c:v>
                </c:pt>
                <c:pt idx="4">
                  <c:v>1</c:v>
                </c:pt>
                <c:pt idx="5">
                  <c:v>1</c:v>
                </c:pt>
                <c:pt idx="6">
                  <c:v>1</c:v>
                </c:pt>
              </c:numCache>
            </c:numRef>
          </c:val>
          <c:extLst>
            <c:ext xmlns:c16="http://schemas.microsoft.com/office/drawing/2014/chart" uri="{C3380CC4-5D6E-409C-BE32-E72D297353CC}">
              <c16:uniqueId val="{00000000-1CDD-4DB4-B19B-B4C0D8805870}"/>
            </c:ext>
          </c:extLst>
        </c:ser>
        <c:dLbls>
          <c:showLegendKey val="0"/>
          <c:showVal val="0"/>
          <c:showCatName val="0"/>
          <c:showSerName val="0"/>
          <c:showPercent val="0"/>
          <c:showBubbleSize val="0"/>
        </c:dLbls>
        <c:gapWidth val="150"/>
        <c:overlap val="100"/>
        <c:axId val="439079672"/>
        <c:axId val="439080000"/>
      </c:barChart>
      <c:catAx>
        <c:axId val="439079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080000"/>
        <c:crosses val="autoZero"/>
        <c:auto val="1"/>
        <c:lblAlgn val="ctr"/>
        <c:lblOffset val="100"/>
        <c:noMultiLvlLbl val="0"/>
      </c:catAx>
      <c:valAx>
        <c:axId val="439080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07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6FC1F-FE5C-443A-AC0C-BD1F518DDC25}"/>
              </a:ext>
            </a:extLst>
          </p:cNvPr>
          <p:cNvSpPr>
            <a:spLocks noGrp="1"/>
          </p:cNvSpPr>
          <p:nvPr>
            <p:ph type="ctrTitle"/>
          </p:nvPr>
        </p:nvSpPr>
        <p:spPr/>
        <p:txBody>
          <a:bodyPr/>
          <a:lstStyle/>
          <a:p>
            <a:r>
              <a:rPr lang="en-US"/>
              <a:t>Instagram Overview</a:t>
            </a:r>
          </a:p>
        </p:txBody>
      </p:sp>
      <p:sp>
        <p:nvSpPr>
          <p:cNvPr id="3" name="Subtitle 2">
            <a:extLst>
              <a:ext uri="{FF2B5EF4-FFF2-40B4-BE49-F238E27FC236}">
                <a16:creationId xmlns:a16="http://schemas.microsoft.com/office/drawing/2014/main" id="{F45B3838-3E41-4B3E-94BC-7C9F3172D271}"/>
              </a:ext>
            </a:extLst>
          </p:cNvPr>
          <p:cNvSpPr>
            <a:spLocks noGrp="1"/>
          </p:cNvSpPr>
          <p:nvPr>
            <p:ph type="subTitle" idx="1"/>
          </p:nvPr>
        </p:nvSpPr>
        <p:spPr/>
        <p:txBody>
          <a:bodyPr/>
          <a:lstStyle/>
          <a:p>
            <a:r>
              <a:rPr lang="en-US"/>
              <a:t>Groupe361</a:t>
            </a:r>
          </a:p>
        </p:txBody>
      </p:sp>
    </p:spTree>
    <p:extLst>
      <p:ext uri="{BB962C8B-B14F-4D97-AF65-F5344CB8AC3E}">
        <p14:creationId xmlns:p14="http://schemas.microsoft.com/office/powerpoint/2010/main" val="4170930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8C571-C3A9-402E-B61B-20B44F3E1641}"/>
              </a:ext>
            </a:extLst>
          </p:cNvPr>
          <p:cNvSpPr>
            <a:spLocks noGrp="1"/>
          </p:cNvSpPr>
          <p:nvPr>
            <p:ph type="title"/>
          </p:nvPr>
        </p:nvSpPr>
        <p:spPr/>
        <p:txBody>
          <a:bodyPr/>
          <a:lstStyle/>
          <a:p>
            <a:r>
              <a:rPr lang="en-US"/>
              <a:t>Instagram Key Metrics Table | Canada</a:t>
            </a:r>
          </a:p>
        </p:txBody>
      </p:sp>
      <p:graphicFrame>
        <p:nvGraphicFramePr>
          <p:cNvPr id="5" name="Table Placeholder 4">
            <a:extLst>
              <a:ext uri="{FF2B5EF4-FFF2-40B4-BE49-F238E27FC236}">
                <a16:creationId xmlns:a16="http://schemas.microsoft.com/office/drawing/2014/main" id="{D8DC15E5-D43E-4159-9318-308C9976003A}"/>
              </a:ext>
            </a:extLst>
          </p:cNvPr>
          <p:cNvGraphicFramePr>
            <a:graphicFrameLocks noGrp="1"/>
          </p:cNvGraphicFramePr>
          <p:nvPr>
            <p:ph type="tbl" sz="quarter" idx="13"/>
            <p:extLst>
              <p:ext uri="{D42A27DB-BD31-4B8C-83A1-F6EECF244321}">
                <p14:modId xmlns:p14="http://schemas.microsoft.com/office/powerpoint/2010/main" val="589044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534779"/>
                    </a:ext>
                  </a:extLst>
                </a:gridCol>
                <a:gridCol w="699516">
                  <a:extLst>
                    <a:ext uri="{9D8B030D-6E8A-4147-A177-3AD203B41FA5}">
                      <a16:colId xmlns:a16="http://schemas.microsoft.com/office/drawing/2014/main" val="2783278417"/>
                    </a:ext>
                  </a:extLst>
                </a:gridCol>
                <a:gridCol w="699516">
                  <a:extLst>
                    <a:ext uri="{9D8B030D-6E8A-4147-A177-3AD203B41FA5}">
                      <a16:colId xmlns:a16="http://schemas.microsoft.com/office/drawing/2014/main" val="3867130059"/>
                    </a:ext>
                  </a:extLst>
                </a:gridCol>
                <a:gridCol w="658368">
                  <a:extLst>
                    <a:ext uri="{9D8B030D-6E8A-4147-A177-3AD203B41FA5}">
                      <a16:colId xmlns:a16="http://schemas.microsoft.com/office/drawing/2014/main" val="1081284714"/>
                    </a:ext>
                  </a:extLst>
                </a:gridCol>
                <a:gridCol w="658368">
                  <a:extLst>
                    <a:ext uri="{9D8B030D-6E8A-4147-A177-3AD203B41FA5}">
                      <a16:colId xmlns:a16="http://schemas.microsoft.com/office/drawing/2014/main" val="1630742438"/>
                    </a:ext>
                  </a:extLst>
                </a:gridCol>
                <a:gridCol w="658368">
                  <a:extLst>
                    <a:ext uri="{9D8B030D-6E8A-4147-A177-3AD203B41FA5}">
                      <a16:colId xmlns:a16="http://schemas.microsoft.com/office/drawing/2014/main" val="4276540357"/>
                    </a:ext>
                  </a:extLst>
                </a:gridCol>
                <a:gridCol w="699516">
                  <a:extLst>
                    <a:ext uri="{9D8B030D-6E8A-4147-A177-3AD203B41FA5}">
                      <a16:colId xmlns:a16="http://schemas.microsoft.com/office/drawing/2014/main" val="377307109"/>
                    </a:ext>
                  </a:extLst>
                </a:gridCol>
                <a:gridCol w="699516">
                  <a:extLst>
                    <a:ext uri="{9D8B030D-6E8A-4147-A177-3AD203B41FA5}">
                      <a16:colId xmlns:a16="http://schemas.microsoft.com/office/drawing/2014/main" val="510094620"/>
                    </a:ext>
                  </a:extLst>
                </a:gridCol>
                <a:gridCol w="699516">
                  <a:extLst>
                    <a:ext uri="{9D8B030D-6E8A-4147-A177-3AD203B41FA5}">
                      <a16:colId xmlns:a16="http://schemas.microsoft.com/office/drawing/2014/main" val="1495714367"/>
                    </a:ext>
                  </a:extLst>
                </a:gridCol>
                <a:gridCol w="658368">
                  <a:extLst>
                    <a:ext uri="{9D8B030D-6E8A-4147-A177-3AD203B41FA5}">
                      <a16:colId xmlns:a16="http://schemas.microsoft.com/office/drawing/2014/main" val="36404525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639692712"/>
                  </a:ext>
                </a:extLst>
              </a:tr>
              <a:tr h="370840">
                <a:tc>
                  <a:txBody>
                    <a:bodyPr/>
                    <a:lstStyle/>
                    <a:p>
                      <a:r>
                        <a:rPr lang="en-US" sz="1000"/>
                        <a:t>caudalie</a:t>
                      </a:r>
                    </a:p>
                  </a:txBody>
                  <a:tcPr/>
                </a:tc>
                <a:tc>
                  <a:txBody>
                    <a:bodyPr/>
                    <a:lstStyle/>
                    <a:p>
                      <a:r>
                        <a:rPr lang="en-US" sz="1000"/>
                        <a:t>340435</a:t>
                      </a:r>
                    </a:p>
                  </a:txBody>
                  <a:tcPr/>
                </a:tc>
                <a:tc>
                  <a:txBody>
                    <a:bodyPr/>
                    <a:lstStyle/>
                    <a:p>
                      <a:r>
                        <a:rPr lang="en-US" sz="1000"/>
                        <a:t>5892</a:t>
                      </a:r>
                    </a:p>
                  </a:txBody>
                  <a:tcPr/>
                </a:tc>
                <a:tc>
                  <a:txBody>
                    <a:bodyPr/>
                    <a:lstStyle/>
                    <a:p>
                      <a:r>
                        <a:rPr lang="en-US" sz="1000"/>
                        <a:t>5</a:t>
                      </a:r>
                    </a:p>
                  </a:txBody>
                  <a:tcPr/>
                </a:tc>
                <a:tc>
                  <a:txBody>
                    <a:bodyPr/>
                    <a:lstStyle/>
                    <a:p>
                      <a:r>
                        <a:rPr lang="en-US" sz="1000"/>
                        <a:t>1</a:t>
                      </a:r>
                    </a:p>
                  </a:txBody>
                  <a:tcPr/>
                </a:tc>
                <a:tc>
                  <a:txBody>
                    <a:bodyPr/>
                    <a:lstStyle/>
                    <a:p>
                      <a:r>
                        <a:rPr lang="en-US" sz="1000"/>
                        <a:t>7</a:t>
                      </a:r>
                    </a:p>
                  </a:txBody>
                  <a:tcPr/>
                </a:tc>
                <a:tc>
                  <a:txBody>
                    <a:bodyPr/>
                    <a:lstStyle/>
                    <a:p>
                      <a:r>
                        <a:rPr lang="en-US" sz="1000"/>
                        <a:t>13</a:t>
                      </a:r>
                    </a:p>
                  </a:txBody>
                  <a:tcPr/>
                </a:tc>
                <a:tc>
                  <a:txBody>
                    <a:bodyPr/>
                    <a:lstStyle/>
                    <a:p>
                      <a:r>
                        <a:rPr lang="en-US" sz="1000"/>
                        <a:t>26905</a:t>
                      </a:r>
                    </a:p>
                  </a:txBody>
                  <a:tcPr/>
                </a:tc>
                <a:tc>
                  <a:txBody>
                    <a:bodyPr/>
                    <a:lstStyle/>
                    <a:p>
                      <a:r>
                        <a:rPr lang="en-US" sz="1000"/>
                        <a:t>303</a:t>
                      </a:r>
                    </a:p>
                  </a:txBody>
                  <a:tcPr/>
                </a:tc>
                <a:tc>
                  <a:txBody>
                    <a:bodyPr/>
                    <a:lstStyle/>
                    <a:p>
                      <a:r>
                        <a:rPr lang="en-US" sz="1000"/>
                        <a:t>0.6201 %</a:t>
                      </a:r>
                    </a:p>
                  </a:txBody>
                  <a:tcPr/>
                </a:tc>
                <a:extLst>
                  <a:ext uri="{0D108BD9-81ED-4DB2-BD59-A6C34878D82A}">
                    <a16:rowId xmlns:a16="http://schemas.microsoft.com/office/drawing/2014/main" val="262372211"/>
                  </a:ext>
                </a:extLst>
              </a:tr>
              <a:tr h="370840">
                <a:tc>
                  <a:txBody>
                    <a:bodyPr/>
                    <a:lstStyle/>
                    <a:p>
                      <a:r>
                        <a:rPr lang="en-US" sz="1000"/>
                        <a:t>larocheposayca</a:t>
                      </a:r>
                    </a:p>
                  </a:txBody>
                  <a:tcPr/>
                </a:tc>
                <a:tc>
                  <a:txBody>
                    <a:bodyPr/>
                    <a:lstStyle/>
                    <a:p>
                      <a:r>
                        <a:rPr lang="en-US" sz="1000"/>
                        <a:t>8705</a:t>
                      </a:r>
                    </a:p>
                  </a:txBody>
                  <a:tcPr/>
                </a:tc>
                <a:tc>
                  <a:txBody>
                    <a:bodyPr/>
                    <a:lstStyle/>
                    <a:p>
                      <a:r>
                        <a:rPr lang="en-US" sz="1000"/>
                        <a:t>551</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1760</a:t>
                      </a:r>
                    </a:p>
                  </a:txBody>
                  <a:tcPr/>
                </a:tc>
                <a:tc>
                  <a:txBody>
                    <a:bodyPr/>
                    <a:lstStyle/>
                    <a:p>
                      <a:r>
                        <a:rPr lang="en-US" sz="1000"/>
                        <a:t>50</a:t>
                      </a:r>
                    </a:p>
                  </a:txBody>
                  <a:tcPr/>
                </a:tc>
                <a:tc>
                  <a:txBody>
                    <a:bodyPr/>
                    <a:lstStyle/>
                    <a:p>
                      <a:r>
                        <a:rPr lang="en-US" sz="1000"/>
                        <a:t>1.6518 %</a:t>
                      </a:r>
                    </a:p>
                  </a:txBody>
                  <a:tcPr/>
                </a:tc>
                <a:extLst>
                  <a:ext uri="{0D108BD9-81ED-4DB2-BD59-A6C34878D82A}">
                    <a16:rowId xmlns:a16="http://schemas.microsoft.com/office/drawing/2014/main" val="1058601222"/>
                  </a:ext>
                </a:extLst>
              </a:tr>
              <a:tr h="370840">
                <a:tc>
                  <a:txBody>
                    <a:bodyPr/>
                    <a:lstStyle/>
                    <a:p>
                      <a:r>
                        <a:rPr lang="en-US" sz="1000"/>
                        <a:t>vichycanada</a:t>
                      </a:r>
                    </a:p>
                  </a:txBody>
                  <a:tcPr/>
                </a:tc>
                <a:tc>
                  <a:txBody>
                    <a:bodyPr/>
                    <a:lstStyle/>
                    <a:p>
                      <a:r>
                        <a:rPr lang="en-US" sz="1000"/>
                        <a:t>39474</a:t>
                      </a:r>
                    </a:p>
                  </a:txBody>
                  <a:tcPr/>
                </a:tc>
                <a:tc>
                  <a:txBody>
                    <a:bodyPr/>
                    <a:lstStyle/>
                    <a:p>
                      <a:r>
                        <a:rPr lang="en-US" sz="1000"/>
                        <a:t>1991</a:t>
                      </a:r>
                    </a:p>
                  </a:txBody>
                  <a:tcPr/>
                </a:tc>
                <a:tc>
                  <a:txBody>
                    <a:bodyPr/>
                    <a:lstStyle/>
                    <a:p>
                      <a:r>
                        <a:rPr lang="en-US" sz="1000"/>
                        <a:t>13</a:t>
                      </a:r>
                    </a:p>
                  </a:txBody>
                  <a:tcPr/>
                </a:tc>
                <a:tc>
                  <a:txBody>
                    <a:bodyPr/>
                    <a:lstStyle/>
                    <a:p>
                      <a:r>
                        <a:rPr lang="en-US" sz="1000"/>
                        <a:t>0</a:t>
                      </a:r>
                    </a:p>
                  </a:txBody>
                  <a:tcPr/>
                </a:tc>
                <a:tc>
                  <a:txBody>
                    <a:bodyPr/>
                    <a:lstStyle/>
                    <a:p>
                      <a:r>
                        <a:rPr lang="en-US" sz="1000"/>
                        <a:t>1</a:t>
                      </a:r>
                    </a:p>
                  </a:txBody>
                  <a:tcPr/>
                </a:tc>
                <a:tc>
                  <a:txBody>
                    <a:bodyPr/>
                    <a:lstStyle/>
                    <a:p>
                      <a:r>
                        <a:rPr lang="en-US" sz="1000"/>
                        <a:t>14</a:t>
                      </a:r>
                    </a:p>
                  </a:txBody>
                  <a:tcPr/>
                </a:tc>
                <a:tc>
                  <a:txBody>
                    <a:bodyPr/>
                    <a:lstStyle/>
                    <a:p>
                      <a:r>
                        <a:rPr lang="en-US" sz="1000"/>
                        <a:t>4887</a:t>
                      </a:r>
                    </a:p>
                  </a:txBody>
                  <a:tcPr/>
                </a:tc>
                <a:tc>
                  <a:txBody>
                    <a:bodyPr/>
                    <a:lstStyle/>
                    <a:p>
                      <a:r>
                        <a:rPr lang="en-US" sz="1000"/>
                        <a:t>614</a:t>
                      </a:r>
                    </a:p>
                  </a:txBody>
                  <a:tcPr/>
                </a:tc>
                <a:tc>
                  <a:txBody>
                    <a:bodyPr/>
                    <a:lstStyle/>
                    <a:p>
                      <a:r>
                        <a:rPr lang="en-US" sz="1000"/>
                        <a:t>1.0212 %</a:t>
                      </a:r>
                    </a:p>
                  </a:txBody>
                  <a:tcPr/>
                </a:tc>
                <a:extLst>
                  <a:ext uri="{0D108BD9-81ED-4DB2-BD59-A6C34878D82A}">
                    <a16:rowId xmlns:a16="http://schemas.microsoft.com/office/drawing/2014/main" val="1358284230"/>
                  </a:ext>
                </a:extLst>
              </a:tr>
              <a:tr h="370840">
                <a:tc>
                  <a:txBody>
                    <a:bodyPr/>
                    <a:lstStyle/>
                    <a:p>
                      <a:r>
                        <a:rPr lang="en-US" sz="1000"/>
                        <a:t>eauthermaleaveneca</a:t>
                      </a:r>
                    </a:p>
                  </a:txBody>
                  <a:tcPr/>
                </a:tc>
                <a:tc>
                  <a:txBody>
                    <a:bodyPr/>
                    <a:lstStyle/>
                    <a:p>
                      <a:r>
                        <a:rPr lang="en-US" sz="1000"/>
                        <a:t>7752</a:t>
                      </a:r>
                    </a:p>
                  </a:txBody>
                  <a:tcPr/>
                </a:tc>
                <a:tc>
                  <a:txBody>
                    <a:bodyPr/>
                    <a:lstStyle/>
                    <a:p>
                      <a:r>
                        <a:rPr lang="en-US" sz="1000"/>
                        <a:t>959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1194</a:t>
                      </a:r>
                    </a:p>
                  </a:txBody>
                  <a:tcPr/>
                </a:tc>
                <a:tc>
                  <a:txBody>
                    <a:bodyPr/>
                    <a:lstStyle/>
                    <a:p>
                      <a:r>
                        <a:rPr lang="en-US" sz="1000"/>
                        <a:t>24</a:t>
                      </a:r>
                    </a:p>
                  </a:txBody>
                  <a:tcPr/>
                </a:tc>
                <a:tc>
                  <a:txBody>
                    <a:bodyPr/>
                    <a:lstStyle/>
                    <a:p>
                      <a:r>
                        <a:rPr lang="en-US" sz="1000"/>
                        <a:t>1.8610 %</a:t>
                      </a:r>
                    </a:p>
                  </a:txBody>
                  <a:tcPr/>
                </a:tc>
                <a:extLst>
                  <a:ext uri="{0D108BD9-81ED-4DB2-BD59-A6C34878D82A}">
                    <a16:rowId xmlns:a16="http://schemas.microsoft.com/office/drawing/2014/main" val="2584759240"/>
                  </a:ext>
                </a:extLst>
              </a:tr>
              <a:tr h="370840">
                <a:tc>
                  <a:txBody>
                    <a:bodyPr/>
                    <a:lstStyle/>
                    <a:p>
                      <a:r>
                        <a:rPr lang="en-US" sz="1000"/>
                        <a:t>uriagecanada</a:t>
                      </a:r>
                    </a:p>
                  </a:txBody>
                  <a:tcPr/>
                </a:tc>
                <a:tc>
                  <a:txBody>
                    <a:bodyPr/>
                    <a:lstStyle/>
                    <a:p>
                      <a:r>
                        <a:rPr lang="en-US" sz="1000"/>
                        <a:t>5484</a:t>
                      </a:r>
                    </a:p>
                  </a:txBody>
                  <a:tcPr/>
                </a:tc>
                <a:tc>
                  <a:txBody>
                    <a:bodyPr/>
                    <a:lstStyle/>
                    <a:p>
                      <a:r>
                        <a:rPr lang="en-US" sz="1000"/>
                        <a:t>43</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436</a:t>
                      </a:r>
                    </a:p>
                  </a:txBody>
                  <a:tcPr/>
                </a:tc>
                <a:tc>
                  <a:txBody>
                    <a:bodyPr/>
                    <a:lstStyle/>
                    <a:p>
                      <a:r>
                        <a:rPr lang="en-US" sz="1000"/>
                        <a:t>21</a:t>
                      </a:r>
                    </a:p>
                  </a:txBody>
                  <a:tcPr/>
                </a:tc>
                <a:tc>
                  <a:txBody>
                    <a:bodyPr/>
                    <a:lstStyle/>
                    <a:p>
                      <a:r>
                        <a:rPr lang="en-US" sz="1000"/>
                        <a:t>2.0917 %</a:t>
                      </a:r>
                    </a:p>
                  </a:txBody>
                  <a:tcPr/>
                </a:tc>
                <a:extLst>
                  <a:ext uri="{0D108BD9-81ED-4DB2-BD59-A6C34878D82A}">
                    <a16:rowId xmlns:a16="http://schemas.microsoft.com/office/drawing/2014/main" val="1307436644"/>
                  </a:ext>
                </a:extLst>
              </a:tr>
              <a:tr h="370840">
                <a:tc>
                  <a:txBody>
                    <a:bodyPr/>
                    <a:lstStyle/>
                    <a:p>
                      <a:r>
                        <a:rPr lang="en-US" sz="1000"/>
                        <a:t>biodermacanada</a:t>
                      </a:r>
                    </a:p>
                  </a:txBody>
                  <a:tcPr/>
                </a:tc>
                <a:tc>
                  <a:txBody>
                    <a:bodyPr/>
                    <a:lstStyle/>
                    <a:p>
                      <a:r>
                        <a:rPr lang="en-US" sz="1000"/>
                        <a:t>20068</a:t>
                      </a:r>
                    </a:p>
                  </a:txBody>
                  <a:tcPr/>
                </a:tc>
                <a:tc>
                  <a:txBody>
                    <a:bodyPr/>
                    <a:lstStyle/>
                    <a:p>
                      <a:r>
                        <a:rPr lang="en-US" sz="1000"/>
                        <a:t>370</a:t>
                      </a:r>
                    </a:p>
                  </a:txBody>
                  <a:tcPr/>
                </a:tc>
                <a:tc>
                  <a:txBody>
                    <a:bodyPr/>
                    <a:lstStyle/>
                    <a:p>
                      <a:r>
                        <a:rPr lang="en-US" sz="1000"/>
                        <a:t>12</a:t>
                      </a:r>
                    </a:p>
                  </a:txBody>
                  <a:tcPr/>
                </a:tc>
                <a:tc>
                  <a:txBody>
                    <a:bodyPr/>
                    <a:lstStyle/>
                    <a:p>
                      <a:r>
                        <a:rPr lang="en-US" sz="1000"/>
                        <a:t>1</a:t>
                      </a:r>
                    </a:p>
                  </a:txBody>
                  <a:tcPr/>
                </a:tc>
                <a:tc>
                  <a:txBody>
                    <a:bodyPr/>
                    <a:lstStyle/>
                    <a:p>
                      <a:r>
                        <a:rPr lang="en-US" sz="1000"/>
                        <a:t>1</a:t>
                      </a:r>
                    </a:p>
                  </a:txBody>
                  <a:tcPr/>
                </a:tc>
                <a:tc>
                  <a:txBody>
                    <a:bodyPr/>
                    <a:lstStyle/>
                    <a:p>
                      <a:r>
                        <a:rPr lang="en-US" sz="1000"/>
                        <a:t>14</a:t>
                      </a:r>
                    </a:p>
                  </a:txBody>
                  <a:tcPr/>
                </a:tc>
                <a:tc>
                  <a:txBody>
                    <a:bodyPr/>
                    <a:lstStyle/>
                    <a:p>
                      <a:r>
                        <a:rPr lang="en-US" sz="1000"/>
                        <a:t>2456</a:t>
                      </a:r>
                    </a:p>
                  </a:txBody>
                  <a:tcPr/>
                </a:tc>
                <a:tc>
                  <a:txBody>
                    <a:bodyPr/>
                    <a:lstStyle/>
                    <a:p>
                      <a:r>
                        <a:rPr lang="en-US" sz="1000"/>
                        <a:t>446</a:t>
                      </a:r>
                    </a:p>
                  </a:txBody>
                  <a:tcPr/>
                </a:tc>
                <a:tc>
                  <a:txBody>
                    <a:bodyPr/>
                    <a:lstStyle/>
                    <a:p>
                      <a:r>
                        <a:rPr lang="en-US" sz="1000"/>
                        <a:t>1.0425 %</a:t>
                      </a:r>
                    </a:p>
                  </a:txBody>
                  <a:tcPr/>
                </a:tc>
                <a:extLst>
                  <a:ext uri="{0D108BD9-81ED-4DB2-BD59-A6C34878D82A}">
                    <a16:rowId xmlns:a16="http://schemas.microsoft.com/office/drawing/2014/main" val="4129015545"/>
                  </a:ext>
                </a:extLst>
              </a:tr>
              <a:tr h="370840">
                <a:tc>
                  <a:txBody>
                    <a:bodyPr/>
                    <a:lstStyle/>
                    <a:p>
                      <a:r>
                        <a:rPr lang="en-US" sz="1000"/>
                        <a:t>biodermausa</a:t>
                      </a:r>
                    </a:p>
                  </a:txBody>
                  <a:tcPr/>
                </a:tc>
                <a:tc>
                  <a:txBody>
                    <a:bodyPr/>
                    <a:lstStyle/>
                    <a:p>
                      <a:r>
                        <a:rPr lang="en-US" sz="1000"/>
                        <a:t>19900</a:t>
                      </a:r>
                    </a:p>
                  </a:txBody>
                  <a:tcPr/>
                </a:tc>
                <a:tc>
                  <a:txBody>
                    <a:bodyPr/>
                    <a:lstStyle/>
                    <a:p>
                      <a:r>
                        <a:rPr lang="en-US" sz="1000"/>
                        <a:t>592</a:t>
                      </a:r>
                    </a:p>
                  </a:txBody>
                  <a:tcPr/>
                </a:tc>
                <a:tc>
                  <a:txBody>
                    <a:bodyPr/>
                    <a:lstStyle/>
                    <a:p>
                      <a:r>
                        <a:rPr lang="en-US" sz="1000"/>
                        <a:t>10</a:t>
                      </a:r>
                    </a:p>
                  </a:txBody>
                  <a:tcPr/>
                </a:tc>
                <a:tc>
                  <a:txBody>
                    <a:bodyPr/>
                    <a:lstStyle/>
                    <a:p>
                      <a:r>
                        <a:rPr lang="en-US" sz="1000"/>
                        <a:t>4</a:t>
                      </a:r>
                    </a:p>
                  </a:txBody>
                  <a:tcPr/>
                </a:tc>
                <a:tc>
                  <a:txBody>
                    <a:bodyPr/>
                    <a:lstStyle/>
                    <a:p>
                      <a:r>
                        <a:rPr lang="en-US" sz="1000"/>
                        <a:t>1</a:t>
                      </a:r>
                    </a:p>
                  </a:txBody>
                  <a:tcPr/>
                </a:tc>
                <a:tc>
                  <a:txBody>
                    <a:bodyPr/>
                    <a:lstStyle/>
                    <a:p>
                      <a:r>
                        <a:rPr lang="en-US" sz="1000"/>
                        <a:t>15</a:t>
                      </a:r>
                    </a:p>
                  </a:txBody>
                  <a:tcPr/>
                </a:tc>
                <a:tc>
                  <a:txBody>
                    <a:bodyPr/>
                    <a:lstStyle/>
                    <a:p>
                      <a:r>
                        <a:rPr lang="en-US" sz="1000"/>
                        <a:t>2317</a:t>
                      </a:r>
                    </a:p>
                  </a:txBody>
                  <a:tcPr/>
                </a:tc>
                <a:tc>
                  <a:txBody>
                    <a:bodyPr/>
                    <a:lstStyle/>
                    <a:p>
                      <a:r>
                        <a:rPr lang="en-US" sz="1000"/>
                        <a:t>93</a:t>
                      </a:r>
                    </a:p>
                  </a:txBody>
                  <a:tcPr/>
                </a:tc>
                <a:tc>
                  <a:txBody>
                    <a:bodyPr/>
                    <a:lstStyle/>
                    <a:p>
                      <a:r>
                        <a:rPr lang="en-US" sz="1000"/>
                        <a:t>0.8196 %</a:t>
                      </a:r>
                    </a:p>
                  </a:txBody>
                  <a:tcPr/>
                </a:tc>
                <a:extLst>
                  <a:ext uri="{0D108BD9-81ED-4DB2-BD59-A6C34878D82A}">
                    <a16:rowId xmlns:a16="http://schemas.microsoft.com/office/drawing/2014/main" val="1335449156"/>
                  </a:ext>
                </a:extLst>
              </a:tr>
            </a:tbl>
          </a:graphicData>
        </a:graphic>
      </p:graphicFrame>
      <p:sp>
        <p:nvSpPr>
          <p:cNvPr id="4" name="Text Placeholder 3">
            <a:extLst>
              <a:ext uri="{FF2B5EF4-FFF2-40B4-BE49-F238E27FC236}">
                <a16:creationId xmlns:a16="http://schemas.microsoft.com/office/drawing/2014/main" id="{9E1ECA01-7797-4612-ADEB-6A00885D293A}"/>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1236262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D6069-A4E6-440E-833D-E981A7928ADA}"/>
              </a:ext>
            </a:extLst>
          </p:cNvPr>
          <p:cNvSpPr>
            <a:spLocks noGrp="1"/>
          </p:cNvSpPr>
          <p:nvPr>
            <p:ph type="title"/>
          </p:nvPr>
        </p:nvSpPr>
        <p:spPr/>
        <p:txBody>
          <a:bodyPr/>
          <a:lstStyle/>
          <a:p>
            <a:r>
              <a:rPr lang="en-US"/>
              <a:t>Instagram Key Metrics Radar | Canada</a:t>
            </a:r>
          </a:p>
        </p:txBody>
      </p:sp>
      <p:graphicFrame>
        <p:nvGraphicFramePr>
          <p:cNvPr id="6" name="Chart Placeholder 5">
            <a:extLst>
              <a:ext uri="{FF2B5EF4-FFF2-40B4-BE49-F238E27FC236}">
                <a16:creationId xmlns:a16="http://schemas.microsoft.com/office/drawing/2014/main" id="{2425E8AD-1050-4D9C-8761-86BDD89C70E1}"/>
              </a:ext>
            </a:extLst>
          </p:cNvPr>
          <p:cNvGraphicFramePr>
            <a:graphicFrameLocks noGrp="1"/>
          </p:cNvGraphicFramePr>
          <p:nvPr>
            <p:ph type="chart" sz="quarter" idx="13"/>
            <p:extLst>
              <p:ext uri="{D42A27DB-BD31-4B8C-83A1-F6EECF244321}">
                <p14:modId xmlns:p14="http://schemas.microsoft.com/office/powerpoint/2010/main" val="2801024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4DC94A-5D6F-43F2-9C39-8B5AC7FC756D}"/>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35C26C13-A81B-4337-8961-3B83FAD9FB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3441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AD133-CF8F-4AC4-B6F8-19F3564E9130}"/>
              </a:ext>
            </a:extLst>
          </p:cNvPr>
          <p:cNvSpPr>
            <a:spLocks noGrp="1"/>
          </p:cNvSpPr>
          <p:nvPr>
            <p:ph type="title"/>
          </p:nvPr>
        </p:nvSpPr>
        <p:spPr/>
        <p:txBody>
          <a:bodyPr/>
          <a:lstStyle/>
          <a:p>
            <a:r>
              <a:rPr lang="en-US"/>
              <a:t>Instagram Followers Total | Canada</a:t>
            </a:r>
          </a:p>
        </p:txBody>
      </p:sp>
      <p:graphicFrame>
        <p:nvGraphicFramePr>
          <p:cNvPr id="6" name="Chart Placeholder 5">
            <a:extLst>
              <a:ext uri="{FF2B5EF4-FFF2-40B4-BE49-F238E27FC236}">
                <a16:creationId xmlns:a16="http://schemas.microsoft.com/office/drawing/2014/main" id="{508E9432-3C1E-4D58-90CE-0D1420DC3752}"/>
              </a:ext>
            </a:extLst>
          </p:cNvPr>
          <p:cNvGraphicFramePr>
            <a:graphicFrameLocks noGrp="1"/>
          </p:cNvGraphicFramePr>
          <p:nvPr>
            <p:ph type="chart" sz="quarter" idx="13"/>
            <p:extLst>
              <p:ext uri="{D42A27DB-BD31-4B8C-83A1-F6EECF244321}">
                <p14:modId xmlns:p14="http://schemas.microsoft.com/office/powerpoint/2010/main" val="3518166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302394-B4C0-4F72-8FF1-FDB874D56255}"/>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E13C3030-80A9-4DEF-BBC3-60454AE6D8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0638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F7155-A557-4C77-B1DE-5B37A569A42A}"/>
              </a:ext>
            </a:extLst>
          </p:cNvPr>
          <p:cNvSpPr>
            <a:spLocks noGrp="1"/>
          </p:cNvSpPr>
          <p:nvPr>
            <p:ph type="title"/>
          </p:nvPr>
        </p:nvSpPr>
        <p:spPr/>
        <p:txBody>
          <a:bodyPr/>
          <a:lstStyle/>
          <a:p>
            <a:r>
              <a:rPr lang="en-US"/>
              <a:t>Instagram Followers Change | Canada</a:t>
            </a:r>
          </a:p>
        </p:txBody>
      </p:sp>
      <p:graphicFrame>
        <p:nvGraphicFramePr>
          <p:cNvPr id="6" name="Chart Placeholder 5">
            <a:extLst>
              <a:ext uri="{FF2B5EF4-FFF2-40B4-BE49-F238E27FC236}">
                <a16:creationId xmlns:a16="http://schemas.microsoft.com/office/drawing/2014/main" id="{980E78A2-EB3B-44A8-9C7D-A0619AEFA7E4}"/>
              </a:ext>
            </a:extLst>
          </p:cNvPr>
          <p:cNvGraphicFramePr>
            <a:graphicFrameLocks noGrp="1"/>
          </p:cNvGraphicFramePr>
          <p:nvPr>
            <p:ph type="chart" sz="quarter" idx="13"/>
            <p:extLst>
              <p:ext uri="{D42A27DB-BD31-4B8C-83A1-F6EECF244321}">
                <p14:modId xmlns:p14="http://schemas.microsoft.com/office/powerpoint/2010/main" val="3084049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FDA25D-E651-4221-974D-6E5DC213C34E}"/>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04D95EE9-B022-47A5-9091-CC4C766DC9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361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E403F-D7A6-4F92-AAB2-9D06CE614963}"/>
              </a:ext>
            </a:extLst>
          </p:cNvPr>
          <p:cNvSpPr>
            <a:spLocks noGrp="1"/>
          </p:cNvSpPr>
          <p:nvPr>
            <p:ph type="title"/>
          </p:nvPr>
        </p:nvSpPr>
        <p:spPr/>
        <p:txBody>
          <a:bodyPr/>
          <a:lstStyle/>
          <a:p>
            <a:r>
              <a:rPr lang="en-US"/>
              <a:t>Instagram Followers Change Rate | Canada</a:t>
            </a:r>
          </a:p>
        </p:txBody>
      </p:sp>
      <p:graphicFrame>
        <p:nvGraphicFramePr>
          <p:cNvPr id="6" name="Chart Placeholder 5">
            <a:extLst>
              <a:ext uri="{FF2B5EF4-FFF2-40B4-BE49-F238E27FC236}">
                <a16:creationId xmlns:a16="http://schemas.microsoft.com/office/drawing/2014/main" id="{3DC1F6D4-B338-443B-A7F7-061E15B0F9F5}"/>
              </a:ext>
            </a:extLst>
          </p:cNvPr>
          <p:cNvGraphicFramePr>
            <a:graphicFrameLocks noGrp="1"/>
          </p:cNvGraphicFramePr>
          <p:nvPr>
            <p:ph type="chart" sz="quarter" idx="13"/>
            <p:extLst>
              <p:ext uri="{D42A27DB-BD31-4B8C-83A1-F6EECF244321}">
                <p14:modId xmlns:p14="http://schemas.microsoft.com/office/powerpoint/2010/main" val="3077721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AF6B32-661E-48C0-8BFC-1D1EEB433DC6}"/>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0A17A53A-5724-4B8B-97ED-37AE20970A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4182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4D901-A688-49E3-8013-D61F4481730E}"/>
              </a:ext>
            </a:extLst>
          </p:cNvPr>
          <p:cNvSpPr>
            <a:spLocks noGrp="1"/>
          </p:cNvSpPr>
          <p:nvPr>
            <p:ph type="title"/>
          </p:nvPr>
        </p:nvSpPr>
        <p:spPr/>
        <p:txBody>
          <a:bodyPr/>
          <a:lstStyle/>
          <a:p>
            <a:r>
              <a:rPr lang="en-US"/>
              <a:t>Instagram Followers Change Per Weekday | Canada</a:t>
            </a:r>
          </a:p>
        </p:txBody>
      </p:sp>
      <p:graphicFrame>
        <p:nvGraphicFramePr>
          <p:cNvPr id="6" name="Chart Placeholder 5">
            <a:extLst>
              <a:ext uri="{FF2B5EF4-FFF2-40B4-BE49-F238E27FC236}">
                <a16:creationId xmlns:a16="http://schemas.microsoft.com/office/drawing/2014/main" id="{50D947D6-9C18-48E1-9780-53DC24E24340}"/>
              </a:ext>
            </a:extLst>
          </p:cNvPr>
          <p:cNvGraphicFramePr>
            <a:graphicFrameLocks noGrp="1"/>
          </p:cNvGraphicFramePr>
          <p:nvPr>
            <p:ph type="chart" sz="quarter" idx="13"/>
            <p:extLst>
              <p:ext uri="{D42A27DB-BD31-4B8C-83A1-F6EECF244321}">
                <p14:modId xmlns:p14="http://schemas.microsoft.com/office/powerpoint/2010/main" val="3409565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D11D8B-E4D2-4609-91A4-B718CE2852BD}"/>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3CE65BA5-4816-4912-AFA1-32D6E425C0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3747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B8733-F180-4ACE-80E6-5D28750972AC}"/>
              </a:ext>
            </a:extLst>
          </p:cNvPr>
          <p:cNvSpPr>
            <a:spLocks noGrp="1"/>
          </p:cNvSpPr>
          <p:nvPr>
            <p:ph type="title"/>
          </p:nvPr>
        </p:nvSpPr>
        <p:spPr/>
        <p:txBody>
          <a:bodyPr/>
          <a:lstStyle/>
          <a:p>
            <a:r>
              <a:rPr lang="en-US"/>
              <a:t>Instagram Following Total | Canada</a:t>
            </a:r>
          </a:p>
        </p:txBody>
      </p:sp>
      <p:graphicFrame>
        <p:nvGraphicFramePr>
          <p:cNvPr id="6" name="Chart Placeholder 5">
            <a:extLst>
              <a:ext uri="{FF2B5EF4-FFF2-40B4-BE49-F238E27FC236}">
                <a16:creationId xmlns:a16="http://schemas.microsoft.com/office/drawing/2014/main" id="{B18E7D31-8127-42DE-8F3A-8E7C5E1D24D0}"/>
              </a:ext>
            </a:extLst>
          </p:cNvPr>
          <p:cNvGraphicFramePr>
            <a:graphicFrameLocks noGrp="1"/>
          </p:cNvGraphicFramePr>
          <p:nvPr>
            <p:ph type="chart" sz="quarter" idx="13"/>
            <p:extLst>
              <p:ext uri="{D42A27DB-BD31-4B8C-83A1-F6EECF244321}">
                <p14:modId xmlns:p14="http://schemas.microsoft.com/office/powerpoint/2010/main" val="595205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2670C9-A20F-43F6-9CAC-09DE777A8C92}"/>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E96D195F-7BBE-47C0-93BA-6479072D35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980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699E0-140D-4981-9535-CBD4F538FD53}"/>
              </a:ext>
            </a:extLst>
          </p:cNvPr>
          <p:cNvSpPr>
            <a:spLocks noGrp="1"/>
          </p:cNvSpPr>
          <p:nvPr>
            <p:ph type="title"/>
          </p:nvPr>
        </p:nvSpPr>
        <p:spPr/>
        <p:txBody>
          <a:bodyPr/>
          <a:lstStyle/>
          <a:p>
            <a:r>
              <a:rPr lang="en-US"/>
              <a:t>Instagram Following Change Rate | Canada</a:t>
            </a:r>
          </a:p>
        </p:txBody>
      </p:sp>
      <p:graphicFrame>
        <p:nvGraphicFramePr>
          <p:cNvPr id="6" name="Chart Placeholder 5">
            <a:extLst>
              <a:ext uri="{FF2B5EF4-FFF2-40B4-BE49-F238E27FC236}">
                <a16:creationId xmlns:a16="http://schemas.microsoft.com/office/drawing/2014/main" id="{5F93E815-B957-4DF2-8A01-E9B02BFC7297}"/>
              </a:ext>
            </a:extLst>
          </p:cNvPr>
          <p:cNvGraphicFramePr>
            <a:graphicFrameLocks noGrp="1"/>
          </p:cNvGraphicFramePr>
          <p:nvPr>
            <p:ph type="chart" sz="quarter" idx="13"/>
            <p:extLst>
              <p:ext uri="{D42A27DB-BD31-4B8C-83A1-F6EECF244321}">
                <p14:modId xmlns:p14="http://schemas.microsoft.com/office/powerpoint/2010/main" val="240064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6E6E5E-951E-4EA1-B97A-D3A418941FDC}"/>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24B8E14C-A856-42F7-901D-B889CD94D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9031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09517-BA9F-41F2-B67D-C3F8D0F27EB9}"/>
              </a:ext>
            </a:extLst>
          </p:cNvPr>
          <p:cNvSpPr>
            <a:spLocks noGrp="1"/>
          </p:cNvSpPr>
          <p:nvPr>
            <p:ph type="title"/>
          </p:nvPr>
        </p:nvSpPr>
        <p:spPr/>
        <p:txBody>
          <a:bodyPr/>
          <a:lstStyle/>
          <a:p>
            <a:r>
              <a:rPr lang="en-US"/>
              <a:t>Instagram Following Change | Canada</a:t>
            </a:r>
          </a:p>
        </p:txBody>
      </p:sp>
      <p:graphicFrame>
        <p:nvGraphicFramePr>
          <p:cNvPr id="6" name="Chart Placeholder 5">
            <a:extLst>
              <a:ext uri="{FF2B5EF4-FFF2-40B4-BE49-F238E27FC236}">
                <a16:creationId xmlns:a16="http://schemas.microsoft.com/office/drawing/2014/main" id="{6E96DD1E-E644-48F4-ACC1-ED1AFAAA71D3}"/>
              </a:ext>
            </a:extLst>
          </p:cNvPr>
          <p:cNvGraphicFramePr>
            <a:graphicFrameLocks noGrp="1"/>
          </p:cNvGraphicFramePr>
          <p:nvPr>
            <p:ph type="chart" sz="quarter" idx="13"/>
            <p:extLst>
              <p:ext uri="{D42A27DB-BD31-4B8C-83A1-F6EECF244321}">
                <p14:modId xmlns:p14="http://schemas.microsoft.com/office/powerpoint/2010/main" val="931910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AA48AB-5185-4C99-AC5F-015D495ADF01}"/>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E223AAB6-6299-4B01-AB1B-4A90B8739D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1672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37267-FAF5-4716-8452-42741161A3B6}"/>
              </a:ext>
            </a:extLst>
          </p:cNvPr>
          <p:cNvSpPr>
            <a:spLocks noGrp="1"/>
          </p:cNvSpPr>
          <p:nvPr>
            <p:ph type="title"/>
          </p:nvPr>
        </p:nvSpPr>
        <p:spPr/>
        <p:txBody>
          <a:bodyPr/>
          <a:lstStyle/>
          <a:p>
            <a:r>
              <a:rPr lang="en-US"/>
              <a:t>Instagram Interaction Rate | Canada</a:t>
            </a:r>
          </a:p>
        </p:txBody>
      </p:sp>
      <p:graphicFrame>
        <p:nvGraphicFramePr>
          <p:cNvPr id="6" name="Chart Placeholder 5">
            <a:extLst>
              <a:ext uri="{FF2B5EF4-FFF2-40B4-BE49-F238E27FC236}">
                <a16:creationId xmlns:a16="http://schemas.microsoft.com/office/drawing/2014/main" id="{BFD14EE9-B0CC-48CB-AA11-2D8D64B46BE8}"/>
              </a:ext>
            </a:extLst>
          </p:cNvPr>
          <p:cNvGraphicFramePr>
            <a:graphicFrameLocks noGrp="1"/>
          </p:cNvGraphicFramePr>
          <p:nvPr>
            <p:ph type="chart" sz="quarter" idx="13"/>
            <p:extLst>
              <p:ext uri="{D42A27DB-BD31-4B8C-83A1-F6EECF244321}">
                <p14:modId xmlns:p14="http://schemas.microsoft.com/office/powerpoint/2010/main" val="3213807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C460EF-7700-43CA-BB97-2930E444B59D}"/>
              </a:ext>
            </a:extLst>
          </p:cNvPr>
          <p:cNvSpPr>
            <a:spLocks noGrp="1"/>
          </p:cNvSpPr>
          <p:nvPr>
            <p:ph type="body" sz="quarter" idx="14"/>
          </p:nvPr>
        </p:nvSpPr>
        <p:spPr/>
        <p:txBody>
          <a:bodyPr/>
          <a:lstStyle/>
          <a:p>
            <a:r>
              <a:rPr lang="en-US"/>
              <a:t>04/04/2018 - 05/19/2018</a:t>
            </a:r>
          </a:p>
        </p:txBody>
      </p:sp>
      <p:sp>
        <p:nvSpPr>
          <p:cNvPr id="5" name="Footer Placeholder 4">
            <a:extLst>
              <a:ext uri="{FF2B5EF4-FFF2-40B4-BE49-F238E27FC236}">
                <a16:creationId xmlns:a16="http://schemas.microsoft.com/office/drawing/2014/main" id="{A3025288-B3F9-4AC7-BDA7-E94FB02B22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9478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7BB37-5D20-4B95-B6AC-1EE62AFBB55B}"/>
              </a:ext>
            </a:extLst>
          </p:cNvPr>
          <p:cNvSpPr>
            <a:spLocks noGrp="1"/>
          </p:cNvSpPr>
          <p:nvPr>
            <p:ph type="title"/>
          </p:nvPr>
        </p:nvSpPr>
        <p:spPr/>
        <p:txBody>
          <a:bodyPr/>
          <a:lstStyle/>
          <a:p>
            <a:r>
              <a:rPr lang="en-US"/>
              <a:t>Instagram Interactions Distribution | Canada</a:t>
            </a:r>
          </a:p>
        </p:txBody>
      </p:sp>
      <p:graphicFrame>
        <p:nvGraphicFramePr>
          <p:cNvPr id="6" name="Chart Placeholder 5">
            <a:extLst>
              <a:ext uri="{FF2B5EF4-FFF2-40B4-BE49-F238E27FC236}">
                <a16:creationId xmlns:a16="http://schemas.microsoft.com/office/drawing/2014/main" id="{8D3D1947-67FA-4866-8C9A-265AA650CDF2}"/>
              </a:ext>
            </a:extLst>
          </p:cNvPr>
          <p:cNvGraphicFramePr>
            <a:graphicFrameLocks noGrp="1"/>
          </p:cNvGraphicFramePr>
          <p:nvPr>
            <p:ph type="chart" sz="quarter" idx="13"/>
            <p:extLst>
              <p:ext uri="{D42A27DB-BD31-4B8C-83A1-F6EECF244321}">
                <p14:modId xmlns:p14="http://schemas.microsoft.com/office/powerpoint/2010/main" val="1043282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48401A-5E48-41E7-A668-64191CDB3CB3}"/>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AA631BAB-26D6-4667-B455-04C54EB88C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1644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78FC5-5DA3-40E4-AE3E-FF0EA974EA70}"/>
              </a:ext>
            </a:extLst>
          </p:cNvPr>
          <p:cNvSpPr>
            <a:spLocks noGrp="1"/>
          </p:cNvSpPr>
          <p:nvPr>
            <p:ph type="title"/>
          </p:nvPr>
        </p:nvSpPr>
        <p:spPr/>
        <p:txBody>
          <a:bodyPr/>
          <a:lstStyle/>
          <a:p>
            <a:r>
              <a:rPr lang="en-US"/>
              <a:t>Instagram Interaction Rate By Weekday | Canada</a:t>
            </a:r>
          </a:p>
        </p:txBody>
      </p:sp>
      <p:graphicFrame>
        <p:nvGraphicFramePr>
          <p:cNvPr id="6" name="Chart Placeholder 5">
            <a:extLst>
              <a:ext uri="{FF2B5EF4-FFF2-40B4-BE49-F238E27FC236}">
                <a16:creationId xmlns:a16="http://schemas.microsoft.com/office/drawing/2014/main" id="{88490949-DCE4-4D12-88D7-38BC3C8FC706}"/>
              </a:ext>
            </a:extLst>
          </p:cNvPr>
          <p:cNvGraphicFramePr>
            <a:graphicFrameLocks noGrp="1"/>
          </p:cNvGraphicFramePr>
          <p:nvPr>
            <p:ph type="chart" sz="quarter" idx="13"/>
            <p:extLst>
              <p:ext uri="{D42A27DB-BD31-4B8C-83A1-F6EECF244321}">
                <p14:modId xmlns:p14="http://schemas.microsoft.com/office/powerpoint/2010/main" val="4268991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DE79B3-99B4-41DE-BBFE-D08A812698EB}"/>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818E2033-3F35-42BD-8F1F-9ACAF447D1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0227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E828F-3AFB-4273-BA11-28E207B9F307}"/>
              </a:ext>
            </a:extLst>
          </p:cNvPr>
          <p:cNvSpPr>
            <a:spLocks noGrp="1"/>
          </p:cNvSpPr>
          <p:nvPr>
            <p:ph type="title"/>
          </p:nvPr>
        </p:nvSpPr>
        <p:spPr/>
        <p:txBody>
          <a:bodyPr/>
          <a:lstStyle/>
          <a:p>
            <a:r>
              <a:rPr lang="en-US"/>
              <a:t>Instagram Interaction Rate By Post Type | Canada</a:t>
            </a:r>
          </a:p>
        </p:txBody>
      </p:sp>
      <p:graphicFrame>
        <p:nvGraphicFramePr>
          <p:cNvPr id="6" name="Chart Placeholder 5">
            <a:extLst>
              <a:ext uri="{FF2B5EF4-FFF2-40B4-BE49-F238E27FC236}">
                <a16:creationId xmlns:a16="http://schemas.microsoft.com/office/drawing/2014/main" id="{19F845AD-885B-41F7-A37E-B7311A6F13C3}"/>
              </a:ext>
            </a:extLst>
          </p:cNvPr>
          <p:cNvGraphicFramePr>
            <a:graphicFrameLocks noGrp="1"/>
          </p:cNvGraphicFramePr>
          <p:nvPr>
            <p:ph type="chart" sz="quarter" idx="13"/>
            <p:extLst>
              <p:ext uri="{D42A27DB-BD31-4B8C-83A1-F6EECF244321}">
                <p14:modId xmlns:p14="http://schemas.microsoft.com/office/powerpoint/2010/main" val="1445113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ABE2FB-D38C-469C-B059-4947F35EA149}"/>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5799DFF8-43C7-4CF7-AB4D-8F6EF0A80E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5986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74473-FA33-4C36-8520-857E61C763F8}"/>
              </a:ext>
            </a:extLst>
          </p:cNvPr>
          <p:cNvSpPr>
            <a:spLocks noGrp="1"/>
          </p:cNvSpPr>
          <p:nvPr>
            <p:ph type="title"/>
          </p:nvPr>
        </p:nvSpPr>
        <p:spPr/>
        <p:txBody>
          <a:bodyPr/>
          <a:lstStyle/>
          <a:p>
            <a:r>
              <a:rPr lang="en-US"/>
              <a:t>Instagram Interaction Rate By Hour | Canada</a:t>
            </a:r>
          </a:p>
        </p:txBody>
      </p:sp>
      <p:graphicFrame>
        <p:nvGraphicFramePr>
          <p:cNvPr id="6" name="Chart Placeholder 5">
            <a:extLst>
              <a:ext uri="{FF2B5EF4-FFF2-40B4-BE49-F238E27FC236}">
                <a16:creationId xmlns:a16="http://schemas.microsoft.com/office/drawing/2014/main" id="{C131B935-DE4F-4C81-B467-1A3F4D8CB6A8}"/>
              </a:ext>
            </a:extLst>
          </p:cNvPr>
          <p:cNvGraphicFramePr>
            <a:graphicFrameLocks noGrp="1"/>
          </p:cNvGraphicFramePr>
          <p:nvPr>
            <p:ph type="chart" sz="quarter" idx="13"/>
            <p:extLst>
              <p:ext uri="{D42A27DB-BD31-4B8C-83A1-F6EECF244321}">
                <p14:modId xmlns:p14="http://schemas.microsoft.com/office/powerpoint/2010/main" val="761803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27CFD3-71D6-4CCB-A068-B223FE9BBE59}"/>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89E86D70-AECD-41E8-AF0A-836E67E022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1058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8B41A-3BFA-4F99-B9FE-C2C342A14008}"/>
              </a:ext>
            </a:extLst>
          </p:cNvPr>
          <p:cNvSpPr>
            <a:spLocks noGrp="1"/>
          </p:cNvSpPr>
          <p:nvPr>
            <p:ph type="title"/>
          </p:nvPr>
        </p:nvSpPr>
        <p:spPr/>
        <p:txBody>
          <a:bodyPr/>
          <a:lstStyle/>
          <a:p>
            <a:r>
              <a:rPr lang="en-US"/>
              <a:t>Instagram Average Interactions Per Post | Canada</a:t>
            </a:r>
          </a:p>
        </p:txBody>
      </p:sp>
      <p:graphicFrame>
        <p:nvGraphicFramePr>
          <p:cNvPr id="6" name="Chart Placeholder 5">
            <a:extLst>
              <a:ext uri="{FF2B5EF4-FFF2-40B4-BE49-F238E27FC236}">
                <a16:creationId xmlns:a16="http://schemas.microsoft.com/office/drawing/2014/main" id="{F978A18C-9783-430B-94AC-1941AA21B7B2}"/>
              </a:ext>
            </a:extLst>
          </p:cNvPr>
          <p:cNvGraphicFramePr>
            <a:graphicFrameLocks noGrp="1"/>
          </p:cNvGraphicFramePr>
          <p:nvPr>
            <p:ph type="chart" sz="quarter" idx="13"/>
            <p:extLst>
              <p:ext uri="{D42A27DB-BD31-4B8C-83A1-F6EECF244321}">
                <p14:modId xmlns:p14="http://schemas.microsoft.com/office/powerpoint/2010/main" val="653392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263277-A21A-45FD-B2E2-9F2E286C470B}"/>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A91E6F8A-FA32-413B-9D59-3C8AC2B25E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158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E7C58-23CD-4558-9C7D-49D43A09DAC9}"/>
              </a:ext>
            </a:extLst>
          </p:cNvPr>
          <p:cNvSpPr>
            <a:spLocks noGrp="1"/>
          </p:cNvSpPr>
          <p:nvPr>
            <p:ph type="title"/>
          </p:nvPr>
        </p:nvSpPr>
        <p:spPr/>
        <p:txBody>
          <a:bodyPr/>
          <a:lstStyle/>
          <a:p>
            <a:r>
              <a:rPr lang="en-US"/>
              <a:t>Instagram Average Likes Per Post | Canada</a:t>
            </a:r>
          </a:p>
        </p:txBody>
      </p:sp>
      <p:graphicFrame>
        <p:nvGraphicFramePr>
          <p:cNvPr id="6" name="Chart Placeholder 5">
            <a:extLst>
              <a:ext uri="{FF2B5EF4-FFF2-40B4-BE49-F238E27FC236}">
                <a16:creationId xmlns:a16="http://schemas.microsoft.com/office/drawing/2014/main" id="{62D317A3-03B0-4404-BB18-3F6654D39474}"/>
              </a:ext>
            </a:extLst>
          </p:cNvPr>
          <p:cNvGraphicFramePr>
            <a:graphicFrameLocks noGrp="1"/>
          </p:cNvGraphicFramePr>
          <p:nvPr>
            <p:ph type="chart" sz="quarter" idx="13"/>
            <p:extLst>
              <p:ext uri="{D42A27DB-BD31-4B8C-83A1-F6EECF244321}">
                <p14:modId xmlns:p14="http://schemas.microsoft.com/office/powerpoint/2010/main" val="3398420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8025D6-CB19-4D71-B6A2-A421150529E3}"/>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86661C93-C1A1-48FA-9E2D-60DACE5D22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4664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D8B3F-E9DB-4FAD-830D-EEC1EA1E6D98}"/>
              </a:ext>
            </a:extLst>
          </p:cNvPr>
          <p:cNvSpPr>
            <a:spLocks noGrp="1"/>
          </p:cNvSpPr>
          <p:nvPr>
            <p:ph type="title"/>
          </p:nvPr>
        </p:nvSpPr>
        <p:spPr/>
        <p:txBody>
          <a:bodyPr/>
          <a:lstStyle/>
          <a:p>
            <a:r>
              <a:rPr lang="en-US"/>
              <a:t>Instagram Average Comments Per Post | Canada</a:t>
            </a:r>
          </a:p>
        </p:txBody>
      </p:sp>
      <p:graphicFrame>
        <p:nvGraphicFramePr>
          <p:cNvPr id="6" name="Chart Placeholder 5">
            <a:extLst>
              <a:ext uri="{FF2B5EF4-FFF2-40B4-BE49-F238E27FC236}">
                <a16:creationId xmlns:a16="http://schemas.microsoft.com/office/drawing/2014/main" id="{04942DF3-2C71-4ECC-9B03-ECB1E1AE24C0}"/>
              </a:ext>
            </a:extLst>
          </p:cNvPr>
          <p:cNvGraphicFramePr>
            <a:graphicFrameLocks noGrp="1"/>
          </p:cNvGraphicFramePr>
          <p:nvPr>
            <p:ph type="chart" sz="quarter" idx="13"/>
            <p:extLst>
              <p:ext uri="{D42A27DB-BD31-4B8C-83A1-F6EECF244321}">
                <p14:modId xmlns:p14="http://schemas.microsoft.com/office/powerpoint/2010/main" val="510811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739792-2346-4DE5-84A4-ABA202FD7115}"/>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D36FF439-DB92-41C5-A8EA-DBB572A8EC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9372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6646A-E160-4D72-94CA-544871DEF372}"/>
              </a:ext>
            </a:extLst>
          </p:cNvPr>
          <p:cNvSpPr>
            <a:spLocks noGrp="1"/>
          </p:cNvSpPr>
          <p:nvPr>
            <p:ph type="title"/>
          </p:nvPr>
        </p:nvSpPr>
        <p:spPr/>
        <p:txBody>
          <a:bodyPr/>
          <a:lstStyle/>
          <a:p>
            <a:r>
              <a:rPr lang="en-US"/>
              <a:t>Instagram Posts Table | Canada - 1 of 9</a:t>
            </a:r>
          </a:p>
        </p:txBody>
      </p:sp>
      <p:graphicFrame>
        <p:nvGraphicFramePr>
          <p:cNvPr id="5" name="Table Placeholder 4">
            <a:extLst>
              <a:ext uri="{FF2B5EF4-FFF2-40B4-BE49-F238E27FC236}">
                <a16:creationId xmlns:a16="http://schemas.microsoft.com/office/drawing/2014/main" id="{52EBA0C6-7322-458D-A031-A7FC4C709FD8}"/>
              </a:ext>
            </a:extLst>
          </p:cNvPr>
          <p:cNvGraphicFramePr>
            <a:graphicFrameLocks noGrp="1"/>
          </p:cNvGraphicFramePr>
          <p:nvPr>
            <p:ph type="tbl" sz="quarter" idx="13"/>
            <p:extLst>
              <p:ext uri="{D42A27DB-BD31-4B8C-83A1-F6EECF244321}">
                <p14:modId xmlns:p14="http://schemas.microsoft.com/office/powerpoint/2010/main" val="2468897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90623879"/>
                    </a:ext>
                  </a:extLst>
                </a:gridCol>
                <a:gridCol w="987552">
                  <a:extLst>
                    <a:ext uri="{9D8B030D-6E8A-4147-A177-3AD203B41FA5}">
                      <a16:colId xmlns:a16="http://schemas.microsoft.com/office/drawing/2014/main" val="924719301"/>
                    </a:ext>
                  </a:extLst>
                </a:gridCol>
                <a:gridCol w="987552">
                  <a:extLst>
                    <a:ext uri="{9D8B030D-6E8A-4147-A177-3AD203B41FA5}">
                      <a16:colId xmlns:a16="http://schemas.microsoft.com/office/drawing/2014/main" val="3689180665"/>
                    </a:ext>
                  </a:extLst>
                </a:gridCol>
                <a:gridCol w="987552">
                  <a:extLst>
                    <a:ext uri="{9D8B030D-6E8A-4147-A177-3AD203B41FA5}">
                      <a16:colId xmlns:a16="http://schemas.microsoft.com/office/drawing/2014/main" val="1092812644"/>
                    </a:ext>
                  </a:extLst>
                </a:gridCol>
                <a:gridCol w="987552">
                  <a:extLst>
                    <a:ext uri="{9D8B030D-6E8A-4147-A177-3AD203B41FA5}">
                      <a16:colId xmlns:a16="http://schemas.microsoft.com/office/drawing/2014/main" val="459781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083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caudalie - 2018-04-18 20:03:42 </a:t>
                      </a:r>
                      <a:r>
                        <a:rPr kumimoji="0" lang="en-US" sz="1000" b="0" i="0" u="none" strike="noStrike" kern="1200" cap="none" spc="0" normalizeH="0" baseline="0" noProof="0">
                          <a:ln>
                            <a:noFill/>
                          </a:ln>
                          <a:solidFill>
                            <a:prstClr val="black"/>
                          </a:solidFill>
                          <a:effectLst/>
                          <a:uLnTx/>
                          <a:uFillTx/>
                          <a:latin typeface="+mn-lt"/>
                          <a:ea typeface="+mn-ea"/>
                          <a:cs typeface="+mn-cs"/>
                        </a:rPr>
                        <a:t>
 Instant Foaming Cleanser + Exfoliating Cream = A delectable cocktail that combine your cleansing and exfoliating steps to leave your skin beautifully radiant in minutes! Wanna try? 🍹
Un cocktail nettoyage en profondeur avec un supplément chantilly sucrée s'il-vous-plaît ! 🍹 Non, on ne se moque pas de vous, c'est de la "mixologie". Vous voulez essayer ? #MixAndMatch #CleanBeauty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0289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biodermausa - 2018-04-18 19:00:27 </a:t>
                      </a:r>
                      <a:r>
                        <a:rPr kumimoji="0" lang="en-US" sz="1000" b="0" i="0" u="none" strike="noStrike" kern="1200" cap="none" spc="0" normalizeH="0" baseline="0" noProof="0">
                          <a:ln>
                            <a:noFill/>
                          </a:ln>
                          <a:solidFill>
                            <a:prstClr val="black"/>
                          </a:solidFill>
                          <a:effectLst/>
                          <a:uLnTx/>
                          <a:uFillTx/>
                          <a:latin typeface="+mn-lt"/>
                          <a:ea typeface="+mn-ea"/>
                          <a:cs typeface="+mn-cs"/>
                        </a:rPr>
                        <a:t>
 [ SKIN TIPS by @theeislandboi ] Swipe left to find out ✨
PHOTO: @ashimagesphotography
MODEL: @hazelamari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1231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biodermacanada - 2018-04-18 19:00:25 </a:t>
                      </a:r>
                      <a:r>
                        <a:rPr kumimoji="0" lang="en-US" sz="1000" b="0" i="0" u="none" strike="noStrike" kern="1200" cap="none" spc="0" normalizeH="0" baseline="0" noProof="0">
                          <a:ln>
                            <a:noFill/>
                          </a:ln>
                          <a:solidFill>
                            <a:prstClr val="black"/>
                          </a:solidFill>
                          <a:effectLst/>
                          <a:uLnTx/>
                          <a:uFillTx/>
                          <a:latin typeface="+mn-lt"/>
                          <a:ea typeface="+mn-ea"/>
                          <a:cs typeface="+mn-cs"/>
                        </a:rPr>
                        <a:t>
 The Parents &amp; Kids Fair begins this Friday in Québec 👨‍👩‍👧‍👦 From April 20th to 22nd, come visit us at our booth and meet @benoitgagnon, official sponsor of the fair and a big fan of Bioderma! // Le Salon de la Maternité et Paternité Enfants de Québec commence ce vendredi 👨‍👩‍👧‍👦 Du 20 au 22 avril prochains, venez nous visiter et rencontrer @benoitgagnon, parrain officiel du salon et fervent utilisateur de Bioderma!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0940819"/>
                  </a:ext>
                </a:extLst>
              </a:tr>
            </a:tbl>
          </a:graphicData>
        </a:graphic>
      </p:graphicFrame>
      <p:sp>
        <p:nvSpPr>
          <p:cNvPr id="4" name="Text Placeholder 3">
            <a:extLst>
              <a:ext uri="{FF2B5EF4-FFF2-40B4-BE49-F238E27FC236}">
                <a16:creationId xmlns:a16="http://schemas.microsoft.com/office/drawing/2014/main" id="{638B7A91-7611-4FFF-8D3A-3E5F5C123F8E}"/>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2460029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E2ED2-919F-4A52-A86C-F4476BC62E55}"/>
              </a:ext>
            </a:extLst>
          </p:cNvPr>
          <p:cNvSpPr>
            <a:spLocks noGrp="1"/>
          </p:cNvSpPr>
          <p:nvPr>
            <p:ph type="title"/>
          </p:nvPr>
        </p:nvSpPr>
        <p:spPr/>
        <p:txBody>
          <a:bodyPr/>
          <a:lstStyle/>
          <a:p>
            <a:r>
              <a:rPr lang="en-US"/>
              <a:t>Instagram Posts Table | Canada - 2 of 9</a:t>
            </a:r>
          </a:p>
        </p:txBody>
      </p:sp>
      <p:graphicFrame>
        <p:nvGraphicFramePr>
          <p:cNvPr id="5" name="Table Placeholder 4">
            <a:extLst>
              <a:ext uri="{FF2B5EF4-FFF2-40B4-BE49-F238E27FC236}">
                <a16:creationId xmlns:a16="http://schemas.microsoft.com/office/drawing/2014/main" id="{87F91B52-DEA9-49F4-9410-30BD8B8E29AE}"/>
              </a:ext>
            </a:extLst>
          </p:cNvPr>
          <p:cNvGraphicFramePr>
            <a:graphicFrameLocks noGrp="1"/>
          </p:cNvGraphicFramePr>
          <p:nvPr>
            <p:ph type="tbl" sz="quarter" idx="13"/>
            <p:extLst>
              <p:ext uri="{D42A27DB-BD31-4B8C-83A1-F6EECF244321}">
                <p14:modId xmlns:p14="http://schemas.microsoft.com/office/powerpoint/2010/main" val="1334103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93685482"/>
                    </a:ext>
                  </a:extLst>
                </a:gridCol>
                <a:gridCol w="987552">
                  <a:extLst>
                    <a:ext uri="{9D8B030D-6E8A-4147-A177-3AD203B41FA5}">
                      <a16:colId xmlns:a16="http://schemas.microsoft.com/office/drawing/2014/main" val="3290243634"/>
                    </a:ext>
                  </a:extLst>
                </a:gridCol>
                <a:gridCol w="987552">
                  <a:extLst>
                    <a:ext uri="{9D8B030D-6E8A-4147-A177-3AD203B41FA5}">
                      <a16:colId xmlns:a16="http://schemas.microsoft.com/office/drawing/2014/main" val="3554359618"/>
                    </a:ext>
                  </a:extLst>
                </a:gridCol>
                <a:gridCol w="987552">
                  <a:extLst>
                    <a:ext uri="{9D8B030D-6E8A-4147-A177-3AD203B41FA5}">
                      <a16:colId xmlns:a16="http://schemas.microsoft.com/office/drawing/2014/main" val="3128791153"/>
                    </a:ext>
                  </a:extLst>
                </a:gridCol>
                <a:gridCol w="987552">
                  <a:extLst>
                    <a:ext uri="{9D8B030D-6E8A-4147-A177-3AD203B41FA5}">
                      <a16:colId xmlns:a16="http://schemas.microsoft.com/office/drawing/2014/main" val="3463108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5303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vichycanada - 2018-04-18 19:00:01 </a:t>
                      </a:r>
                      <a:r>
                        <a:rPr kumimoji="0" lang="en-US" sz="1000" b="0" i="0" u="none" strike="noStrike" kern="1200" cap="none" spc="0" normalizeH="0" baseline="0" noProof="0">
                          <a:ln>
                            <a:noFill/>
                          </a:ln>
                          <a:solidFill>
                            <a:prstClr val="black"/>
                          </a:solidFill>
                          <a:effectLst/>
                          <a:uLnTx/>
                          <a:uFillTx/>
                          <a:latin typeface="+mn-lt"/>
                          <a:ea typeface="+mn-ea"/>
                          <a:cs typeface="+mn-cs"/>
                        </a:rPr>
                        <a:t>
 "There’s a bunch of good reasons why Minéral 89 was named The Most Loved product in Canada, guys! It hydrates and plumps my skin without irritating it and gives it a healthy glow, especially during these dry winter months in Canada. Minéral 89 is a powerful formula made with 89% Vichy Mineralizing Thermal Water, born in the French volcanoes drawn from a depth of 4,000 metres at the natural springs of France’s Auvergne region, AND natural hyaluronic acid. This powerful product is hypoallergenic, fragrance free, and alcohol free, and I love that I can use it all over my face, including around my eyes and lips, to strengthen my skin's barrier!!" @vbonjourblissblog #Mineral89 #VichyLover #BonjourBlissHome 📸: @jess_denischuck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353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eauthermaleaveneca - 2018-04-18 17:29:05 </a:t>
                      </a:r>
                      <a:r>
                        <a:rPr kumimoji="0" lang="en-US" sz="1000" b="0" i="0" u="none" strike="noStrike" kern="1200" cap="none" spc="0" normalizeH="0" baseline="0" noProof="0">
                          <a:ln>
                            <a:noFill/>
                          </a:ln>
                          <a:solidFill>
                            <a:prstClr val="black"/>
                          </a:solidFill>
                          <a:effectLst/>
                          <a:uLnTx/>
                          <a:uFillTx/>
                          <a:latin typeface="+mn-lt"/>
                          <a:ea typeface="+mn-ea"/>
                          <a:cs typeface="+mn-cs"/>
                        </a:rPr>
                        <a:t>
 Day after day, the skin is fully hydrated with Hydrance ✨
.
Jour après jour, la peau est parfaitement hydratée avec Hydrance ✨
#AvèneCanada #Hydrance #HydrationOnDemand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5641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biodermacanada - 2018-04-18 14:00:34 </a:t>
                      </a:r>
                      <a:r>
                        <a:rPr kumimoji="0" lang="en-US" sz="1000" b="0" i="0" u="none" strike="noStrike" kern="1200" cap="none" spc="0" normalizeH="0" baseline="0" noProof="0">
                          <a:ln>
                            <a:noFill/>
                          </a:ln>
                          <a:solidFill>
                            <a:prstClr val="black"/>
                          </a:solidFill>
                          <a:effectLst/>
                          <a:uLnTx/>
                          <a:uFillTx/>
                          <a:latin typeface="+mn-lt"/>
                          <a:ea typeface="+mn-ea"/>
                          <a:cs typeface="+mn-cs"/>
                        </a:rPr>
                        <a:t>
 Time for your morning routine ✔ 1- Cleanse your face with Sensibio H2O. 2- Moisturize with Hydrabio Serum. 3- Reduce the appearance of dark circles with Sensibio Eye Contour. You're good to go! // C'est l'heure de votre routine matinale ✔ 1- Nettoyez avec Sensibio H2O. 2- Hydratez avec Hydrabio Sérum. 3- Diminuez l'apparence des cernes avec Sensibio Gel Contour Yeux. Vous voilà prêt(e) pour bien débuter la journée!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6893542"/>
                  </a:ext>
                </a:extLst>
              </a:tr>
            </a:tbl>
          </a:graphicData>
        </a:graphic>
      </p:graphicFrame>
      <p:sp>
        <p:nvSpPr>
          <p:cNvPr id="4" name="Text Placeholder 3">
            <a:extLst>
              <a:ext uri="{FF2B5EF4-FFF2-40B4-BE49-F238E27FC236}">
                <a16:creationId xmlns:a16="http://schemas.microsoft.com/office/drawing/2014/main" id="{0298FD6B-ACD1-4E85-83A2-88FF0F8369B3}"/>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2899544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FEBC9-5CE4-4980-99B4-CE39DA3BA246}"/>
              </a:ext>
            </a:extLst>
          </p:cNvPr>
          <p:cNvSpPr>
            <a:spLocks noGrp="1"/>
          </p:cNvSpPr>
          <p:nvPr>
            <p:ph type="title"/>
          </p:nvPr>
        </p:nvSpPr>
        <p:spPr/>
        <p:txBody>
          <a:bodyPr/>
          <a:lstStyle/>
          <a:p>
            <a:r>
              <a:rPr lang="en-US"/>
              <a:t>Instagram Posts Table | Canada - 3 of 9</a:t>
            </a:r>
          </a:p>
        </p:txBody>
      </p:sp>
      <p:graphicFrame>
        <p:nvGraphicFramePr>
          <p:cNvPr id="5" name="Table Placeholder 4">
            <a:extLst>
              <a:ext uri="{FF2B5EF4-FFF2-40B4-BE49-F238E27FC236}">
                <a16:creationId xmlns:a16="http://schemas.microsoft.com/office/drawing/2014/main" id="{D6A797FA-BFCC-4CC1-8CC6-E725F6AB4A47}"/>
              </a:ext>
            </a:extLst>
          </p:cNvPr>
          <p:cNvGraphicFramePr>
            <a:graphicFrameLocks noGrp="1"/>
          </p:cNvGraphicFramePr>
          <p:nvPr>
            <p:ph type="tbl" sz="quarter" idx="13"/>
            <p:extLst>
              <p:ext uri="{D42A27DB-BD31-4B8C-83A1-F6EECF244321}">
                <p14:modId xmlns:p14="http://schemas.microsoft.com/office/powerpoint/2010/main" val="469936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32527591"/>
                    </a:ext>
                  </a:extLst>
                </a:gridCol>
                <a:gridCol w="987552">
                  <a:extLst>
                    <a:ext uri="{9D8B030D-6E8A-4147-A177-3AD203B41FA5}">
                      <a16:colId xmlns:a16="http://schemas.microsoft.com/office/drawing/2014/main" val="1338942955"/>
                    </a:ext>
                  </a:extLst>
                </a:gridCol>
                <a:gridCol w="987552">
                  <a:extLst>
                    <a:ext uri="{9D8B030D-6E8A-4147-A177-3AD203B41FA5}">
                      <a16:colId xmlns:a16="http://schemas.microsoft.com/office/drawing/2014/main" val="1890234274"/>
                    </a:ext>
                  </a:extLst>
                </a:gridCol>
                <a:gridCol w="987552">
                  <a:extLst>
                    <a:ext uri="{9D8B030D-6E8A-4147-A177-3AD203B41FA5}">
                      <a16:colId xmlns:a16="http://schemas.microsoft.com/office/drawing/2014/main" val="54559391"/>
                    </a:ext>
                  </a:extLst>
                </a:gridCol>
                <a:gridCol w="987552">
                  <a:extLst>
                    <a:ext uri="{9D8B030D-6E8A-4147-A177-3AD203B41FA5}">
                      <a16:colId xmlns:a16="http://schemas.microsoft.com/office/drawing/2014/main" val="3444070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782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larocheposayca - 2018-04-18 14:00:02 </a:t>
                      </a:r>
                      <a:r>
                        <a:rPr kumimoji="0" lang="en-US" sz="1000" b="0" i="0" u="none" strike="noStrike" kern="1200" cap="none" spc="0" normalizeH="0" baseline="0" noProof="0">
                          <a:ln>
                            <a:noFill/>
                          </a:ln>
                          <a:solidFill>
                            <a:prstClr val="black"/>
                          </a:solidFill>
                          <a:effectLst/>
                          <a:uLnTx/>
                          <a:uFillTx/>
                          <a:latin typeface="+mn-lt"/>
                          <a:ea typeface="+mn-ea"/>
                          <a:cs typeface="+mn-cs"/>
                        </a:rPr>
                        <a:t>
 "We have been using @larocheposayca for a little while now and I can honestly say it is the only product that has helped Hendrik's skin. He has slight eczema on his cheeks, which seem to flare up even more when he is teething. I use the Lipikar Baume AP+ on his face and all over his body after every bath and before bedtime. This is an anti-itching and lipid-replenishing soothing balm. I see results almost immediately after I apply it on his skin. Not only is this safe for newborns + children but also great for adults who have extremely dry skin." (📷: @themckeens)
#Skincare #DermatologistRecommended #SkincareRegimen #SensitiveSkin #LaRochePosay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47899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biodermausa - 2018-04-17 19:00:33 </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footage featuring our Sensibio backstage essentials! Our Sensibio H2O is definitely a makeup artists' favorite to prep models'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7906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caudalie - 2018-04-17 18:01:28 </a:t>
                      </a:r>
                      <a:r>
                        <a:rPr kumimoji="0" lang="en-US" sz="1000" b="0" i="0" u="none" strike="noStrike" kern="1200" cap="none" spc="0" normalizeH="0" baseline="0" noProof="0">
                          <a:ln>
                            <a:noFill/>
                          </a:ln>
                          <a:solidFill>
                            <a:prstClr val="black"/>
                          </a:solidFill>
                          <a:effectLst/>
                          <a:uLnTx/>
                          <a:uFillTx/>
                          <a:latin typeface="+mn-lt"/>
                          <a:ea typeface="+mn-ea"/>
                          <a:cs typeface="+mn-cs"/>
                        </a:rPr>
                        <a:t>
 Dear Vinoperfect Serum, you give me that French-girl glow for the ultimate no-makeup makeup look ✨
Mon meilleur allié pour un no-makeup glow, c'est bien toi mon petit Sérum Vinoperfect d'amour ✨📷 @carriejaboor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0264506"/>
                  </a:ext>
                </a:extLst>
              </a:tr>
            </a:tbl>
          </a:graphicData>
        </a:graphic>
      </p:graphicFrame>
      <p:sp>
        <p:nvSpPr>
          <p:cNvPr id="4" name="Text Placeholder 3">
            <a:extLst>
              <a:ext uri="{FF2B5EF4-FFF2-40B4-BE49-F238E27FC236}">
                <a16:creationId xmlns:a16="http://schemas.microsoft.com/office/drawing/2014/main" id="{2DEADE19-9491-4E8D-81A3-C50DAFC8256E}"/>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2467020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ABB1B-1338-43FC-B0C4-A9E40BE4D9C8}"/>
              </a:ext>
            </a:extLst>
          </p:cNvPr>
          <p:cNvSpPr>
            <a:spLocks noGrp="1"/>
          </p:cNvSpPr>
          <p:nvPr>
            <p:ph type="title"/>
          </p:nvPr>
        </p:nvSpPr>
        <p:spPr/>
        <p:txBody>
          <a:bodyPr/>
          <a:lstStyle/>
          <a:p>
            <a:r>
              <a:rPr lang="en-US"/>
              <a:t>Instagram Posts Table | Canada - 4 of 9</a:t>
            </a:r>
          </a:p>
        </p:txBody>
      </p:sp>
      <p:graphicFrame>
        <p:nvGraphicFramePr>
          <p:cNvPr id="5" name="Table Placeholder 4">
            <a:extLst>
              <a:ext uri="{FF2B5EF4-FFF2-40B4-BE49-F238E27FC236}">
                <a16:creationId xmlns:a16="http://schemas.microsoft.com/office/drawing/2014/main" id="{B6575DBF-5205-477A-9DFF-0CB86BC1AB67}"/>
              </a:ext>
            </a:extLst>
          </p:cNvPr>
          <p:cNvGraphicFramePr>
            <a:graphicFrameLocks noGrp="1"/>
          </p:cNvGraphicFramePr>
          <p:nvPr>
            <p:ph type="tbl" sz="quarter" idx="13"/>
            <p:extLst>
              <p:ext uri="{D42A27DB-BD31-4B8C-83A1-F6EECF244321}">
                <p14:modId xmlns:p14="http://schemas.microsoft.com/office/powerpoint/2010/main" val="4188358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45483805"/>
                    </a:ext>
                  </a:extLst>
                </a:gridCol>
                <a:gridCol w="987552">
                  <a:extLst>
                    <a:ext uri="{9D8B030D-6E8A-4147-A177-3AD203B41FA5}">
                      <a16:colId xmlns:a16="http://schemas.microsoft.com/office/drawing/2014/main" val="20131860"/>
                    </a:ext>
                  </a:extLst>
                </a:gridCol>
                <a:gridCol w="987552">
                  <a:extLst>
                    <a:ext uri="{9D8B030D-6E8A-4147-A177-3AD203B41FA5}">
                      <a16:colId xmlns:a16="http://schemas.microsoft.com/office/drawing/2014/main" val="1691171063"/>
                    </a:ext>
                  </a:extLst>
                </a:gridCol>
                <a:gridCol w="987552">
                  <a:extLst>
                    <a:ext uri="{9D8B030D-6E8A-4147-A177-3AD203B41FA5}">
                      <a16:colId xmlns:a16="http://schemas.microsoft.com/office/drawing/2014/main" val="3967628906"/>
                    </a:ext>
                  </a:extLst>
                </a:gridCol>
                <a:gridCol w="987552">
                  <a:extLst>
                    <a:ext uri="{9D8B030D-6E8A-4147-A177-3AD203B41FA5}">
                      <a16:colId xmlns:a16="http://schemas.microsoft.com/office/drawing/2014/main" val="2776051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9506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eauthermaleaveneca - 2018-04-17 15:56:04 </a:t>
                      </a:r>
                      <a:r>
                        <a:rPr kumimoji="0" lang="en-US" sz="1000" b="0" i="0" u="none" strike="noStrike" kern="1200" cap="none" spc="0" normalizeH="0" baseline="0" noProof="0">
                          <a:ln>
                            <a:noFill/>
                          </a:ln>
                          <a:solidFill>
                            <a:prstClr val="black"/>
                          </a:solidFill>
                          <a:effectLst/>
                          <a:uLnTx/>
                          <a:uFillTx/>
                          <a:latin typeface="+mn-lt"/>
                          <a:ea typeface="+mn-ea"/>
                          <a:cs typeface="+mn-cs"/>
                        </a:rPr>
                        <a:t>
 As the seasons change, our skin is especially dehydrated and tired. Use our hydrating serum before your usual skin cream to restore freshness to your skin.
.
À chaque changement de saison, la peau est particulièrement déshydratée et fatiguée. L’utilisation de notre sérum hydratant avant son soin habituel redonnera à votre peau toute sa fraîcheur.
#AvèneCanada #Hydrance #HydrationOnDemand #Serum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711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vichycanada - 2018-04-17 14:07:01 </a:t>
                      </a:r>
                      <a:r>
                        <a:rPr kumimoji="0" lang="en-US" sz="1000" b="0" i="0" u="none" strike="noStrike" kern="1200" cap="none" spc="0" normalizeH="0" baseline="0" noProof="0">
                          <a:ln>
                            <a:noFill/>
                          </a:ln>
                          <a:solidFill>
                            <a:prstClr val="black"/>
                          </a:solidFill>
                          <a:effectLst/>
                          <a:uLnTx/>
                          <a:uFillTx/>
                          <a:latin typeface="+mn-lt"/>
                          <a:ea typeface="+mn-ea"/>
                          <a:cs typeface="+mn-cs"/>
                        </a:rPr>
                        <a:t>
 We are launching an exclusive collab with @juneswimwear! Get your June x Vichy bathingsuit with a 10% rebate using the promo code JUNEXVICHY2018 on their website☀️💦!
.
.
.
#vichycanada #vichylover #juneswimwear #idealsoleil #suncare #sunprotection #sunscreen #spf #mexoryl #UVA #UVB #sunfilter #sunnyday #thermalwater #beauty #beautytrends #beautyaddicts #activeingredients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93182456"/>
                  </a:ext>
                </a:extLst>
              </a:tr>
            </a:tbl>
          </a:graphicData>
        </a:graphic>
      </p:graphicFrame>
      <p:sp>
        <p:nvSpPr>
          <p:cNvPr id="4" name="Text Placeholder 3">
            <a:extLst>
              <a:ext uri="{FF2B5EF4-FFF2-40B4-BE49-F238E27FC236}">
                <a16:creationId xmlns:a16="http://schemas.microsoft.com/office/drawing/2014/main" id="{6E1EB230-2C08-446A-8C0E-71847911DCE6}"/>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2698784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96CF4-14AF-4579-BBB2-5A43A005FB21}"/>
              </a:ext>
            </a:extLst>
          </p:cNvPr>
          <p:cNvSpPr>
            <a:spLocks noGrp="1"/>
          </p:cNvSpPr>
          <p:nvPr>
            <p:ph type="title"/>
          </p:nvPr>
        </p:nvSpPr>
        <p:spPr/>
        <p:txBody>
          <a:bodyPr/>
          <a:lstStyle/>
          <a:p>
            <a:r>
              <a:rPr lang="en-US"/>
              <a:t>Instagram Posts Table | Canada - 5 of 9</a:t>
            </a:r>
          </a:p>
        </p:txBody>
      </p:sp>
      <p:graphicFrame>
        <p:nvGraphicFramePr>
          <p:cNvPr id="5" name="Table Placeholder 4">
            <a:extLst>
              <a:ext uri="{FF2B5EF4-FFF2-40B4-BE49-F238E27FC236}">
                <a16:creationId xmlns:a16="http://schemas.microsoft.com/office/drawing/2014/main" id="{C7FBE671-5E72-45B0-91A4-AA72DE82670C}"/>
              </a:ext>
            </a:extLst>
          </p:cNvPr>
          <p:cNvGraphicFramePr>
            <a:graphicFrameLocks noGrp="1"/>
          </p:cNvGraphicFramePr>
          <p:nvPr>
            <p:ph type="tbl" sz="quarter" idx="13"/>
            <p:extLst>
              <p:ext uri="{D42A27DB-BD31-4B8C-83A1-F6EECF244321}">
                <p14:modId xmlns:p14="http://schemas.microsoft.com/office/powerpoint/2010/main" val="1664387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56787162"/>
                    </a:ext>
                  </a:extLst>
                </a:gridCol>
                <a:gridCol w="987552">
                  <a:extLst>
                    <a:ext uri="{9D8B030D-6E8A-4147-A177-3AD203B41FA5}">
                      <a16:colId xmlns:a16="http://schemas.microsoft.com/office/drawing/2014/main" val="3791693523"/>
                    </a:ext>
                  </a:extLst>
                </a:gridCol>
                <a:gridCol w="987552">
                  <a:extLst>
                    <a:ext uri="{9D8B030D-6E8A-4147-A177-3AD203B41FA5}">
                      <a16:colId xmlns:a16="http://schemas.microsoft.com/office/drawing/2014/main" val="4108556902"/>
                    </a:ext>
                  </a:extLst>
                </a:gridCol>
                <a:gridCol w="987552">
                  <a:extLst>
                    <a:ext uri="{9D8B030D-6E8A-4147-A177-3AD203B41FA5}">
                      <a16:colId xmlns:a16="http://schemas.microsoft.com/office/drawing/2014/main" val="324013153"/>
                    </a:ext>
                  </a:extLst>
                </a:gridCol>
                <a:gridCol w="987552">
                  <a:extLst>
                    <a:ext uri="{9D8B030D-6E8A-4147-A177-3AD203B41FA5}">
                      <a16:colId xmlns:a16="http://schemas.microsoft.com/office/drawing/2014/main" val="190102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8208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biodermacanada - 2018-04-17 14:00:27 </a:t>
                      </a:r>
                      <a:r>
                        <a:rPr kumimoji="0" lang="en-US" sz="1000" b="0" i="0" u="none" strike="noStrike" kern="1200" cap="none" spc="0" normalizeH="0" baseline="0" noProof="0">
                          <a:ln>
                            <a:noFill/>
                          </a:ln>
                          <a:solidFill>
                            <a:prstClr val="black"/>
                          </a:solidFill>
                          <a:effectLst/>
                          <a:uLnTx/>
                          <a:uFillTx/>
                          <a:latin typeface="+mn-lt"/>
                          <a:ea typeface="+mn-ea"/>
                          <a:cs typeface="+mn-cs"/>
                        </a:rPr>
                        <a:t>
 🌞 Hydrabio Serum will help you get through the day with well-hydrated, glowing skin. 🌃 Hydrabio Cream will provide the perfect overnight hydration and comfort! // 🌞 Hydrabio Sérum vous aidera à affronter votre journée avec une peau radieuse et bien hydratée. 🌃 Hydrabio Crème vous procurera hydratation et confort pour toute la nuit!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3107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larocheposayca - 2018-04-17 14:00:01 </a:t>
                      </a:r>
                      <a:r>
                        <a:rPr kumimoji="0" lang="en-US" sz="1000" b="0" i="0" u="none" strike="noStrike" kern="1200" cap="none" spc="0" normalizeH="0" baseline="0" noProof="0">
                          <a:ln>
                            <a:noFill/>
                          </a:ln>
                          <a:solidFill>
                            <a:prstClr val="black"/>
                          </a:solidFill>
                          <a:effectLst/>
                          <a:uLnTx/>
                          <a:uFillTx/>
                          <a:latin typeface="+mn-lt"/>
                          <a:ea typeface="+mn-ea"/>
                          <a:cs typeface="+mn-cs"/>
                        </a:rPr>
                        <a:t>
 Have you tried our new #TolerianeSensitive? Join the movement by using our #SensitiveSkinSquad hashtag to share your experience! (📷: @animanie)
#Skincare #DermatologistRecommended #SkincareRegimen #SensitiveSkinSquad #LaRochePosay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7087933"/>
                  </a:ext>
                </a:extLst>
              </a:tr>
            </a:tbl>
          </a:graphicData>
        </a:graphic>
      </p:graphicFrame>
      <p:sp>
        <p:nvSpPr>
          <p:cNvPr id="4" name="Text Placeholder 3">
            <a:extLst>
              <a:ext uri="{FF2B5EF4-FFF2-40B4-BE49-F238E27FC236}">
                <a16:creationId xmlns:a16="http://schemas.microsoft.com/office/drawing/2014/main" id="{6046096C-A1EE-4242-A955-237C05995B90}"/>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501261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B7665-19BF-472D-B3AB-B497F51567E9}"/>
              </a:ext>
            </a:extLst>
          </p:cNvPr>
          <p:cNvSpPr>
            <a:spLocks noGrp="1"/>
          </p:cNvSpPr>
          <p:nvPr>
            <p:ph type="title"/>
          </p:nvPr>
        </p:nvSpPr>
        <p:spPr/>
        <p:txBody>
          <a:bodyPr/>
          <a:lstStyle/>
          <a:p>
            <a:r>
              <a:rPr lang="en-US"/>
              <a:t>Instagram Posts Table | Canada - 6 of 9</a:t>
            </a:r>
          </a:p>
        </p:txBody>
      </p:sp>
      <p:graphicFrame>
        <p:nvGraphicFramePr>
          <p:cNvPr id="5" name="Table Placeholder 4">
            <a:extLst>
              <a:ext uri="{FF2B5EF4-FFF2-40B4-BE49-F238E27FC236}">
                <a16:creationId xmlns:a16="http://schemas.microsoft.com/office/drawing/2014/main" id="{97418B62-02D3-4889-B25E-95D555354383}"/>
              </a:ext>
            </a:extLst>
          </p:cNvPr>
          <p:cNvGraphicFramePr>
            <a:graphicFrameLocks noGrp="1"/>
          </p:cNvGraphicFramePr>
          <p:nvPr>
            <p:ph type="tbl" sz="quarter" idx="13"/>
            <p:extLst>
              <p:ext uri="{D42A27DB-BD31-4B8C-83A1-F6EECF244321}">
                <p14:modId xmlns:p14="http://schemas.microsoft.com/office/powerpoint/2010/main" val="3283172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31593952"/>
                    </a:ext>
                  </a:extLst>
                </a:gridCol>
                <a:gridCol w="987552">
                  <a:extLst>
                    <a:ext uri="{9D8B030D-6E8A-4147-A177-3AD203B41FA5}">
                      <a16:colId xmlns:a16="http://schemas.microsoft.com/office/drawing/2014/main" val="2182266063"/>
                    </a:ext>
                  </a:extLst>
                </a:gridCol>
                <a:gridCol w="987552">
                  <a:extLst>
                    <a:ext uri="{9D8B030D-6E8A-4147-A177-3AD203B41FA5}">
                      <a16:colId xmlns:a16="http://schemas.microsoft.com/office/drawing/2014/main" val="3723622989"/>
                    </a:ext>
                  </a:extLst>
                </a:gridCol>
                <a:gridCol w="987552">
                  <a:extLst>
                    <a:ext uri="{9D8B030D-6E8A-4147-A177-3AD203B41FA5}">
                      <a16:colId xmlns:a16="http://schemas.microsoft.com/office/drawing/2014/main" val="3554243396"/>
                    </a:ext>
                  </a:extLst>
                </a:gridCol>
                <a:gridCol w="987552">
                  <a:extLst>
                    <a:ext uri="{9D8B030D-6E8A-4147-A177-3AD203B41FA5}">
                      <a16:colId xmlns:a16="http://schemas.microsoft.com/office/drawing/2014/main" val="1331459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396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uriagecanada - 2018-04-16 20:59:58 </a:t>
                      </a:r>
                      <a:r>
                        <a:rPr kumimoji="0" lang="en-US" sz="1000" b="0" i="0" u="none" strike="noStrike" kern="1200" cap="none" spc="0" normalizeH="0" baseline="0" noProof="0">
                          <a:ln>
                            <a:noFill/>
                          </a:ln>
                          <a:solidFill>
                            <a:prstClr val="black"/>
                          </a:solidFill>
                          <a:effectLst/>
                          <a:uLnTx/>
                          <a:uFillTx/>
                          <a:latin typeface="+mn-lt"/>
                          <a:ea typeface="+mn-ea"/>
                          <a:cs typeface="+mn-cs"/>
                        </a:rPr>
                        <a:t>
 🆕 Le soin Hyséac 3-Regul est disponible dans une teinte universelle ✌️ Une crème visage qui limite les imperfections et unifie le teint ☺️
///
🆕 Le Hyséac 3-Regul skincare is now available in an universal tone ✌️ A facial cream which limits imperfections and evens complexion ☺️
•
•
•
•
•
#Uriage #canadianblogger #igerscanada #montreal #mtl #mtlmoments #igersmtl #igersmontreal #montrealblogger #mtlblogger #toronto #torontolife #igerstoronto #torontoblogger #vancouver #igersvancouver #vancouverblogger #vancity #skincare #facial #skincareroutine #skincaretips #frenchpharmacy #365inskinscare #skincarecommunity #skincarelover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0815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biodermacanada - 2018-04-16 19:00:23 </a:t>
                      </a:r>
                      <a:r>
                        <a:rPr kumimoji="0" lang="en-US" sz="1000" b="0" i="0" u="none" strike="noStrike" kern="1200" cap="none" spc="0" normalizeH="0" baseline="0" noProof="0">
                          <a:ln>
                            <a:noFill/>
                          </a:ln>
                          <a:solidFill>
                            <a:prstClr val="black"/>
                          </a:solidFill>
                          <a:effectLst/>
                          <a:uLnTx/>
                          <a:uFillTx/>
                          <a:latin typeface="+mn-lt"/>
                          <a:ea typeface="+mn-ea"/>
                          <a:cs typeface="+mn-cs"/>
                        </a:rPr>
                        <a:t>
 Do you have normal to combination, sensitive skin that needs a boost of hydration? Say hi to your go-to combo: Sensibio H2O ＋ Hydrabio Serum ＋ Hydrabio Gel-Cream 👋🏽 // Vous avez une peau normale à mixte, sensible et qui a besoin d'une bonne dose d'hydratation? Voici votre combinaison gagnante: Sensibio H2O ＋ Hydrabio Sérum ＋ Hydrabio Gel-Crème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0471533"/>
                  </a:ext>
                </a:extLst>
              </a:tr>
            </a:tbl>
          </a:graphicData>
        </a:graphic>
      </p:graphicFrame>
      <p:sp>
        <p:nvSpPr>
          <p:cNvPr id="4" name="Text Placeholder 3">
            <a:extLst>
              <a:ext uri="{FF2B5EF4-FFF2-40B4-BE49-F238E27FC236}">
                <a16:creationId xmlns:a16="http://schemas.microsoft.com/office/drawing/2014/main" id="{125B57C8-CCB2-4781-B051-F20B98DEE9AF}"/>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1930743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3E37B-BF5D-426D-AE67-2D40DF88A8AE}"/>
              </a:ext>
            </a:extLst>
          </p:cNvPr>
          <p:cNvSpPr>
            <a:spLocks noGrp="1"/>
          </p:cNvSpPr>
          <p:nvPr>
            <p:ph type="title"/>
          </p:nvPr>
        </p:nvSpPr>
        <p:spPr/>
        <p:txBody>
          <a:bodyPr/>
          <a:lstStyle/>
          <a:p>
            <a:r>
              <a:rPr lang="en-US"/>
              <a:t>Instagram Posts Table | Canada - 7 of 9</a:t>
            </a:r>
          </a:p>
        </p:txBody>
      </p:sp>
      <p:graphicFrame>
        <p:nvGraphicFramePr>
          <p:cNvPr id="5" name="Table Placeholder 4">
            <a:extLst>
              <a:ext uri="{FF2B5EF4-FFF2-40B4-BE49-F238E27FC236}">
                <a16:creationId xmlns:a16="http://schemas.microsoft.com/office/drawing/2014/main" id="{E90199D2-C7F5-4299-83D3-2BA9DCAF34CB}"/>
              </a:ext>
            </a:extLst>
          </p:cNvPr>
          <p:cNvGraphicFramePr>
            <a:graphicFrameLocks noGrp="1"/>
          </p:cNvGraphicFramePr>
          <p:nvPr>
            <p:ph type="tbl" sz="quarter" idx="13"/>
            <p:extLst>
              <p:ext uri="{D42A27DB-BD31-4B8C-83A1-F6EECF244321}">
                <p14:modId xmlns:p14="http://schemas.microsoft.com/office/powerpoint/2010/main" val="2812557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56935007"/>
                    </a:ext>
                  </a:extLst>
                </a:gridCol>
                <a:gridCol w="987552">
                  <a:extLst>
                    <a:ext uri="{9D8B030D-6E8A-4147-A177-3AD203B41FA5}">
                      <a16:colId xmlns:a16="http://schemas.microsoft.com/office/drawing/2014/main" val="1816195624"/>
                    </a:ext>
                  </a:extLst>
                </a:gridCol>
                <a:gridCol w="987552">
                  <a:extLst>
                    <a:ext uri="{9D8B030D-6E8A-4147-A177-3AD203B41FA5}">
                      <a16:colId xmlns:a16="http://schemas.microsoft.com/office/drawing/2014/main" val="2759946726"/>
                    </a:ext>
                  </a:extLst>
                </a:gridCol>
                <a:gridCol w="987552">
                  <a:extLst>
                    <a:ext uri="{9D8B030D-6E8A-4147-A177-3AD203B41FA5}">
                      <a16:colId xmlns:a16="http://schemas.microsoft.com/office/drawing/2014/main" val="2067444082"/>
                    </a:ext>
                  </a:extLst>
                </a:gridCol>
                <a:gridCol w="987552">
                  <a:extLst>
                    <a:ext uri="{9D8B030D-6E8A-4147-A177-3AD203B41FA5}">
                      <a16:colId xmlns:a16="http://schemas.microsoft.com/office/drawing/2014/main" val="4098929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5861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biodermausa - 2018-04-16 19:00:23 </a:t>
                      </a:r>
                      <a:r>
                        <a:rPr kumimoji="0" lang="en-US" sz="1000" b="0" i="0" u="none" strike="noStrike" kern="1200" cap="none" spc="0" normalizeH="0" baseline="0" noProof="0">
                          <a:ln>
                            <a:noFill/>
                          </a:ln>
                          <a:solidFill>
                            <a:prstClr val="black"/>
                          </a:solidFill>
                          <a:effectLst/>
                          <a:uLnTx/>
                          <a:uFillTx/>
                          <a:latin typeface="+mn-lt"/>
                          <a:ea typeface="+mn-ea"/>
                          <a:cs typeface="+mn-cs"/>
                        </a:rPr>
                        <a:t>
 When it comes to last minute makeup touch-ups, you can't go wrong with Sensibio H2O. Double tap if you agree! Thank you @sofiafij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630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caudalie - 2018-04-16 18:01:18 </a:t>
                      </a:r>
                      <a:r>
                        <a:rPr kumimoji="0" lang="en-US" sz="1000" b="0" i="0" u="none" strike="noStrike" kern="1200" cap="none" spc="0" normalizeH="0" baseline="0" noProof="0">
                          <a:ln>
                            <a:noFill/>
                          </a:ln>
                          <a:solidFill>
                            <a:prstClr val="black"/>
                          </a:solidFill>
                          <a:effectLst/>
                          <a:uLnTx/>
                          <a:uFillTx/>
                          <a:latin typeface="+mn-lt"/>
                          <a:ea typeface="+mn-ea"/>
                          <a:cs typeface="+mn-cs"/>
                        </a:rPr>
                        <a:t>
 And who doesn't want a bright and even glow? 🙌 
À nous le teint glowy ! 🙌  #SOSGrape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1543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vichycanada - 2018-04-16 17:00:01 </a:t>
                      </a:r>
                      <a:r>
                        <a:rPr kumimoji="0" lang="en-US" sz="1000" b="0" i="0" u="none" strike="noStrike" kern="1200" cap="none" spc="0" normalizeH="0" baseline="0" noProof="0">
                          <a:ln>
                            <a:noFill/>
                          </a:ln>
                          <a:solidFill>
                            <a:prstClr val="black"/>
                          </a:solidFill>
                          <a:effectLst/>
                          <a:uLnTx/>
                          <a:uFillTx/>
                          <a:latin typeface="+mn-lt"/>
                          <a:ea typeface="+mn-ea"/>
                          <a:cs typeface="+mn-cs"/>
                        </a:rPr>
                        <a:t>
 "Daily sunscreen use protects you against UVA and UVB damage, preventing signs of early aging, sun damage and skin cancer☀️. A study conducted in Australia shows that daily sunscreen use decreases the incidence of melanoma by 50-73%." -@skindoctorsonya #vichylab .
.
.
#vichycanada #vichylover #idealsoleil #suncare #sunprotection #sunscreen #spf #mexoryl #UVA #UVB #sunfilter #sunnyday #thermalwater #beauty #beautytrends #beautyaddicts #activeingredients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1522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biodermausa - 2018-04-16 14:00:39 </a:t>
                      </a:r>
                      <a:r>
                        <a:rPr kumimoji="0" lang="en-US" sz="1000" b="0" i="0" u="none" strike="noStrike" kern="1200" cap="none" spc="0" normalizeH="0" baseline="0" noProof="0">
                          <a:ln>
                            <a:noFill/>
                          </a:ln>
                          <a:solidFill>
                            <a:prstClr val="black"/>
                          </a:solidFill>
                          <a:effectLst/>
                          <a:uLnTx/>
                          <a:uFillTx/>
                          <a:latin typeface="+mn-lt"/>
                          <a:ea typeface="+mn-ea"/>
                          <a:cs typeface="+mn-cs"/>
                        </a:rPr>
                        <a:t>
 After spending a day under the sun, hydrate your skin with our Photoderm After-sun like @juleslookbook and @thecodeofstyle | @modelistemagazine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637817"/>
                  </a:ext>
                </a:extLst>
              </a:tr>
            </a:tbl>
          </a:graphicData>
        </a:graphic>
      </p:graphicFrame>
      <p:sp>
        <p:nvSpPr>
          <p:cNvPr id="4" name="Text Placeholder 3">
            <a:extLst>
              <a:ext uri="{FF2B5EF4-FFF2-40B4-BE49-F238E27FC236}">
                <a16:creationId xmlns:a16="http://schemas.microsoft.com/office/drawing/2014/main" id="{6C5C2DB5-826C-40FA-A278-A0E5A3FD5357}"/>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2959886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DBAAC-9B61-428D-B983-566EFE624578}"/>
              </a:ext>
            </a:extLst>
          </p:cNvPr>
          <p:cNvSpPr>
            <a:spLocks noGrp="1"/>
          </p:cNvSpPr>
          <p:nvPr>
            <p:ph type="title"/>
          </p:nvPr>
        </p:nvSpPr>
        <p:spPr/>
        <p:txBody>
          <a:bodyPr/>
          <a:lstStyle/>
          <a:p>
            <a:r>
              <a:rPr lang="en-US"/>
              <a:t>Instagram Posts Table | Canada - 8 of 9</a:t>
            </a:r>
          </a:p>
        </p:txBody>
      </p:sp>
      <p:graphicFrame>
        <p:nvGraphicFramePr>
          <p:cNvPr id="5" name="Table Placeholder 4">
            <a:extLst>
              <a:ext uri="{FF2B5EF4-FFF2-40B4-BE49-F238E27FC236}">
                <a16:creationId xmlns:a16="http://schemas.microsoft.com/office/drawing/2014/main" id="{D0C2B1C9-EF01-4B59-9FA0-FEDCDBA6B33F}"/>
              </a:ext>
            </a:extLst>
          </p:cNvPr>
          <p:cNvGraphicFramePr>
            <a:graphicFrameLocks noGrp="1"/>
          </p:cNvGraphicFramePr>
          <p:nvPr>
            <p:ph type="tbl" sz="quarter" idx="13"/>
            <p:extLst>
              <p:ext uri="{D42A27DB-BD31-4B8C-83A1-F6EECF244321}">
                <p14:modId xmlns:p14="http://schemas.microsoft.com/office/powerpoint/2010/main" val="3327737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12752509"/>
                    </a:ext>
                  </a:extLst>
                </a:gridCol>
                <a:gridCol w="987552">
                  <a:extLst>
                    <a:ext uri="{9D8B030D-6E8A-4147-A177-3AD203B41FA5}">
                      <a16:colId xmlns:a16="http://schemas.microsoft.com/office/drawing/2014/main" val="1076142993"/>
                    </a:ext>
                  </a:extLst>
                </a:gridCol>
                <a:gridCol w="987552">
                  <a:extLst>
                    <a:ext uri="{9D8B030D-6E8A-4147-A177-3AD203B41FA5}">
                      <a16:colId xmlns:a16="http://schemas.microsoft.com/office/drawing/2014/main" val="2272845448"/>
                    </a:ext>
                  </a:extLst>
                </a:gridCol>
                <a:gridCol w="987552">
                  <a:extLst>
                    <a:ext uri="{9D8B030D-6E8A-4147-A177-3AD203B41FA5}">
                      <a16:colId xmlns:a16="http://schemas.microsoft.com/office/drawing/2014/main" val="4114515671"/>
                    </a:ext>
                  </a:extLst>
                </a:gridCol>
                <a:gridCol w="987552">
                  <a:extLst>
                    <a:ext uri="{9D8B030D-6E8A-4147-A177-3AD203B41FA5}">
                      <a16:colId xmlns:a16="http://schemas.microsoft.com/office/drawing/2014/main" val="2502613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1942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larocheposayca - 2018-04-16 14:00:02 </a:t>
                      </a:r>
                      <a:r>
                        <a:rPr kumimoji="0" lang="en-US" sz="1000" b="0" i="0" u="none" strike="noStrike" kern="1200" cap="none" spc="0" normalizeH="0" baseline="0" noProof="0">
                          <a:ln>
                            <a:noFill/>
                          </a:ln>
                          <a:solidFill>
                            <a:prstClr val="black"/>
                          </a:solidFill>
                          <a:effectLst/>
                          <a:uLnTx/>
                          <a:uFillTx/>
                          <a:latin typeface="+mn-lt"/>
                          <a:ea typeface="+mn-ea"/>
                          <a:cs typeface="+mn-cs"/>
                        </a:rPr>
                        <a:t>
 Keep your skin hydrated &amp; healthy as the weather changes with our antioxidant-rich Thermal Spring Water!
#Skincare #DermatologistRecommended #SkincareRegimen #SensitiveSkin #LaRochePosay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181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caudalie - 2018-04-15 19:26:01 </a:t>
                      </a:r>
                      <a:r>
                        <a:rPr kumimoji="0" lang="en-US" sz="1000" b="0" i="0" u="none" strike="noStrike" kern="1200" cap="none" spc="0" normalizeH="0" baseline="0" noProof="0">
                          <a:ln>
                            <a:noFill/>
                          </a:ln>
                          <a:solidFill>
                            <a:prstClr val="black"/>
                          </a:solidFill>
                          <a:effectLst/>
                          <a:uLnTx/>
                          <a:uFillTx/>
                          <a:latin typeface="+mn-lt"/>
                          <a:ea typeface="+mn-ea"/>
                          <a:cs typeface="+mn-cs"/>
                        </a:rPr>
                        <a:t>
 Girls night! 5 of your best friends + 5 clean ways to cleanse = 10/10 spa night 💚 
Girls night! 5 copines + 5 démaquillants = un moment 100% #CleanBeauty 💚 @grazia_it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6056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eauthermaleaveneca - 2018-04-15 17:28:04 </a:t>
                      </a:r>
                      <a:r>
                        <a:rPr kumimoji="0" lang="en-US" sz="1000" b="0" i="0" u="none" strike="noStrike" kern="1200" cap="none" spc="0" normalizeH="0" baseline="0" noProof="0">
                          <a:ln>
                            <a:noFill/>
                          </a:ln>
                          <a:solidFill>
                            <a:prstClr val="black"/>
                          </a:solidFill>
                          <a:effectLst/>
                          <a:uLnTx/>
                          <a:uFillTx/>
                          <a:latin typeface="+mn-lt"/>
                          <a:ea typeface="+mn-ea"/>
                          <a:cs typeface="+mn-cs"/>
                        </a:rPr>
                        <a:t>
 LIMITED edition in pharmacy : After-sun repair 400ml to perfect your suntan after the Sprinbreak
.
Édition LIMITÉE en pharmacie : lait après-soleil 400ml pour parfaire votre bronzage après la semaine de relâche !
#AvèneCanada #Springbreak #SunnyDay #aftersun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5780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larocheposayca - 2018-04-15 14:00:01 </a:t>
                      </a:r>
                      <a:r>
                        <a:rPr kumimoji="0" lang="en-US" sz="1000" b="0" i="0" u="none" strike="noStrike" kern="1200" cap="none" spc="0" normalizeH="0" baseline="0" noProof="0">
                          <a:ln>
                            <a:noFill/>
                          </a:ln>
                          <a:solidFill>
                            <a:prstClr val="black"/>
                          </a:solidFill>
                          <a:effectLst/>
                          <a:uLnTx/>
                          <a:uFillTx/>
                          <a:latin typeface="+mn-lt"/>
                          <a:ea typeface="+mn-ea"/>
                          <a:cs typeface="+mn-cs"/>
                        </a:rPr>
                        <a:t>
 Sensitive eyes rejoice! This #SensitiveEyes routine is prefect for when your eyes need some extra TLC. 
#Skincare #DermatologistRecommended #SkincareRegimen #SensitiveSkin #LaRochePosay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2186309"/>
                  </a:ext>
                </a:extLst>
              </a:tr>
            </a:tbl>
          </a:graphicData>
        </a:graphic>
      </p:graphicFrame>
      <p:sp>
        <p:nvSpPr>
          <p:cNvPr id="4" name="Text Placeholder 3">
            <a:extLst>
              <a:ext uri="{FF2B5EF4-FFF2-40B4-BE49-F238E27FC236}">
                <a16:creationId xmlns:a16="http://schemas.microsoft.com/office/drawing/2014/main" id="{E77E0779-7EFF-4EA9-A416-5A7CDEA3926A}"/>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4271058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E0DD1-5B7B-4FA3-98F5-8988966E2BB2}"/>
              </a:ext>
            </a:extLst>
          </p:cNvPr>
          <p:cNvSpPr>
            <a:spLocks noGrp="1"/>
          </p:cNvSpPr>
          <p:nvPr>
            <p:ph type="title"/>
          </p:nvPr>
        </p:nvSpPr>
        <p:spPr/>
        <p:txBody>
          <a:bodyPr/>
          <a:lstStyle/>
          <a:p>
            <a:r>
              <a:rPr lang="en-US"/>
              <a:t>Instagram Posts Table | Canada - 9 of 9</a:t>
            </a:r>
          </a:p>
        </p:txBody>
      </p:sp>
      <p:graphicFrame>
        <p:nvGraphicFramePr>
          <p:cNvPr id="5" name="Table Placeholder 4">
            <a:extLst>
              <a:ext uri="{FF2B5EF4-FFF2-40B4-BE49-F238E27FC236}">
                <a16:creationId xmlns:a16="http://schemas.microsoft.com/office/drawing/2014/main" id="{5AC6910C-5AD7-4B6C-804C-9BF0CFFA859A}"/>
              </a:ext>
            </a:extLst>
          </p:cNvPr>
          <p:cNvGraphicFramePr>
            <a:graphicFrameLocks noGrp="1"/>
          </p:cNvGraphicFramePr>
          <p:nvPr>
            <p:ph type="tbl" sz="quarter" idx="13"/>
            <p:extLst>
              <p:ext uri="{D42A27DB-BD31-4B8C-83A1-F6EECF244321}">
                <p14:modId xmlns:p14="http://schemas.microsoft.com/office/powerpoint/2010/main" val="806965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09096279"/>
                    </a:ext>
                  </a:extLst>
                </a:gridCol>
                <a:gridCol w="987552">
                  <a:extLst>
                    <a:ext uri="{9D8B030D-6E8A-4147-A177-3AD203B41FA5}">
                      <a16:colId xmlns:a16="http://schemas.microsoft.com/office/drawing/2014/main" val="97950554"/>
                    </a:ext>
                  </a:extLst>
                </a:gridCol>
                <a:gridCol w="987552">
                  <a:extLst>
                    <a:ext uri="{9D8B030D-6E8A-4147-A177-3AD203B41FA5}">
                      <a16:colId xmlns:a16="http://schemas.microsoft.com/office/drawing/2014/main" val="3661528438"/>
                    </a:ext>
                  </a:extLst>
                </a:gridCol>
                <a:gridCol w="987552">
                  <a:extLst>
                    <a:ext uri="{9D8B030D-6E8A-4147-A177-3AD203B41FA5}">
                      <a16:colId xmlns:a16="http://schemas.microsoft.com/office/drawing/2014/main" val="217342361"/>
                    </a:ext>
                  </a:extLst>
                </a:gridCol>
                <a:gridCol w="987552">
                  <a:extLst>
                    <a:ext uri="{9D8B030D-6E8A-4147-A177-3AD203B41FA5}">
                      <a16:colId xmlns:a16="http://schemas.microsoft.com/office/drawing/2014/main" val="3209809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5493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vichycanada - 2018-04-15 13:00:01 </a:t>
                      </a:r>
                      <a:r>
                        <a:rPr kumimoji="0" lang="en-US" sz="1000" b="0" i="0" u="none" strike="noStrike" kern="1200" cap="none" spc="0" normalizeH="0" baseline="0" noProof="0">
                          <a:ln>
                            <a:noFill/>
                          </a:ln>
                          <a:solidFill>
                            <a:prstClr val="black"/>
                          </a:solidFill>
                          <a:effectLst/>
                          <a:uLnTx/>
                          <a:uFillTx/>
                          <a:latin typeface="+mn-lt"/>
                          <a:ea typeface="+mn-ea"/>
                          <a:cs typeface="+mn-cs"/>
                        </a:rPr>
                        <a:t>
 "Feel confident in your skin care using a paraben-free formulation💧" -@skindoctorsonya #vichylab
.
.
.
#vichycanada #vichylover #mineral89 #booster #skinbooster #facebooster #hydrating #hydrated #thermalwater #hyaluronicacid #strongskin #activeingredients #naturalingredients #beauty #beautytrends #beautyaddicts #sentitiveskin #noparabens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1693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vichycanada - 2018-04-14 15:00:01 </a:t>
                      </a:r>
                      <a:r>
                        <a:rPr kumimoji="0" lang="en-US" sz="1000" b="0" i="0" u="none" strike="noStrike" kern="1200" cap="none" spc="0" normalizeH="0" baseline="0" noProof="0">
                          <a:ln>
                            <a:noFill/>
                          </a:ln>
                          <a:solidFill>
                            <a:prstClr val="black"/>
                          </a:solidFill>
                          <a:effectLst/>
                          <a:uLnTx/>
                          <a:uFillTx/>
                          <a:latin typeface="+mn-lt"/>
                          <a:ea typeface="+mn-ea"/>
                          <a:cs typeface="+mn-cs"/>
                        </a:rPr>
                        <a:t>
 Happiness is...having skin as radiant as spring flowers🍊🌺! .
.
.
#vichycanada #vichylover #liftactiv #antiwrinkles #antiaging #vitaminC #vitamins #skinvitamins #serum #skinserum #faceserum #hydrating #hydrated #hyaluronicacid #rhamnose #thermalwater #naturalingredients #activeingredients #beauty #beautytrends #beautyaddicts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1235306"/>
                  </a:ext>
                </a:extLst>
              </a:tr>
            </a:tbl>
          </a:graphicData>
        </a:graphic>
      </p:graphicFrame>
      <p:sp>
        <p:nvSpPr>
          <p:cNvPr id="4" name="Text Placeholder 3">
            <a:extLst>
              <a:ext uri="{FF2B5EF4-FFF2-40B4-BE49-F238E27FC236}">
                <a16:creationId xmlns:a16="http://schemas.microsoft.com/office/drawing/2014/main" id="{A2424E9D-F44C-4F24-893C-E3B5492DD052}"/>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2456642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D2767-049F-4E78-AB4E-D4D0DE4DE3C3}"/>
              </a:ext>
            </a:extLst>
          </p:cNvPr>
          <p:cNvSpPr>
            <a:spLocks noGrp="1"/>
          </p:cNvSpPr>
          <p:nvPr>
            <p:ph type="title"/>
          </p:nvPr>
        </p:nvSpPr>
        <p:spPr/>
        <p:txBody>
          <a:bodyPr/>
          <a:lstStyle/>
          <a:p>
            <a:r>
              <a:rPr lang="en-US"/>
              <a:t>Instagram Posts Type Distribution | Canada</a:t>
            </a:r>
          </a:p>
        </p:txBody>
      </p:sp>
      <p:graphicFrame>
        <p:nvGraphicFramePr>
          <p:cNvPr id="6" name="Chart Placeholder 5">
            <a:extLst>
              <a:ext uri="{FF2B5EF4-FFF2-40B4-BE49-F238E27FC236}">
                <a16:creationId xmlns:a16="http://schemas.microsoft.com/office/drawing/2014/main" id="{D272202E-C823-4AF1-B2A4-F5363D7E875B}"/>
              </a:ext>
            </a:extLst>
          </p:cNvPr>
          <p:cNvGraphicFramePr>
            <a:graphicFrameLocks noGrp="1"/>
          </p:cNvGraphicFramePr>
          <p:nvPr>
            <p:ph type="chart" sz="quarter" idx="13"/>
            <p:extLst>
              <p:ext uri="{D42A27DB-BD31-4B8C-83A1-F6EECF244321}">
                <p14:modId xmlns:p14="http://schemas.microsoft.com/office/powerpoint/2010/main" val="1205598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80F8A0-6542-4674-9E60-6858C93C410D}"/>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C2F12CFC-E13F-4565-B23A-1D3221E2B4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72061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AEF0F-1078-4FC7-B3DB-30E83E7B5250}"/>
              </a:ext>
            </a:extLst>
          </p:cNvPr>
          <p:cNvSpPr>
            <a:spLocks noGrp="1"/>
          </p:cNvSpPr>
          <p:nvPr>
            <p:ph type="title"/>
          </p:nvPr>
        </p:nvSpPr>
        <p:spPr/>
        <p:txBody>
          <a:bodyPr/>
          <a:lstStyle/>
          <a:p>
            <a:r>
              <a:rPr lang="en-US"/>
              <a:t>Instagram Posts By Weekday | Canada</a:t>
            </a:r>
          </a:p>
        </p:txBody>
      </p:sp>
      <p:graphicFrame>
        <p:nvGraphicFramePr>
          <p:cNvPr id="6" name="Chart Placeholder 5">
            <a:extLst>
              <a:ext uri="{FF2B5EF4-FFF2-40B4-BE49-F238E27FC236}">
                <a16:creationId xmlns:a16="http://schemas.microsoft.com/office/drawing/2014/main" id="{17335C2A-2278-4AEE-9B29-5EB6DB89688D}"/>
              </a:ext>
            </a:extLst>
          </p:cNvPr>
          <p:cNvGraphicFramePr>
            <a:graphicFrameLocks noGrp="1"/>
          </p:cNvGraphicFramePr>
          <p:nvPr>
            <p:ph type="chart" sz="quarter" idx="13"/>
            <p:extLst>
              <p:ext uri="{D42A27DB-BD31-4B8C-83A1-F6EECF244321}">
                <p14:modId xmlns:p14="http://schemas.microsoft.com/office/powerpoint/2010/main" val="1153782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8956CA-F087-4FB3-809B-CCA5CC805286}"/>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8F4B7F13-1BE9-4A03-BCE3-4EA4E04372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1962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D6B56-4D7B-41FA-88CC-25A8236B4AFD}"/>
              </a:ext>
            </a:extLst>
          </p:cNvPr>
          <p:cNvSpPr>
            <a:spLocks noGrp="1"/>
          </p:cNvSpPr>
          <p:nvPr>
            <p:ph type="title"/>
          </p:nvPr>
        </p:nvSpPr>
        <p:spPr/>
        <p:txBody>
          <a:bodyPr/>
          <a:lstStyle/>
          <a:p>
            <a:r>
              <a:rPr lang="en-US"/>
              <a:t>Instagram Posts By Hour | Canada</a:t>
            </a:r>
          </a:p>
        </p:txBody>
      </p:sp>
      <p:graphicFrame>
        <p:nvGraphicFramePr>
          <p:cNvPr id="6" name="Chart Placeholder 5">
            <a:extLst>
              <a:ext uri="{FF2B5EF4-FFF2-40B4-BE49-F238E27FC236}">
                <a16:creationId xmlns:a16="http://schemas.microsoft.com/office/drawing/2014/main" id="{3DCB2C4D-F7A5-470A-AEEA-CF8507169ECA}"/>
              </a:ext>
            </a:extLst>
          </p:cNvPr>
          <p:cNvGraphicFramePr>
            <a:graphicFrameLocks noGrp="1"/>
          </p:cNvGraphicFramePr>
          <p:nvPr>
            <p:ph type="chart" sz="quarter" idx="13"/>
            <p:extLst>
              <p:ext uri="{D42A27DB-BD31-4B8C-83A1-F6EECF244321}">
                <p14:modId xmlns:p14="http://schemas.microsoft.com/office/powerpoint/2010/main" val="2318087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FF5D90-AA86-4EFD-9C85-844800BFD7FC}"/>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64008401-46D2-41DD-B812-AC582280E2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9690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CAE59-B6DD-4FD8-80C9-505C04B1F511}"/>
              </a:ext>
            </a:extLst>
          </p:cNvPr>
          <p:cNvSpPr>
            <a:spLocks noGrp="1"/>
          </p:cNvSpPr>
          <p:nvPr>
            <p:ph type="title"/>
          </p:nvPr>
        </p:nvSpPr>
        <p:spPr/>
        <p:txBody>
          <a:bodyPr/>
          <a:lstStyle/>
          <a:p>
            <a:r>
              <a:rPr lang="en-US"/>
              <a:t>Instagram Hashtag Detection | Canada - 1 of 3</a:t>
            </a:r>
          </a:p>
        </p:txBody>
      </p:sp>
      <p:graphicFrame>
        <p:nvGraphicFramePr>
          <p:cNvPr id="5" name="Table Placeholder 4">
            <a:extLst>
              <a:ext uri="{FF2B5EF4-FFF2-40B4-BE49-F238E27FC236}">
                <a16:creationId xmlns:a16="http://schemas.microsoft.com/office/drawing/2014/main" id="{1499C86B-4B61-42F8-A8CB-E13B0BFF50A0}"/>
              </a:ext>
            </a:extLst>
          </p:cNvPr>
          <p:cNvGraphicFramePr>
            <a:graphicFrameLocks noGrp="1"/>
          </p:cNvGraphicFramePr>
          <p:nvPr>
            <p:ph type="tbl" sz="quarter" idx="13"/>
            <p:extLst>
              <p:ext uri="{D42A27DB-BD31-4B8C-83A1-F6EECF244321}">
                <p14:modId xmlns:p14="http://schemas.microsoft.com/office/powerpoint/2010/main" val="3216239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69161965"/>
                    </a:ext>
                  </a:extLst>
                </a:gridCol>
                <a:gridCol w="1481328">
                  <a:extLst>
                    <a:ext uri="{9D8B030D-6E8A-4147-A177-3AD203B41FA5}">
                      <a16:colId xmlns:a16="http://schemas.microsoft.com/office/drawing/2014/main" val="2052826689"/>
                    </a:ext>
                  </a:extLst>
                </a:gridCol>
                <a:gridCol w="1481328">
                  <a:extLst>
                    <a:ext uri="{9D8B030D-6E8A-4147-A177-3AD203B41FA5}">
                      <a16:colId xmlns:a16="http://schemas.microsoft.com/office/drawing/2014/main" val="2693226325"/>
                    </a:ext>
                  </a:extLst>
                </a:gridCol>
                <a:gridCol w="1481328">
                  <a:extLst>
                    <a:ext uri="{9D8B030D-6E8A-4147-A177-3AD203B41FA5}">
                      <a16:colId xmlns:a16="http://schemas.microsoft.com/office/drawing/2014/main" val="3425879255"/>
                    </a:ext>
                  </a:extLst>
                </a:gridCol>
                <a:gridCol w="1481328">
                  <a:extLst>
                    <a:ext uri="{9D8B030D-6E8A-4147-A177-3AD203B41FA5}">
                      <a16:colId xmlns:a16="http://schemas.microsoft.com/office/drawing/2014/main" val="2587662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735535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#DryTouch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extLst>
                  <a:ext uri="{0D108BD9-81ED-4DB2-BD59-A6C34878D82A}">
                    <a16:rowId xmlns:a16="http://schemas.microsoft.com/office/drawing/2014/main" val="70694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#vichycanada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311.36363636364</a:t>
                      </a:r>
                    </a:p>
                  </a:txBody>
                  <a:tcPr/>
                </a:tc>
                <a:extLst>
                  <a:ext uri="{0D108BD9-81ED-4DB2-BD59-A6C34878D82A}">
                    <a16:rowId xmlns:a16="http://schemas.microsoft.com/office/drawing/2014/main" val="174043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391.83333333333</a:t>
                      </a:r>
                    </a:p>
                  </a:txBody>
                  <a:tcPr/>
                </a:tc>
                <a:extLst>
                  <a:ext uri="{0D108BD9-81ED-4DB2-BD59-A6C34878D82A}">
                    <a16:rowId xmlns:a16="http://schemas.microsoft.com/office/drawing/2014/main" val="102659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#idealsoleil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550336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78326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#sunprotection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346272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#sunscreen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51223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862501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#mexoryl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357517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212176595"/>
                  </a:ext>
                </a:extLst>
              </a:tr>
            </a:tbl>
          </a:graphicData>
        </a:graphic>
      </p:graphicFrame>
      <p:sp>
        <p:nvSpPr>
          <p:cNvPr id="4" name="Text Placeholder 3">
            <a:extLst>
              <a:ext uri="{FF2B5EF4-FFF2-40B4-BE49-F238E27FC236}">
                <a16:creationId xmlns:a16="http://schemas.microsoft.com/office/drawing/2014/main" id="{E9F16594-974B-4C91-BBEA-FE6DCD225794}"/>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2647148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19D1B-6A07-4A55-90D2-E1013D5E37C1}"/>
              </a:ext>
            </a:extLst>
          </p:cNvPr>
          <p:cNvSpPr>
            <a:spLocks noGrp="1"/>
          </p:cNvSpPr>
          <p:nvPr>
            <p:ph type="title"/>
          </p:nvPr>
        </p:nvSpPr>
        <p:spPr/>
        <p:txBody>
          <a:bodyPr/>
          <a:lstStyle/>
          <a:p>
            <a:r>
              <a:rPr lang="en-US"/>
              <a:t>Instagram Hashtag Detection | Canada - 2 of 3</a:t>
            </a:r>
          </a:p>
        </p:txBody>
      </p:sp>
      <p:graphicFrame>
        <p:nvGraphicFramePr>
          <p:cNvPr id="5" name="Table Placeholder 4">
            <a:extLst>
              <a:ext uri="{FF2B5EF4-FFF2-40B4-BE49-F238E27FC236}">
                <a16:creationId xmlns:a16="http://schemas.microsoft.com/office/drawing/2014/main" id="{4B7CEE60-F8E4-4B0C-907A-A17307DC451A}"/>
              </a:ext>
            </a:extLst>
          </p:cNvPr>
          <p:cNvGraphicFramePr>
            <a:graphicFrameLocks noGrp="1"/>
          </p:cNvGraphicFramePr>
          <p:nvPr>
            <p:ph type="tbl" sz="quarter" idx="13"/>
            <p:extLst>
              <p:ext uri="{D42A27DB-BD31-4B8C-83A1-F6EECF244321}">
                <p14:modId xmlns:p14="http://schemas.microsoft.com/office/powerpoint/2010/main" val="3972034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14233727"/>
                    </a:ext>
                  </a:extLst>
                </a:gridCol>
                <a:gridCol w="1481328">
                  <a:extLst>
                    <a:ext uri="{9D8B030D-6E8A-4147-A177-3AD203B41FA5}">
                      <a16:colId xmlns:a16="http://schemas.microsoft.com/office/drawing/2014/main" val="2198795284"/>
                    </a:ext>
                  </a:extLst>
                </a:gridCol>
                <a:gridCol w="1481328">
                  <a:extLst>
                    <a:ext uri="{9D8B030D-6E8A-4147-A177-3AD203B41FA5}">
                      <a16:colId xmlns:a16="http://schemas.microsoft.com/office/drawing/2014/main" val="609857598"/>
                    </a:ext>
                  </a:extLst>
                </a:gridCol>
                <a:gridCol w="1481328">
                  <a:extLst>
                    <a:ext uri="{9D8B030D-6E8A-4147-A177-3AD203B41FA5}">
                      <a16:colId xmlns:a16="http://schemas.microsoft.com/office/drawing/2014/main" val="4279145397"/>
                    </a:ext>
                  </a:extLst>
                </a:gridCol>
                <a:gridCol w="1481328">
                  <a:extLst>
                    <a:ext uri="{9D8B030D-6E8A-4147-A177-3AD203B41FA5}">
                      <a16:colId xmlns:a16="http://schemas.microsoft.com/office/drawing/2014/main" val="1081212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70784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#UVB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326747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#sunfilter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383715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#sunnyday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3651897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#thermalwater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311.36363636364</a:t>
                      </a:r>
                    </a:p>
                  </a:txBody>
                  <a:tcPr/>
                </a:tc>
                <a:extLst>
                  <a:ext uri="{0D108BD9-81ED-4DB2-BD59-A6C34878D82A}">
                    <a16:rowId xmlns:a16="http://schemas.microsoft.com/office/drawing/2014/main" val="4254618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209.70967741935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17.645161290323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227.35483870968</a:t>
                      </a:r>
                    </a:p>
                  </a:txBody>
                  <a:tcPr/>
                </a:tc>
                <a:extLst>
                  <a:ext uri="{0D108BD9-81ED-4DB2-BD59-A6C34878D82A}">
                    <a16:rowId xmlns:a16="http://schemas.microsoft.com/office/drawing/2014/main" val="357482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#beautytrends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311.36363636364</a:t>
                      </a:r>
                    </a:p>
                  </a:txBody>
                  <a:tcPr/>
                </a:tc>
                <a:extLst>
                  <a:ext uri="{0D108BD9-81ED-4DB2-BD59-A6C34878D82A}">
                    <a16:rowId xmlns:a16="http://schemas.microsoft.com/office/drawing/2014/main" val="148947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#beautyaddicts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311.36363636364</a:t>
                      </a:r>
                    </a:p>
                  </a:txBody>
                  <a:tcPr/>
                </a:tc>
                <a:extLst>
                  <a:ext uri="{0D108BD9-81ED-4DB2-BD59-A6C34878D82A}">
                    <a16:rowId xmlns:a16="http://schemas.microsoft.com/office/drawing/2014/main" val="6827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#activeingredients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311.36363636364</a:t>
                      </a:r>
                    </a:p>
                  </a:txBody>
                  <a:tcPr/>
                </a:tc>
                <a:extLst>
                  <a:ext uri="{0D108BD9-81ED-4DB2-BD59-A6C34878D82A}">
                    <a16:rowId xmlns:a16="http://schemas.microsoft.com/office/drawing/2014/main" val="1822215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#mineral89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extLst>
                  <a:ext uri="{0D108BD9-81ED-4DB2-BD59-A6C34878D82A}">
                    <a16:rowId xmlns:a16="http://schemas.microsoft.com/office/drawing/2014/main" val="599917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#booster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extLst>
                  <a:ext uri="{0D108BD9-81ED-4DB2-BD59-A6C34878D82A}">
                    <a16:rowId xmlns:a16="http://schemas.microsoft.com/office/drawing/2014/main" val="145598631"/>
                  </a:ext>
                </a:extLst>
              </a:tr>
            </a:tbl>
          </a:graphicData>
        </a:graphic>
      </p:graphicFrame>
      <p:sp>
        <p:nvSpPr>
          <p:cNvPr id="4" name="Text Placeholder 3">
            <a:extLst>
              <a:ext uri="{FF2B5EF4-FFF2-40B4-BE49-F238E27FC236}">
                <a16:creationId xmlns:a16="http://schemas.microsoft.com/office/drawing/2014/main" id="{0D3C6052-6522-4FE1-84A1-ED3379179A6C}"/>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11235554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0DF54-58A0-4B65-B1CF-3775138D11D6}"/>
              </a:ext>
            </a:extLst>
          </p:cNvPr>
          <p:cNvSpPr>
            <a:spLocks noGrp="1"/>
          </p:cNvSpPr>
          <p:nvPr>
            <p:ph type="title"/>
          </p:nvPr>
        </p:nvSpPr>
        <p:spPr/>
        <p:txBody>
          <a:bodyPr/>
          <a:lstStyle/>
          <a:p>
            <a:r>
              <a:rPr lang="en-US"/>
              <a:t>Instagram Hashtag Detection | Canada - 3 of 3</a:t>
            </a:r>
          </a:p>
        </p:txBody>
      </p:sp>
      <p:graphicFrame>
        <p:nvGraphicFramePr>
          <p:cNvPr id="5" name="Table Placeholder 4">
            <a:extLst>
              <a:ext uri="{FF2B5EF4-FFF2-40B4-BE49-F238E27FC236}">
                <a16:creationId xmlns:a16="http://schemas.microsoft.com/office/drawing/2014/main" id="{3E97FB73-A74C-42C1-81AC-A9807E1B9375}"/>
              </a:ext>
            </a:extLst>
          </p:cNvPr>
          <p:cNvGraphicFramePr>
            <a:graphicFrameLocks noGrp="1"/>
          </p:cNvGraphicFramePr>
          <p:nvPr>
            <p:ph type="tbl" sz="quarter" idx="13"/>
            <p:extLst>
              <p:ext uri="{D42A27DB-BD31-4B8C-83A1-F6EECF244321}">
                <p14:modId xmlns:p14="http://schemas.microsoft.com/office/powerpoint/2010/main" val="3838528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41583315"/>
                    </a:ext>
                  </a:extLst>
                </a:gridCol>
                <a:gridCol w="1481328">
                  <a:extLst>
                    <a:ext uri="{9D8B030D-6E8A-4147-A177-3AD203B41FA5}">
                      <a16:colId xmlns:a16="http://schemas.microsoft.com/office/drawing/2014/main" val="1150850121"/>
                    </a:ext>
                  </a:extLst>
                </a:gridCol>
                <a:gridCol w="1481328">
                  <a:extLst>
                    <a:ext uri="{9D8B030D-6E8A-4147-A177-3AD203B41FA5}">
                      <a16:colId xmlns:a16="http://schemas.microsoft.com/office/drawing/2014/main" val="2849292411"/>
                    </a:ext>
                  </a:extLst>
                </a:gridCol>
                <a:gridCol w="1481328">
                  <a:extLst>
                    <a:ext uri="{9D8B030D-6E8A-4147-A177-3AD203B41FA5}">
                      <a16:colId xmlns:a16="http://schemas.microsoft.com/office/drawing/2014/main" val="2845168937"/>
                    </a:ext>
                  </a:extLst>
                </a:gridCol>
                <a:gridCol w="1481328">
                  <a:extLst>
                    <a:ext uri="{9D8B030D-6E8A-4147-A177-3AD203B41FA5}">
                      <a16:colId xmlns:a16="http://schemas.microsoft.com/office/drawing/2014/main" val="1390746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73960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#skinbooster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extLst>
                  <a:ext uri="{0D108BD9-81ED-4DB2-BD59-A6C34878D82A}">
                    <a16:rowId xmlns:a16="http://schemas.microsoft.com/office/drawing/2014/main" val="29720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extLst>
                  <a:ext uri="{0D108BD9-81ED-4DB2-BD59-A6C34878D82A}">
                    <a16:rowId xmlns:a16="http://schemas.microsoft.com/office/drawing/2014/main" val="4024595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#hydrating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337.28571428571</a:t>
                      </a:r>
                    </a:p>
                  </a:txBody>
                  <a:tcPr/>
                </a:tc>
                <a:extLst>
                  <a:ext uri="{0D108BD9-81ED-4DB2-BD59-A6C34878D82A}">
                    <a16:rowId xmlns:a16="http://schemas.microsoft.com/office/drawing/2014/main" val="4178880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#hydrated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337.28571428571</a:t>
                      </a:r>
                    </a:p>
                  </a:txBody>
                  <a:tcPr/>
                </a:tc>
                <a:extLst>
                  <a:ext uri="{0D108BD9-81ED-4DB2-BD59-A6C34878D82A}">
                    <a16:rowId xmlns:a16="http://schemas.microsoft.com/office/drawing/2014/main" val="931828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#hyaluronicacid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337.28571428571</a:t>
                      </a:r>
                    </a:p>
                  </a:txBody>
                  <a:tcPr/>
                </a:tc>
                <a:extLst>
                  <a:ext uri="{0D108BD9-81ED-4DB2-BD59-A6C34878D82A}">
                    <a16:rowId xmlns:a16="http://schemas.microsoft.com/office/drawing/2014/main" val="2632543697"/>
                  </a:ext>
                </a:extLst>
              </a:tr>
            </a:tbl>
          </a:graphicData>
        </a:graphic>
      </p:graphicFrame>
      <p:sp>
        <p:nvSpPr>
          <p:cNvPr id="4" name="Text Placeholder 3">
            <a:extLst>
              <a:ext uri="{FF2B5EF4-FFF2-40B4-BE49-F238E27FC236}">
                <a16:creationId xmlns:a16="http://schemas.microsoft.com/office/drawing/2014/main" id="{88214541-A137-4442-A543-5A04B8DE0414}"/>
              </a:ext>
            </a:extLst>
          </p:cNvPr>
          <p:cNvSpPr>
            <a:spLocks noGrp="1"/>
          </p:cNvSpPr>
          <p:nvPr>
            <p:ph type="body" sz="quarter" idx="14"/>
          </p:nvPr>
        </p:nvSpPr>
        <p:spPr/>
        <p:txBody>
          <a:bodyPr/>
          <a:lstStyle/>
          <a:p>
            <a:r>
              <a:rPr lang="en-US"/>
              <a:t>04/04/2018 - 04/18/2018</a:t>
            </a:r>
          </a:p>
        </p:txBody>
      </p:sp>
    </p:spTree>
    <p:extLst>
      <p:ext uri="{BB962C8B-B14F-4D97-AF65-F5344CB8AC3E}">
        <p14:creationId xmlns:p14="http://schemas.microsoft.com/office/powerpoint/2010/main" val="297910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FCC16-4FFF-4E85-8F61-6FBB4F4FD0D5}"/>
              </a:ext>
            </a:extLst>
          </p:cNvPr>
          <p:cNvSpPr>
            <a:spLocks noGrp="1"/>
          </p:cNvSpPr>
          <p:nvPr>
            <p:ph type="title"/>
          </p:nvPr>
        </p:nvSpPr>
        <p:spPr/>
        <p:txBody>
          <a:bodyPr/>
          <a:lstStyle/>
          <a:p>
            <a:r>
              <a:rPr lang="en-US"/>
              <a:t>Instagram Image Filter Distribution | Canada</a:t>
            </a:r>
          </a:p>
        </p:txBody>
      </p:sp>
      <p:graphicFrame>
        <p:nvGraphicFramePr>
          <p:cNvPr id="6" name="Chart Placeholder 5">
            <a:extLst>
              <a:ext uri="{FF2B5EF4-FFF2-40B4-BE49-F238E27FC236}">
                <a16:creationId xmlns:a16="http://schemas.microsoft.com/office/drawing/2014/main" id="{777848D1-5FD4-48AB-A14A-72AA16AE0579}"/>
              </a:ext>
            </a:extLst>
          </p:cNvPr>
          <p:cNvGraphicFramePr>
            <a:graphicFrameLocks noGrp="1"/>
          </p:cNvGraphicFramePr>
          <p:nvPr>
            <p:ph type="chart" sz="quarter" idx="13"/>
            <p:extLst>
              <p:ext uri="{D42A27DB-BD31-4B8C-83A1-F6EECF244321}">
                <p14:modId xmlns:p14="http://schemas.microsoft.com/office/powerpoint/2010/main" val="3370729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2E0112-2E11-4B6E-ABF3-0091B3D73956}"/>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2D066C21-80AC-475C-8918-2E058E94E7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9243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49ADD-2F9D-4F17-87FB-95C4EF4174FA}"/>
              </a:ext>
            </a:extLst>
          </p:cNvPr>
          <p:cNvSpPr>
            <a:spLocks noGrp="1"/>
          </p:cNvSpPr>
          <p:nvPr>
            <p:ph type="title"/>
          </p:nvPr>
        </p:nvSpPr>
        <p:spPr/>
        <p:txBody>
          <a:bodyPr/>
          <a:lstStyle/>
          <a:p>
            <a:r>
              <a:rPr lang="pt-BR"/>
              <a:t>Instagram Video Filter Distribution | Canada</a:t>
            </a:r>
            <a:endParaRPr lang="en-US"/>
          </a:p>
        </p:txBody>
      </p:sp>
      <p:graphicFrame>
        <p:nvGraphicFramePr>
          <p:cNvPr id="6" name="Chart Placeholder 5">
            <a:extLst>
              <a:ext uri="{FF2B5EF4-FFF2-40B4-BE49-F238E27FC236}">
                <a16:creationId xmlns:a16="http://schemas.microsoft.com/office/drawing/2014/main" id="{1F6F38A1-EC36-40AE-B703-F3F685AE261D}"/>
              </a:ext>
            </a:extLst>
          </p:cNvPr>
          <p:cNvGraphicFramePr>
            <a:graphicFrameLocks noGrp="1"/>
          </p:cNvGraphicFramePr>
          <p:nvPr>
            <p:ph type="chart" sz="quarter" idx="13"/>
            <p:extLst>
              <p:ext uri="{D42A27DB-BD31-4B8C-83A1-F6EECF244321}">
                <p14:modId xmlns:p14="http://schemas.microsoft.com/office/powerpoint/2010/main" val="2896947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9B140B-C572-4088-8D93-4718F2517EE7}"/>
              </a:ext>
            </a:extLst>
          </p:cNvPr>
          <p:cNvSpPr>
            <a:spLocks noGrp="1"/>
          </p:cNvSpPr>
          <p:nvPr>
            <p:ph type="body" sz="quarter" idx="14"/>
          </p:nvPr>
        </p:nvSpPr>
        <p:spPr/>
        <p:txBody>
          <a:bodyPr/>
          <a:lstStyle/>
          <a:p>
            <a:r>
              <a:rPr lang="en-US"/>
              <a:t>04/04/2018 - 04/18/2018</a:t>
            </a:r>
          </a:p>
        </p:txBody>
      </p:sp>
      <p:sp>
        <p:nvSpPr>
          <p:cNvPr id="5" name="Footer Placeholder 4">
            <a:extLst>
              <a:ext uri="{FF2B5EF4-FFF2-40B4-BE49-F238E27FC236}">
                <a16:creationId xmlns:a16="http://schemas.microsoft.com/office/drawing/2014/main" id="{ABB03E88-B75C-40DF-A1FD-562F2F8B7E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64649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953</Words>
  <Application>Microsoft Office PowerPoint</Application>
  <PresentationFormat>On-screen Show (4:3)</PresentationFormat>
  <Paragraphs>481</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Instagram Overview</vt:lpstr>
      <vt:lpstr>Instagram Key Metrics Table | Canada</vt:lpstr>
      <vt:lpstr>Instagram Key Metrics Radar | Canada</vt:lpstr>
      <vt:lpstr>Instagram Followers Total | Canada</vt:lpstr>
      <vt:lpstr>Instagram Followers Change | Canada</vt:lpstr>
      <vt:lpstr>Instagram Followers Change Rate | Canada</vt:lpstr>
      <vt:lpstr>Instagram Followers Change Per Weekday | Canada</vt:lpstr>
      <vt:lpstr>Instagram Following Total | Canada</vt:lpstr>
      <vt:lpstr>Instagram Following Change Rate | Canada</vt:lpstr>
      <vt:lpstr>Instagram Following Change | Canada</vt:lpstr>
      <vt:lpstr>Instagram Interaction Rate | Canada</vt:lpstr>
      <vt:lpstr>Instagram Interactions Distribution | Canada</vt:lpstr>
      <vt:lpstr>Instagram Interaction Rate By Weekday | Canada</vt:lpstr>
      <vt:lpstr>Instagram Interaction Rate By Post Type | Canada</vt:lpstr>
      <vt:lpstr>Instagram Interaction Rate By Hour | Canada</vt:lpstr>
      <vt:lpstr>Instagram Average Interactions Per Post | Canada</vt:lpstr>
      <vt:lpstr>Instagram Average Likes Per Post | Canada</vt:lpstr>
      <vt:lpstr>Instagram Average Comments Per Post | Canada</vt:lpstr>
      <vt:lpstr>Instagram Posts Table | Canada - 1 of 9</vt:lpstr>
      <vt:lpstr>Instagram Posts Table | Canada - 2 of 9</vt:lpstr>
      <vt:lpstr>Instagram Posts Table | Canada - 3 of 9</vt:lpstr>
      <vt:lpstr>Instagram Posts Table | Canada - 4 of 9</vt:lpstr>
      <vt:lpstr>Instagram Posts Table | Canada - 5 of 9</vt:lpstr>
      <vt:lpstr>Instagram Posts Table | Canada - 6 of 9</vt:lpstr>
      <vt:lpstr>Instagram Posts Table | Canada - 7 of 9</vt:lpstr>
      <vt:lpstr>Instagram Posts Table | Canada - 8 of 9</vt:lpstr>
      <vt:lpstr>Instagram Posts Table | Canada - 9 of 9</vt:lpstr>
      <vt:lpstr>Instagram Posts Type Distribution | Canada</vt:lpstr>
      <vt:lpstr>Instagram Posts By Weekday | Canada</vt:lpstr>
      <vt:lpstr>Instagram Posts By Hour | Canada</vt:lpstr>
      <vt:lpstr>Instagram Hashtag Detection | Canada - 1 of 3</vt:lpstr>
      <vt:lpstr>Instagram Hashtag Detection | Canada - 2 of 3</vt:lpstr>
      <vt:lpstr>Instagram Hashtag Detection | Canada - 3 of 3</vt:lpstr>
      <vt:lpstr>Instagram Image Filter Distribution | Canada</vt:lpstr>
      <vt:lpstr>Instagram Video Filter Distribution | Canada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Overview</dc:title>
  <dc:creator>Administrator</dc:creator>
  <cp:lastModifiedBy>Administrator</cp:lastModifiedBy>
  <cp:revision>1</cp:revision>
  <dcterms:created xsi:type="dcterms:W3CDTF">2018-04-19T14:43:59Z</dcterms:created>
  <dcterms:modified xsi:type="dcterms:W3CDTF">2018-04-19T14:45:15Z</dcterms:modified>
</cp:coreProperties>
</file>