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3" d="100"/>
          <a:sy n="73" d="100"/>
        </p:scale>
        <p:origin x="3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BAE87-CB45-4E35-BD87-1A4E64B7A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889AAB-8A27-4F65-B4F8-D3E5991DC0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283575"/>
              </p:ext>
            </p:extLst>
          </p:nvPr>
        </p:nvGraphicFramePr>
        <p:xfrm>
          <a:off x="457200" y="1731963"/>
          <a:ext cx="8229600" cy="3078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2374862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929392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064172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652960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48643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59724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19095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62631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04369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0565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48972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88052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62367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024496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977165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97640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3990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149210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8355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BIODERMA Italy - 2018-03-30 09:00:00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Cara amica, è arrivato il momento di preparare la tua Sensibio H2O...perchè?
Perchè quest'anno la sorpresa di Bioderma non la troverai nelle uova di pasqua, ma sui nostri social, molto molto presto..stay tuned😉
Buona Pasqua da Bioderma!!
#LAcquaMICELLARE #bioderma #struccantemicellare #skincare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59892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E4FB1D-1E68-4F61-B31E-890BBD9252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8992632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86607-EE9D-4CEC-8C1C-60A0D0380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BD4918-7AC3-439D-93A3-D5FFCA009C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58446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2764853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618455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598892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984323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11798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14243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13759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54340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14350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81698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59344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10336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64523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648309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409236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92164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29249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257489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4082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BIODERMA Italy - 2018-03-28 08:37:40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Pasqua è alle porte e tu, sai già dove trascorrerai il weekend? Qualsiasi sia la località che hai scelto non smettere di prenderti  cura della tua pelle!  
Sensibio H2O 100ml: il formato travel da portare sempre con te. 
✔️ Rimani in città? Usa Sensibio H2O per detergere la tua pelle dallo smog e dalle impurità che quotidianamente si depositano sul viso.
➡️ http://www.bioderma.it/i-nostri-prodotti/sensibio/h2o   
#LAcquaMICELLARE #bioderma #struccantemicellare #skincare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99754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AC8181-435B-4EDE-B12D-5EA9D88D5C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9045617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FD4B4-EC68-45C4-9EE8-3B9DA7129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9BF7E3-1073-4771-AFAC-662B57C0C3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71057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1948171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720805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244634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522284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42806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57256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19887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46420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49436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96681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23495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90539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11617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365248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406791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08224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25219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014665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160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BIODERMA Italy - 2018-03-24 10:00:00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💟 Sensibio H2O sempre con te 💟
✔️ 100ml per i tuoi viaggi
✔️ 250ml per la detersione quotidiana
✔️ 500ml per le vere #biodermaaddicted
Non importa quale formato sia, la sua formula essenziale e i suoi attivi lenitivi assicurano una detersione perfetta nel pieno rispetto della pelle sensibile.
Scopri tutti i formati disponibili sul nostro sito  http://www.bioderma.it/i-nostri-prodotti/sensibio/h2o 
E tu, quale usi?
#LAcquaMICELLARE #bioderma #struccantemicellare #skincare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3218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F873EC-5F89-4939-A019-922BC22697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7510241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57F8C-8257-4173-B0DC-1B4B33E9E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C22872-F907-4220-BFC8-192514C2DF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15000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3265001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5454435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673741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640016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43652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87569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03905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3152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89447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30871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09262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42473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98343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556387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58962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6666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38326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306565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6834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BIODERMA Italy - 2018-03-22 10:00:00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[LO SAPEVI?]
Bioderma addicted, sapete cosa conferisce a Sensibio H2O 
l'altissimo potere idratante?
➡️ Il complesso naturale brevettato D.A.F. composto da Ramnosio, Mannitolo, Xilitolo &amp; Fruttoligosaccaridi ⬅️
✔️ Il Ramnosio lenisce e riduce la sensibilità cutanea
✔️ Il Mannitolo diminuisce il numero di radicali liberi
✔️ Lo Xilitolo idrata
✔️ I fruttoligosaccaridi aiutano a preservare la formula
Scopri di più su:  http://www.bioderma.it/i-nostri-prodotti/sensibio/h2o 
#LAcquaMICELLARE #bioderma #struccantemicellare #skincare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21811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06466C-5C45-424D-8E12-560D816889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6153161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106A1-CA78-43EE-8D40-A2620BA30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5908A4-E1DC-4C0E-91E1-31225FB7D0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31561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7621911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037121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664522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03315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54078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0055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84702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38642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92731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54408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94992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48609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30591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850104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838535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97323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02104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077095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2697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BIODERMA Italy - 2018-03-20 10:00:00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Anche quando non è truccata, la pelle sensibile ha bisogno di essere pulita in profondità ogni sera ✨
Elimina tutte le impurità della giornata con Sensibio H2O!
Per avere una pelle bella fin dal risveglio, visita il nostro sito
➡️  http://www.bioderma.it/i-nostri-prodotti/sensibio/h2o 
#LAcquaMICELLARE #bioderma #struccantemicellare #skincare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2385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A8444C-34FB-4F2E-AA4A-A809776D01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9253344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F025E-B1CF-49CF-B404-2AD9DF0D5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16BAE3-C3FA-45C3-B719-22C140E068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26217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5927760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499962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947684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448265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64802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33724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26627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67942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83362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30849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83876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03504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6221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635749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549935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29564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82423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258299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0220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BIODERMA Italy - 2018-03-17 10:00:00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Sai perchè l'acqua micellare "con il tappo rosa" è ormai un'icona?
Non solo perchè è #LAcquaMICELLARE dermatologica e scelta dalle donne di tutto il mondo ma anche perchè 
è #LAcquaMICELLARE adottata dai più importanti make up artist ✨
E' da sempre protagonista dei backstage delle fashion week come alleato N.1 degli specialisti del make up 
e delle modelle ✨
E tu, come inserisci Sensibio H2O nella tua routine cosmetica? Raccontacelo 👇👇
➡️ http://www.bioderma.it/i-nostri-prodotti/sensibio/h2o 
#LAcquaMICELLARE #bioderma #struccantemicellare #skincare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18597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4640C2-0E36-4238-8F98-25380604A3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0817699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A8123-AEDB-4298-9418-A200E1362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D1045F-293B-44B0-82AD-E2165A5B5B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26753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65609154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848408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696301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098792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03991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20479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40289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932195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24091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05957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59677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9762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88483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041751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187882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66258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564008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83760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0091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BIODERMA Italy - 2018-03-15 15:02:07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Sai perchè Sensibio H2O è ormai un'icona?
Perchè è Più Di Ciò Che Vedi!
E' #LAcquaMICELLARE formulata con acqua altamente purificata 
E' #LAcquaMICELLARE ispirata ai meccanismi biologici della pelle 
E' #LAcquaMICELLARE lenitiva prescritta dai dermatologi e scelta dalle donne di tutto il mondo!
👇Scopri di più e raccontaci perchè Sensibio H2O è un'icona per te👇
➡️ http://www.bioderma.it/i-nostri-prodotti/sensibio/h2o
#bioderma #struccantemicellare #skincare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73519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667892-BB5E-421B-B1CE-3316393AFC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988392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10665-BB4C-465E-8262-80F9A132A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1D1F82-AFFD-4304-B84E-A65B15D378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78134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4775209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393177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744723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076318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33248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11046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60649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41576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67651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29964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13238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37450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2092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471708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329954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97420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57289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681247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2398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BIODERMA Italy - 2018-03-12 10:00:00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Nel 1995 i nostri laboratori hanno formulato la prima acqua micellare direttamente ispirata ai meccanismi biologici della pelle.
Riconosci questo flacone diventato ormai un'icona?
Raccontaci perchè Sensibio H2O è un'icona per te 
usando l' #LAcquaMICELLARE
🔜 E' arrivato il momento di conoscere tutto quello che non sapevi sull'acqua micellare...STAY TUNED😉 
➡️ http://www.bioderma.it/i-nostri-prodotti/sensibio/h2o
#bioderma #struccantemicellare #skincare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20510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65EC2E-A1F7-41B2-AFFD-FA670F9A1B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0684415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1F757-893F-4638-8FEB-793F10A7E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- 9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F432E6-1562-4C66-8247-9C91548BA8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09824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4958689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9689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690189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226239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25026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70270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62523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08271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27519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47588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65762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89512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802778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9626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60353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46837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24949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803478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784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BIODERMA Italy - 2018-03-12 09:40:05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649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BIODERMA Italy - 2018-03-08 10:49:18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Essere donna è così affascinante. E' un'avventura che richiede un tale coraggio, una sfida, che non finisce mai.
💐 Buona Festa della Donna a tutte le nostre Amiche 💐
http://www.bioderma.it/ 
#bioderma #sensibioH2O #biodermaitalia #biodermaaddicted #womansinternationalday #8marzo2018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9614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3EDA95-A097-43E7-B0F6-598E74487F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3203534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5F911-85C4-4D7B-94A9-CFA9B2A97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- 10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37C590-4EB2-4C79-B09C-1DB18387C6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49261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3534221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434392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883115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168414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80295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92486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04596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65619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30229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39923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07666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52708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83743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945440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937446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72251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5383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071054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5185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BIODERMA Italy - 2018-03-06 09:30:00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✨Ai premi Oscar 2018 trionfa "La forma dell'acqua" e anche Bioderma ha la sua acqua da Oscar✨
Sensibio H2O è l'acqua micellare che deterge, lenisce e strucca anche il trucco waterproof!
Prescritta dai dermatologi, consigliata dai farmacisti, adottata dai make up artist e scelta dalle donne di tutto il mondo!
Scopri di più su 
➡️ http://www.bioderma.it/i-nostri-prodotti/sensibio
#sensibioH2O #bioderma #skin #skincare #beauty #beautyroutine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09209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4013F5-56C3-44A9-8A1E-12EA0514D7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4936060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625</Words>
  <Application>Microsoft Office PowerPoint</Application>
  <PresentationFormat>On-screen Show (4:3)</PresentationFormat>
  <Paragraphs>398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Calibri</vt:lpstr>
      <vt:lpstr>Arial</vt:lpstr>
      <vt:lpstr>quintly_template</vt:lpstr>
      <vt:lpstr>Facebook Own Posts Table - 1 of 10</vt:lpstr>
      <vt:lpstr>Facebook Own Posts Table - 2 of 10</vt:lpstr>
      <vt:lpstr>Facebook Own Posts Table - 3 of 10</vt:lpstr>
      <vt:lpstr>Facebook Own Posts Table - 4 of 10</vt:lpstr>
      <vt:lpstr>Facebook Own Posts Table - 5 of 10</vt:lpstr>
      <vt:lpstr>Facebook Own Posts Table - 6 of 10</vt:lpstr>
      <vt:lpstr>Facebook Own Posts Table - 7 of 10</vt:lpstr>
      <vt:lpstr>Facebook Own Posts Table - 8 of 10</vt:lpstr>
      <vt:lpstr>Facebook Own Posts Table - 9 of 10</vt:lpstr>
      <vt:lpstr>Facebook Own Posts Table - 10 of 10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- 1 of 10</dc:title>
  <dc:creator>Administrator</dc:creator>
  <cp:lastModifiedBy>Administrator</cp:lastModifiedBy>
  <cp:revision>1</cp:revision>
  <dcterms:created xsi:type="dcterms:W3CDTF">2018-04-16T16:58:50Z</dcterms:created>
  <dcterms:modified xsi:type="dcterms:W3CDTF">2018-04-16T17:01:26Z</dcterms:modified>
</cp:coreProperties>
</file>