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CC77-5256-4523-94C9-4D70427C4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321A8-7EB6-4413-9AB5-95D369B858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489296"/>
              </p:ext>
            </p:extLst>
          </p:nvPr>
        </p:nvGraphicFramePr>
        <p:xfrm>
          <a:off x="457200" y="1731963"/>
          <a:ext cx="82296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79243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17317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3142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429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933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506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15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036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524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903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457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113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589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071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5590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22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846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6562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7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- 2018-03-30 09:00:00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Cara amica, è arrivato il momento di preparare la tua Sensibio H2O...perchè?
Perchè quest'anno la sorpresa di Bioderma non la troverai nelle uova di pasqua, ma sui nostri social, molto molto presto..stay tuned😉
Buona Pasqua da Bioderma!!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16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EE702-5C1F-424B-A574-F49F5288C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42583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2D95-BB83-44A4-AD95-BE4397693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BAC09-B992-4CDD-A84D-DAB4F5011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058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627898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5854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87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3945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22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288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84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44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104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234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893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112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081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1600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8049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398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3285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9865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8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- 2018-03-28 08:37:40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Pasqua è alle porte e tu, sai già dove trascorrerai il weekend? Qualsiasi sia la località che hai scelto non smettere di prenderti  cura della tua pelle!  
Sensibio H2O 100ml: il formato travel da portare sempre con te. 
✔️ Rimani in città? Usa Sensibio H2O per detergere la tua pelle dallo smog e dalle impurità che quotidianamente si depositano sul viso.
➡️ http://www.bioderma.it/i-nostri-prodotti/sensibio/h2o  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80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B441A-8FD1-4F06-B5E5-9416DD282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9130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4959-63B5-4EE9-A6C4-644B67D2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07A0D-5FAA-499E-8F76-85226728C9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26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57259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3269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8040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7155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86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00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954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936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094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696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357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40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42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8668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9120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729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4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9613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1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- 2018-03-24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💟 Sensibio H2O sempre con te 💟
✔️ 100ml per i tuoi viaggi
✔️ 250ml per la detersione quotidiana
✔️ 500ml per le vere #biodermaaddicted
Non importa quale formato sia, la sua formula essenziale e i suoi attivi lenitivi assicurano una detersione perfetta nel pieno rispetto della pelle sensibile.
Scopri tutti i formati disponibili sul nostro sito  http://www.bioderma.it/i-nostri-prodotti/sensibio/h2o 
E tu, quale usi?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021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7FFC5-C189-40BD-8E75-D835FE4C2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64191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D6A87-203D-4882-B8CA-B5E3734B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E4640-DDD8-4A3B-8395-FC140829B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8557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68303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1224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5672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482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46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89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572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43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829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294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310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431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7643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5550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756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222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027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0519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36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- 2018-03-22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[LO SAPEVI?]
Bioderma addicted, sapete cosa conferisce a Sensibio H2O 
l'altissimo potere idratante?
➡️ Il complesso naturale brevettato D.A.F. composto da Ramnosio, Mannitolo, Xilitolo &amp; Fruttoligosaccaridi ⬅️
✔️ Il Ramnosio lenisce e riduce la sensibilità cutanea
✔️ Il Mannitolo diminuisce il numero di radicali liberi
✔️ Lo Xilitolo idrata
✔️ I fruttoligosaccaridi aiutano a preservare la formula
Scopri di più su:  http://www.bioderma.it/i-nostri-prodotti/sensibio/h2o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40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ACA40-9D26-47DF-85BE-1563B4057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79011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DAA2A-3D91-489A-A64E-8F710FB1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D6D3B-507A-4BEB-BA18-13D1CBA73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688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28715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90900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4305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6206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66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10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96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531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38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23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821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199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2452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4856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1513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100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306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1944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24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- 2018-03-20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Anche quando non è truccata, la pelle sensibile ha bisogno di essere pulita in profondità ogni sera ✨
Elimina tutte le impurità della giornata con Sensibio H2O!
Per avere una pelle bella fin dal risveglio, visita il nostro sito
➡️  http://www.bioderma.it/i-nostri-prodotti/sensibio/h2o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78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DB605-E3FB-4420-AFEC-C88504E97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659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5FA67-A4EF-4CBD-85BA-FC57F7D95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E5CCF-0C1C-4C90-A9BB-4A4A44481B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957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1443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870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1481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5871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757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43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463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217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631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657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69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573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748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2459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6399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446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535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6449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65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- 2018-03-17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Sai perchè l'acqua micellare "con il tappo rosa" è ormai un'icona?
Non solo perchè è #LAcquaMICELLARE dermatologica e scelta dalle donne di tutto il mondo ma anche perchè 
è #LAcquaMICELLARE adottata dai più importanti make up artist ✨
E' da sempre protagonista dei backstage delle fashion week come alleato N.1 degli specialisti del make up 
e delle modelle ✨
E tu, come inserisci Sensibio H2O nella tua routine cosmetica? Raccontacelo 👇👇
➡️ http://www.bioderma.it/i-nostri-prodotti/sensibio/h2o 
#LAcquaMICELLARE 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96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FD3BA-7529-45D1-A101-E707B84D9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2074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A6203-9F7F-4DEE-A00B-62B6CF30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F8CE2-7E75-492B-BA43-E167ECC26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849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347397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55901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36737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1422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75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759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863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887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06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30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709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361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5076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1922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535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342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4456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1801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52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- 2018-03-15 15:02:07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Sai perchè Sensibio H2O è ormai un'icona?
Perchè è Più Di Ciò Che Vedi!
E' #LAcquaMICELLARE formulata con acqua altamente purificata 
E' #LAcquaMICELLARE ispirata ai meccanismi biologici della pelle 
E' #LAcquaMICELLARE lenitiva prescritta dai dermatologi e scelta dalle donne di tutto il mondo!
👇Scopri di più e raccontaci perchè Sensibio H2O è un'icona per te👇
➡️ http://www.bioderma.it/i-nostri-prodotti/sensibio/h2o
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100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5ECF0-CB05-4D59-8EA5-2F4D697CE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07482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7D2F3-5F22-47CD-85A4-BA2348128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58486D-A81D-47F4-836D-0AF7CD7500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077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33379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29064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6866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7385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472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204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487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923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29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847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264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495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1513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05291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781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99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164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2004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62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- 2018-03-12 10:00:00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Nel 1995 i nostri laboratori hanno formulato la prima acqua micellare direttamente ispirata ai meccanismi biologici della pelle.
Riconosci questo flacone diventato ormai un'icona?
Raccontaci perchè Sensibio H2O è un'icona per te 
usando l' #LAcquaMICELLARE
🔜 E' arrivato il momento di conoscere tutto quello che non sapevi sull'acqua micellare...STAY TUNED😉 
➡️ http://www.bioderma.it/i-nostri-prodotti/sensibio/h2o
#bioderma #struccantemicellare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47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E3D14-F214-4219-92FE-CEC8E80F7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33051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334EF-6830-4C1A-BE5C-00AF20724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35362-7600-4D3A-B32F-A4422E195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714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68668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69685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7493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1590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422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65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86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429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278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05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0929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739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476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6431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2855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850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062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7889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01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- 2018-03-12 09:40:05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4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- 2018-03-08 10:49:18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Essere donna è così affascinante. E' un'avventura che richiede un tale coraggio, una sfida, che non finisce mai.
💐 Buona Festa della Donna a tutte le nostre Amiche 💐
http://www.bioderma.it/ 
#bioderma #sensibioH2O #biodermaitalia #biodermaaddicted #womansinternationalday #8marzo2018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058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F2140-8DA6-4931-B2C5-3CDE062F7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8823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4E0F-70A3-49A6-A13C-7586AE24F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D20D9-4DD4-49E5-B1DA-05EDA4F8F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4508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7103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4846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3076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9741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750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079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125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800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4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204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544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975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903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7126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8602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374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913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168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30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BIODERMA Italy - 2018-03-06 09:30:00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✨Ai premi Oscar 2018 trionfa "La forma dell'acqua" e anche Bioderma ha la sua acqua da Oscar✨
Sensibio H2O è l'acqua micellare che deterge, lenisce e strucca anche il trucco waterproof!
Prescritta dai dermatologi, consigliata dai farmacisti, adottata dai make up artist e scelta dalle donne di tutto il mondo!
Scopri di più su 
➡️ http://www.bioderma.it/i-nostri-prodotti/sensibio
#sensibioH2O #bioderma #skin #skincare #beauty #beautyroutine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40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EFB8B-1233-4A7D-BFAC-C1F6DA415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82113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625</Words>
  <Application>Microsoft Office PowerPoint</Application>
  <PresentationFormat>On-screen Show (4:3)</PresentationFormat>
  <Paragraphs>398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10</dc:title>
  <dc:creator>Administrator</dc:creator>
  <cp:lastModifiedBy>Administrator</cp:lastModifiedBy>
  <cp:revision>1</cp:revision>
  <dcterms:created xsi:type="dcterms:W3CDTF">2018-04-16T16:46:00Z</dcterms:created>
  <dcterms:modified xsi:type="dcterms:W3CDTF">2018-04-16T16:48:35Z</dcterms:modified>
</cp:coreProperties>
</file>