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7"/>
      <p:bold r:id="rId8"/>
      <p:italic r:id="rId9"/>
      <p:boldItalic r:id="rId1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6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648" y="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2.fntdata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font" Target="fonts/font1.fntdata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font" Target="fonts/font3.fntdata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9C49FF-F759-407F-9BDC-00BB04DE3A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- 1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F1A85DE-02BE-4BBA-99EC-0450DC47E5B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46734680"/>
              </p:ext>
            </p:extLst>
          </p:nvPr>
        </p:nvGraphicFramePr>
        <p:xfrm>
          <a:off x="457200" y="1731963"/>
          <a:ext cx="8229600" cy="4363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374933133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88380035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84474014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63681755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9303856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93089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kotexecuador (Kotex Ecuador) - 2018-02-28 22:44:55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Conoce los nuevos protectores diarios Kotex Ultrafinos Sport, su diseño es perfecto para que puedas realizar actividad intensa #NOTEDETENGAS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0.1613%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8063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kotexecuador (Kotex Ecuador) - 2018-02-28 15:36:25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¡Ya tenemos ganadoras! @niniangeles93 @majitobaqueriz @tiffanytoala ganaron entradas al @beachtennissalinas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0.2419%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96395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kotexecuador (Kotex Ecuador) - 2018-02-27 21:31:43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Arriésgate y pierde el miedo #NOTEDETENGAS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0.2290%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86545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kotexecuador (Kotex Ecuador) - 2018-02-27 01:26:43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Gana entradas al @beachtennissalinas para ti y un acompañante
Completa la frase con la opción correcta, menciona a tu acompañante y utiliza el HT #NOTEDETENGAS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0.5253%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99182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intimaec (Íntima) - 2018-02-27 01:00:58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La mejor forma de mantenerte hidratada es tomando ¡Agua de Coco! Ideal para tomar y comer  en la playa.😉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0.4895%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67423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nosotrasecuador (Nosotras Ecuador) - 2018-02-27 00:19:06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DÍA DE ESTRENO!! 🍿🎬 llegó la hora de disfrutar de la Serie más cool de NosotrasOnline 😍😍 No te pierdas del primer capítulo dándole click al link de nuestra bio!!! #NosotrasEcuador #Lovinglaserie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0.8950%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43099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kotexecuador (Kotex Ecuador) - 2018-02-26 22:06:12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Felicitaciones @_marielazambrano y @gatitamfguerra ganaron entradas para ustedes y un acompañante al @beachtennissalinas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0.2290%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497664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6C8B73-0F51-4E24-B1A3-C8CF381EF02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6983105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B198B3-AD66-4B35-90E4-89D19CF803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- 2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2276FE3-9B20-4C70-990E-1629833E87A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4781546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180062528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58198562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32961875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50736407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2173189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79239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kotexecuador (Kotex Ecuador) - 2018-02-26 16:00:42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¡Vive cada momento con felicidad e intensidad! Disfrútalos al máximo con Kotex #NOTEDETENGAS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0.1347%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94470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kotexecuador (Kotex Ecuador) - 2018-02-26 00:01:44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¡Faltan pocos días!
Vive de cerca un espectáculo con los mejores del mundo en el #BTSalinas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0.0943%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07762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kotexecuador (Kotex Ecuador) - 2018-02-25 16:35:03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Armamos un playlist perfecto para tus mejores momentos en la playa #BeachModeOn Escúchala y #NoTeDetengas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0.1077%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83973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intimaec (Íntima) - 2018-02-25 01:00:37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Sabías que la avena  es un grano rico en proteínas, grasas insaturadas y vitamina B. Inclúyelo en tus desayunos :D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0.7124%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76887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nosotrasecuador (Nosotras Ecuador) - 2018-02-24 16:41:16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Tomar agua no te gusta? 🤭🤭 De ahora en adelante te encantará 🍉🥝🍉con estas recetas que llenan el 💦 💦 de muucho sabor y además son muuuuy refrescantes #NosotrasEduador #TipsNosotras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1.6476%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43794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kotexecuador (Kotex Ecuador) - 2018-02-24 16:12:40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Este sábado disfrútalo a tu manera #NOTEDETENGAS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0.1751%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584710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1AA870-F5A8-4593-9F3A-D4820048812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16092587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E37581-275B-4BAC-BFDF-17C10789F4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- 3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AF50EA1-4DFF-4CD9-9D27-7DDE4E1C52C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5709957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216358380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98454204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77858843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42509278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9009328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54502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kotexecuador (Kotex Ecuador) - 2018-02-23 22:57:36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Gana entradas para ti y un acompañante al Beach Tennis Salinas.
Déjanos un comentario con tu respuesta
Menciona a la persona con la que irás y utiliza el HT #NOTEDETENGAS
*Fecha del sorteo: lunes 26 de febrero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0.3906%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76527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kotexecuador (Kotex Ecuador) - 2018-02-23 15:59:54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Se viene el @beachtennissalinas y Kotex estará presente. Tenemos entradas ¡Atentas a nuestras publicaciones!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0.3367%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83584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intimaec (Íntima) - 2018-02-23 14:25:59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@melpin132 nos comprarte una fotito de su premio 🤗 💕 #Repost @melpin132 (@get_repost)
・・・
Oigan miren lo que me envió @intimaec junto con @yummi_ec GRACIAS !!! Son los mejores al fin podré probar estos postres 😍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1.6987%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56818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nosotrasecuador (Nosotras Ecuador) - 2018-02-23 02:14:40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Por qué tú tienes muuuchos estilos, Nosotras tenemos Protectores Diarios Multiestilo un protector que se adapta a cada uno de tus pantys, recuerda cambiarte el protector VARIAS veces al día 😉😉😉 #SeguridadyConfianza #NosotrasEcuador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0.9230%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30245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kotexecuador (Kotex Ecuador) - 2018-02-22 15:56:38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¿Aún no tienes la nueva app con rutinas diseñadas para el ciclo femenino? Encuéntrala como  #KotexSports, descágarla y #NOTEDETENGAS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0.2559%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334747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76E240E-3199-4504-852E-56709BBA779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40407609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683E29-D040-4E8D-9737-ABF241BE50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- 4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E509960-9F53-4C7C-A397-93B6FBBFAE9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4208288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577233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11008851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31614135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36872047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4734735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78628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intimaec (Íntima) - 2018-02-22 13:01:22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Tenemos invitación, piqueos, actividades, solo hace falta una buena lista de música. Ten preparada una  serie de temas que se reproducirán uno tras otro y ¡A bailar! #CelebraConTuÍntima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0.6281%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8863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nosotrasecuador (Nosotras Ecuador) - 2018-02-22 02:04:20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No te pierdas Loving 💞una serie fuera de serie a partir de este lunes 26 de febrero en www.nosotrasonline.com 💖💖💖 #NosotrasEcuador #Lovinglaserie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0.8494%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72969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intimaec (Íntima) - 2018-02-22 01:00:47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Una noche de chicas, ideal para aprovechar y hacerse tratamientos de belleza, desde la manicura hasta una hidratación profunda de cabello. #CelebraConTuÍntima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0.9870%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41454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kotexecuador (Kotex Ecuador) - 2018-02-21 19:03:57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Conoce la nueva línea Kotex Sport para actividades intesas #NOTEDETENGAS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0.2423%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28880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kotexecuador (Kotex Ecuador) - 2018-02-21 15:15:00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Se viene el #BTSalinas ¡Tenemos increíbles sorpresas! #Repost @beachtennissalinas with @get_repost
・・・
¡Cada vez más cerca para que disfrutes las mejores jugadas de los grandes del mundo! #BTSalinas #VíveloDeCerca #BeachTennisLovers #BeachTennisLife #Salinas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0.3096%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97128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kotexecuador (Kotex Ecuador) - 2018-02-21 00:02:01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Si el periodo no te detiene, tampoco debería tu toalla. Con la nueva línea de #KotexSports #NOTEDETENGAS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0.2288%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729988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6CD3E2C-E706-4E38-9041-C9A7632496A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24700686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3BAA5C-E2E0-4885-92AE-23D91068A2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- 5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6E09AA4-EACC-4C84-9F88-EFE9FB8DF4B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6836624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114943346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63606930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73886227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85149360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3722946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50281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nosotrasecuador (Nosotras Ecuador) - 2018-02-20 23:17:22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Cuando sonríes el 🌎 de devuelve muchas 😃😃 más, contagia a tooodos y creemos un mundo más feliz un planeta lleno de felicidad y mucho amooor 💞💞 #NosotrasEcuador #LovingNosotras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2.6744%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801343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71C0A7C-7486-4410-A11F-F548808C255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364562565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395</Words>
  <Application>Microsoft Office PowerPoint</Application>
  <PresentationFormat>On-screen Show (4:3)</PresentationFormat>
  <Paragraphs>160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quintly_template</vt:lpstr>
      <vt:lpstr>Instagram Posts Table - 1 of 5</vt:lpstr>
      <vt:lpstr>Instagram Posts Table - 2 of 5</vt:lpstr>
      <vt:lpstr>Instagram Posts Table - 3 of 5</vt:lpstr>
      <vt:lpstr>Instagram Posts Table - 4 of 5</vt:lpstr>
      <vt:lpstr>Instagram Posts Table - 5 of 5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Posts Table - 1 of 5</dc:title>
  <dc:creator>Administrator</dc:creator>
  <cp:lastModifiedBy>Administrator</cp:lastModifiedBy>
  <cp:revision>1</cp:revision>
  <dcterms:created xsi:type="dcterms:W3CDTF">2018-03-01T21:51:10Z</dcterms:created>
  <dcterms:modified xsi:type="dcterms:W3CDTF">2018-03-01T21:52:14Z</dcterms:modified>
</cp:coreProperties>
</file>