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C5507-9D5B-42D3-97F4-7AC3027D33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oficial_ict - 1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95EE3C-63DB-4C5E-861E-A707A1048C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7850283"/>
              </p:ext>
            </p:extLst>
          </p:nvPr>
        </p:nvGraphicFramePr>
        <p:xfrm>
          <a:off x="457200" y="1731963"/>
          <a:ext cx="7818117" cy="3779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3661210766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586526782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1512823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95160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44340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329869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942187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46217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619394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0235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323651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28336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oficial_ict - 2022-12-31 09:00:37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https://quintly-image-storage.s3.amazonaws.com/68489a41432fc82c5efcae5b76168651/01d362da4ba7602d4b2c932f1f6836e0.jpg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0.9512 %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9588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oficial_ict - 2022-12-31 09:00:30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https://quintly-image-storage.s3.amazonaws.com/68489a41432fc82c5efcae5b76168651/15bf6f723a8e1b0c835257fb58b7a05d.jpg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0.9927 %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51107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53D592-2878-4524-BF62-6ABDCD58F0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01/01/2022 - 12/31/2022</a:t>
            </a:r>
          </a:p>
        </p:txBody>
      </p:sp>
    </p:spTree>
    <p:extLst>
      <p:ext uri="{BB962C8B-B14F-4D97-AF65-F5344CB8AC3E}">
        <p14:creationId xmlns:p14="http://schemas.microsoft.com/office/powerpoint/2010/main" val="1148520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0940EF-4173-4F7C-8E4F-9196D06A57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oficial_ict - 2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C97339-9875-42A4-A508-CC55CA59C0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769951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1161131985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1299839419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9469354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6680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22081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47556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979281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012758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081144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05108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14530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6526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oficial_ict - 2022-12-31 09:00:24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https://quintly-image-storage.s3.amazonaws.com/68489a41432fc82c5efcae5b76168651/1921feba829559d05c6eb97043a5b55c.jpg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0.9790 %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7124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oficial_ict - 2022-12-31 09:00:18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https://quintly-image-storage.s3.amazonaws.com/68489a41432fc82c5efcae5b76168651/dd3680e95f887f5d992de973d258e677.jpg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0.7830 %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5380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B7D392-6AC1-4E06-9137-0D84F085E3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01/01/2022 - 12/31/2022</a:t>
            </a:r>
          </a:p>
        </p:txBody>
      </p:sp>
    </p:spTree>
    <p:extLst>
      <p:ext uri="{BB962C8B-B14F-4D97-AF65-F5344CB8AC3E}">
        <p14:creationId xmlns:p14="http://schemas.microsoft.com/office/powerpoint/2010/main" val="23898320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564585-4E4F-47B0-A67A-A5DEEA853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oficial_ict - 3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F8D1FB-E74E-4931-A561-3CCE23A1CC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281386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2675589715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1813426501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8385962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45110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46982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128036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07042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61414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42474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42267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345889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0680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oficial_ict - 2022-12-28 09:00:06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https://quintly-image-storage.s3.amazonaws.com/68489a41432fc82c5efcae5b76168651/7b4ca3877f789182ecb72848acaafc23.jpg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0.8061 %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7035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oficial_ict - 2022-12-26 09:00:34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https://quintly-image-storage.s3.amazonaws.com/68489a41432fc82c5efcae5b76168651/b530632ba8a42b050f44bfba0e18fa94.jpg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1.0252 %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24307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1CBF21-0889-4D15-A38A-07C4E67D2A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01/01/2022 - 12/31/2022</a:t>
            </a:r>
          </a:p>
        </p:txBody>
      </p:sp>
    </p:spTree>
    <p:extLst>
      <p:ext uri="{BB962C8B-B14F-4D97-AF65-F5344CB8AC3E}">
        <p14:creationId xmlns:p14="http://schemas.microsoft.com/office/powerpoint/2010/main" val="12409914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27D57B-837D-45E4-BDBA-5658E3A59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oficial_ict - 4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5D3F59-7792-4567-BCA9-634C3849E36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49224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1921671714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1456152525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0470228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09146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13914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0059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126829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5158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367552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63234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254922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7999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oficial_ict - 2022-12-26 09:00:26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https://quintly-image-storage.s3.amazonaws.com/68489a41432fc82c5efcae5b76168651/453b6bcdfd6ed4260892f5c3e01bc4c6.jpg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1.0179 %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5419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oficial_ict - 2022-12-26 09:00:20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https://quintly-image-storage.s3.amazonaws.com/68489a41432fc82c5efcae5b76168651/158e2b653b0c3b1ba0c1eab7fa8237f0.jpg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1.0226 %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32879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A1D9A0-9C0B-4C57-9E05-2D37EF8FE2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01/01/2022 - 12/31/2022</a:t>
            </a:r>
          </a:p>
        </p:txBody>
      </p:sp>
    </p:spTree>
    <p:extLst>
      <p:ext uri="{BB962C8B-B14F-4D97-AF65-F5344CB8AC3E}">
        <p14:creationId xmlns:p14="http://schemas.microsoft.com/office/powerpoint/2010/main" val="4231569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F3124A-0BA6-4D99-A033-D7A7A3F3A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oficial_ict - 5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4D49DF-5028-429D-9054-63EA5C3B50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575118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2945592664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761467817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0354176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15575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06529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243731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64549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39867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15471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134673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15138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3816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oficial_ict - 2022-12-26 09:00:13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https://quintly-image-storage.s3.amazonaws.com/68489a41432fc82c5efcae5b76168651/0527e7e6981fc194361eb51a2f7f93fb.jpg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0.7765 %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766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oficial_ict - 2022-12-25 09:00:34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https://quintly-image-storage.s3.amazonaws.com/68489a41432fc82c5efcae5b76168651/285678fc4f12eabd587d3f751044cd3c.jpg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0.9901 %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89838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CBD49E-D43F-4CC2-B516-D9BD0CA56C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01/01/2022 - 12/31/2022</a:t>
            </a:r>
          </a:p>
        </p:txBody>
      </p:sp>
    </p:spTree>
    <p:extLst>
      <p:ext uri="{BB962C8B-B14F-4D97-AF65-F5344CB8AC3E}">
        <p14:creationId xmlns:p14="http://schemas.microsoft.com/office/powerpoint/2010/main" val="32373098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FE675C-10C3-4B83-841F-94C43F0476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oficial_ict - 6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270441-4292-4A9B-B4E5-69944CB982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60915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3320884157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2717331473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7444975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04917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945840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243546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486155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57287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13596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77823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77189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9698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oficial_ict - 2022-12-25 09:00:28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https://quintly-image-storage.s3.amazonaws.com/68489a41432fc82c5efcae5b76168651/4b15254ff96579002e92128b9ddcb136.jpg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0.9694 %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9380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oficial_ict - 2022-12-25 09:00:22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https://quintly-image-storage.s3.amazonaws.com/68489a41432fc82c5efcae5b76168651/84d57a5d9b6d18c2f4537fe4a209e36a.jpg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0.9749 %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80530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D5DA69-5022-40E7-8423-F05953E84D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01/01/2022 - 12/31/2022</a:t>
            </a:r>
          </a:p>
        </p:txBody>
      </p:sp>
    </p:spTree>
    <p:extLst>
      <p:ext uri="{BB962C8B-B14F-4D97-AF65-F5344CB8AC3E}">
        <p14:creationId xmlns:p14="http://schemas.microsoft.com/office/powerpoint/2010/main" val="3557364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47DE6-2372-490B-97A2-7AE3687D95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oficial_ict - 7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A1F3AFF-461F-4E13-BAD3-1EF7ECCA7B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2995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3081526555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1665061986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8798536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307350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71347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93664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729655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98512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77983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332452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31116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0744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oficial_ict - 2022-12-25 09:00:15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https://quintly-image-storage.s3.amazonaws.com/68489a41432fc82c5efcae5b76168651/6d976f256c56630e5afda73609c3051d.jpg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0.8316 %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9367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oficial_ict - 2022-12-23 15:31:35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Les brindamos esta información de interés: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https://quintly-image-storage.s3.amazonaws.com/68489a41432fc82c5efcae5b76168651/748ca20f5f32b6dad91d9b6d2ffe12a4.jpg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0.9288 %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70377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B05697-E94C-4B82-B95F-2F6E0D24E1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01/01/2022 - 12/31/2022</a:t>
            </a:r>
          </a:p>
        </p:txBody>
      </p:sp>
    </p:spTree>
    <p:extLst>
      <p:ext uri="{BB962C8B-B14F-4D97-AF65-F5344CB8AC3E}">
        <p14:creationId xmlns:p14="http://schemas.microsoft.com/office/powerpoint/2010/main" val="7508244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2EE14-7CBA-494D-AB9E-17A82048BF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oficial_ict - 8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34EC98-8C27-473F-8014-F711A296BB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174019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634114617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2406881728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5586840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047278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308340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9177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05328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56662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22420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67170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926233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0818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oficial_ict - 2022-12-23 09:00:30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https://quintly-image-storage.s3.amazonaws.com/68489a41432fc82c5efcae5b76168651/87369e50edc3eee4b010726ea42edc4b.jpg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1.0281 %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5808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oficial_ict - 2022-12-23 09:00:23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https://quintly-image-storage.s3.amazonaws.com/68489a41432fc82c5efcae5b76168651/b5e66f9c93f9542e0c6aa64d7b07fcea.jpg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1.0135 %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64636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35D56F-4E66-4BF7-B7C0-D77C2027F4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01/01/2022 - 12/31/2022</a:t>
            </a:r>
          </a:p>
        </p:txBody>
      </p:sp>
    </p:spTree>
    <p:extLst>
      <p:ext uri="{BB962C8B-B14F-4D97-AF65-F5344CB8AC3E}">
        <p14:creationId xmlns:p14="http://schemas.microsoft.com/office/powerpoint/2010/main" val="39264331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7CD2E1-07BB-4A2B-BC4D-B08623610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oficial_ict - 9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4E5288-E6E6-4545-BA6D-C5CB3101D0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03022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2701858156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587736511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8554439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008476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738739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68778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249077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281563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82212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74019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118179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2788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oficial_ict - 2022-12-23 09:00:18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https://quintly-image-storage.s3.amazonaws.com/68489a41432fc82c5efcae5b76168651/b9b50ac2d360b4a6455fb6a197e73371.jpg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1.0422 %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6377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oficial_ict - 2022-12-23 09:00:11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https://quintly-image-storage.s3.amazonaws.com/68489a41432fc82c5efcae5b76168651/a88b6f9137777d4b1e1a82c987f2f57b.jpg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0.8736 %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03891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9742E9-773B-46E0-B1CE-A1435E4E019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01/01/2022 - 12/31/2022</a:t>
            </a:r>
          </a:p>
        </p:txBody>
      </p:sp>
    </p:spTree>
    <p:extLst>
      <p:ext uri="{BB962C8B-B14F-4D97-AF65-F5344CB8AC3E}">
        <p14:creationId xmlns:p14="http://schemas.microsoft.com/office/powerpoint/2010/main" val="28807619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360510-C3E6-42CF-B2C5-42D779F2FF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oficial_ict - 10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A66215-03BA-44CD-9EFB-7311A9F590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057993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509620544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597020487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873001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31776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583015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10739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72937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62828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95004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424755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95012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6770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oficial_ict - 2022-12-21 10:09:26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https://quintly-image-storage.s3.amazonaws.com/68489a41432fc82c5efcae5b76168651/8d98adfb41fb5a574b6350e731e6174f.jpg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0.6959 %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1787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oficial_ict - 2022-12-17 16:32:33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https://quintly-image-storage.s3.amazonaws.com/68489a41432fc82c5efcae5b76168651/167790565b29ef9a7d8dd638f755c875.jpg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0.9000 %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97431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A2FD3B-DEF1-400F-BE18-5E4290F92C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01/01/2022 - 12/31/2022</a:t>
            </a:r>
          </a:p>
        </p:txBody>
      </p:sp>
    </p:spTree>
    <p:extLst>
      <p:ext uri="{BB962C8B-B14F-4D97-AF65-F5344CB8AC3E}">
        <p14:creationId xmlns:p14="http://schemas.microsoft.com/office/powerpoint/2010/main" val="2061167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BFE5C-C9AE-44B9-8A74-5361BEBBE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oficial_ict - 11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E41FAC-3B27-4329-BF85-3538FC2B80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98131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950368432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80267378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4068423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74463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58131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94527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308908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26590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939255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51687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98987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9517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oficial_ict - 2022-12-17 16:17:51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https://quintly-image-storage.s3.amazonaws.com/68489a41432fc82c5efcae5b76168651/17adc9686da57ffa11854fddc1a7ed5e.jpg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1.0408 %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8885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oficial_ict - 2022-12-17 16:17:44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https://quintly-image-storage.s3.amazonaws.com/68489a41432fc82c5efcae5b76168651/ee9b1debfd41f9765c904ce41f97046c.jpg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1.0359 %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59523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EF3F9E-517E-4425-A4E1-6E5C4A9CA3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01/01/2022 - 12/31/2022</a:t>
            </a:r>
          </a:p>
        </p:txBody>
      </p:sp>
    </p:spTree>
    <p:extLst>
      <p:ext uri="{BB962C8B-B14F-4D97-AF65-F5344CB8AC3E}">
        <p14:creationId xmlns:p14="http://schemas.microsoft.com/office/powerpoint/2010/main" val="4444616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5D620B-405E-46D4-B11B-2672816E45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oficial_ict - 12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EA5198-AE73-46EA-AF7A-F49F8264E1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38713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2123890153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1780582912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41264217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00243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345416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44317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4417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351004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216616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90942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054077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8842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oficial_ict - 2022-12-17 16:17:38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https://quintly-image-storage.s3.amazonaws.com/68489a41432fc82c5efcae5b76168651/6169691337b77f497c770e4f66925d3e.jpg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1.0154 %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1856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oficial_ict - 2022-12-17 16:17:31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https://quintly-image-storage.s3.amazonaws.com/68489a41432fc82c5efcae5b76168651/b315a7e766bf8af200c76bace2c4b76f.jpg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1.0654 %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56646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A212D6-0554-4030-B1C7-04EC4D376A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01/01/2022 - 12/31/2022</a:t>
            </a:r>
          </a:p>
        </p:txBody>
      </p:sp>
    </p:spTree>
    <p:extLst>
      <p:ext uri="{BB962C8B-B14F-4D97-AF65-F5344CB8AC3E}">
        <p14:creationId xmlns:p14="http://schemas.microsoft.com/office/powerpoint/2010/main" val="37565788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3CD0F-2AB0-4CAF-8258-0F60DBDB5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oficial_ict - 13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53F6AC-19F9-47D6-A1F8-DC3D6ED2F0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751681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3894133044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1706968389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0872452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8639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92964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002075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073669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14660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37054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47953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88337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0893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oficial_ict - 2022-12-17 16:17:23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https://quintly-image-storage.s3.amazonaws.com/68489a41432fc82c5efcae5b76168651/b19712beb38c3114d20f94b3b91a8f41.jpg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1.0927 %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10712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AFCFD6-979A-4993-A822-927F54B187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01/01/2022 - 12/31/2022</a:t>
            </a:r>
          </a:p>
        </p:txBody>
      </p:sp>
    </p:spTree>
    <p:extLst>
      <p:ext uri="{BB962C8B-B14F-4D97-AF65-F5344CB8AC3E}">
        <p14:creationId xmlns:p14="http://schemas.microsoft.com/office/powerpoint/2010/main" val="18016131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1301</Words>
  <Application>Microsoft Office PowerPoint</Application>
  <PresentationFormat>On-screen Show (4:3)</PresentationFormat>
  <Paragraphs>419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quintly_template</vt:lpstr>
      <vt:lpstr>Instagram Stories Table  | oficial_ict - 1 of 13</vt:lpstr>
      <vt:lpstr>Instagram Stories Table  | oficial_ict - 2 of 13</vt:lpstr>
      <vt:lpstr>Instagram Stories Table  | oficial_ict - 3 of 13</vt:lpstr>
      <vt:lpstr>Instagram Stories Table  | oficial_ict - 4 of 13</vt:lpstr>
      <vt:lpstr>Instagram Stories Table  | oficial_ict - 5 of 13</vt:lpstr>
      <vt:lpstr>Instagram Stories Table  | oficial_ict - 6 of 13</vt:lpstr>
      <vt:lpstr>Instagram Stories Table  | oficial_ict - 7 of 13</vt:lpstr>
      <vt:lpstr>Instagram Stories Table  | oficial_ict - 8 of 13</vt:lpstr>
      <vt:lpstr>Instagram Stories Table  | oficial_ict - 9 of 13</vt:lpstr>
      <vt:lpstr>Instagram Stories Table  | oficial_ict - 10 of 13</vt:lpstr>
      <vt:lpstr>Instagram Stories Table  | oficial_ict - 11 of 13</vt:lpstr>
      <vt:lpstr>Instagram Stories Table  | oficial_ict - 12 of 13</vt:lpstr>
      <vt:lpstr>Instagram Stories Table  | oficial_ict - 13 of 13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Table  | oficial_ict - 1 of 13</dc:title>
  <dc:creator>Administrator</dc:creator>
  <cp:lastModifiedBy>Administrator</cp:lastModifiedBy>
  <cp:revision>1</cp:revision>
  <dcterms:created xsi:type="dcterms:W3CDTF">2023-02-20T15:18:26Z</dcterms:created>
  <dcterms:modified xsi:type="dcterms:W3CDTF">2023-02-20T15:21:03Z</dcterms:modified>
</cp:coreProperties>
</file>