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E02F-19C0-43E9-96EB-1466C1D2C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3E0C1-9618-44A3-980F-62D498C55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7398254"/>
              </p:ext>
            </p:extLst>
          </p:nvPr>
        </p:nvGraphicFramePr>
        <p:xfrm>
          <a:off x="457200" y="1731963"/>
          <a:ext cx="765352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769484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3084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0206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9669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5524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490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7246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4293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6203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213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591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9678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58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719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95E21-94BE-4FD0-84AB-F900FEFF1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817083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F9CD-B152-43E5-8B09-F1D039E8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5EDF4-5F67-46AF-93B0-D5463E459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824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270328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70908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5670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964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4550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3037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748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426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49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0661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2178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3238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230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6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- 2022-10-14 19:03:52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mes del Oktober fresh te traemos esta sencilla y rápida receta de perros calientes en cerveza.
En una olla llevamos a ebullición la cerveza. Cuando la cerveza está hirviendo colocamos las salchichas y las cocinamos entre 10 y 15 minutos. Mientras se cocinan las salchichas, tostamos un poco el pan de perrito. Cuando estén listas las salchichas, las colocamos sobre un papel de cocina para eliminar el exceso de agua y luego la colocamos sobre el pan abierto. Añadimos el pepinillo agridulce cortado en daditos, la cebolla frita y por último las salsas de tu preferencia.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https://quintly-image-storage.s3.amazonaws.com/1f94200c7a18f7bac637646451d5146f/3b050707ea9d121b03c5ace21556b6e9.jpg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39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9799D-E5B7-4CEF-BCD0-99369148F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67338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54370-57BA-4593-8643-2CDBE34D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F6B702-CBBC-422B-A973-7DCD7CBB7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233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157753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55099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5985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447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1014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643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611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11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7582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825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8277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5773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0094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6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- 2022-10-11 15:08:57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Fresh podés encontrar una gran variedad de juguetes para consentir a tu mascota.
Contanos en los comentarios cuál es el juguete favorito de tu mascota y quedarás participando en el sorteo de un juguete para tu mascota. *Aplican restricciones.
*Participa comentando antes del 13 de octubre.
* Sorteo a realizarse el 14 de octubre.
*Serán dos ganadores.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https://quintly-image-storage.s3.amazonaws.com/1f94200c7a18f7bac637646451d5146f/147f0deaf5d25a46fc55a34320b67835.jpg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90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3BED1-88D5-4677-A8AB-357143B88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4293327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F8143-EB84-497A-9107-D26B9539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D51C9-7F8A-4E34-B4D7-BBC5C4DA5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242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67815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9232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9904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3238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0211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1778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0645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6021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073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089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006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607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687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47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- 2022-10-06 13:01:00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Decí café pa' la foto.☕️📸 El café del AM está tan bueno, que antes de tomarlo hay que apreciarlo. ¿O no?
Disponibles únicamente en AMPM Freses, Barrio Dent y Sabana Sur.
#ampm #adictosalcafé #mesdelcafé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https://quintly-image-storage.s3.amazonaws.com/d80cdce3f0982015f35db7f8a86de0e2/88d60b7770e66dde1aab5b5024208c4d.jpg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39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40FAC-96F5-4A2D-AC3B-858BEFEA6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67313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6835-6D46-4535-9DFA-1D0D5B52F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D0349-65BA-42B0-9058-0086CB527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36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151135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022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7220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063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1937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7726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3241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8088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8818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8662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3886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720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569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57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- 2022-10-06 12:56:35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cuando el cajero piensa que vine por café para todos los compas de la ofi… Y en realidad todos son para mí. 😅 ¿Cuántos cafehólicos como yo? ☕️
Disponibles únicamente en AMPM Freses, Barrio Dent y Sabana Sur.
#ampm #adictosalcafé #mesdelcafé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https://quintly-image-storage.s3.amazonaws.com/d80cdce3f0982015f35db7f8a86de0e2/5666b6f7732ca6c1825154cd53dea134.jpg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264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88B74-6640-421B-A8C1-3DC28FCBB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502820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5D6C-BCD3-4AB4-A165-234A1B316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0EC1D-BDE4-4ABC-8B66-3182B73E1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955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233856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53186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7044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9124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3718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576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8133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366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109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101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3043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330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062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57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- 2022-10-06 12:55:21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último café del desierto☕️ ¿O cómo era? 🤔 Bueno para mí tiene más sentido así.
Disponibles únicamente en AMPM Freses, Barrio Dent y Sabana Sur.
#ampm #adictosalcafé #mesdelcafé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https://quintly-image-storage.s3.amazonaws.com/d80cdce3f0982015f35db7f8a86de0e2/520e391c73ac13eac62a6d5d6649ae71.jpg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348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0FBF4-9AB2-41D4-AAD7-6F3E111FA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268031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E3A24-237A-4985-981B-BC25E109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A04F0-87A3-4D19-B4BF-72A99B5B5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097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67085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9021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0201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0012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0115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9608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891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5587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912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710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65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9755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8672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84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- 2022-10-05 16:04:47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¡Estamos en modo #OktoberHost durante todo el mes con estas promos buenísimas! Encontralas en Uber, DiDi y Rappi 🤩
MS CRPBA890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https://quintly-image-storage.s3.amazonaws.com/6d8fd055453940d558de9e484ec77981/4629a78f856973b6a0bbc84de2c7b2b4.jpg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18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B4B2F-AEDB-4970-9947-3292F4EAE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799568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97B55-34CF-434B-96F4-C018A672C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F6107-9186-40CA-9B90-D7DC0899F2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909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87603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8509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8995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8873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7086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060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772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4620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402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957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0225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5678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7656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6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- 2022-10-05 16:00:20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ganarte una entrada doble para asistir al Oktoberfest este finde? 
Para participar, solo tenés que etiquetar a tu compa más birrero o birrera (ambos deben seguirnos en Instagram) 🤩🍻 ¡Mucha suerte!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https://quintly-image-storage.s3.amazonaws.com/6d8fd055453940d558de9e484ec77981/77713108b464ee913635be285c076621.jpg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48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3A910-9862-442F-A87F-7541B1C4F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335482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6C2AA-D3D2-4E0D-9BD6-37AA195C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B973A8-CBE4-4B2D-B882-B47CE804D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158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036029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768492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6445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1436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307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8733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5252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569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656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9735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257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295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16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19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- 2022-10-05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Estas y más promos de cervezas internacionales, las vas a poder encontrar en Host durante todo octubre #OktoberHost 😃
MS CRPBA890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https://quintly-image-storage.s3.amazonaws.com/6d8fd055453940d558de9e484ec77981/fbf647d24a99dfe78cddc8fd3ecb42bf.jpg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470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B507A-ACF5-4849-97FC-742CD84C9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32289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E7FB-FC96-40FD-95BF-D99DA3538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A273E-8839-4C84-AAA7-A50B39324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307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671476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92847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7059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607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362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64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2357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2656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568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4048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3399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8351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484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- 2022-09-30 15:40:56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Pocas cosas son más tristes que una #cerveza mal servida :(
¡Qué no te pase! Con este #tip Fresh vas a servir la cerveza como un profesional todas la veces🍻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https://quintly-image-storage.s3.amazonaws.com/1f94200c7a18f7bac637646451d5146f/8cc65b4efb5b240ce0dbb55912c77800.jpg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09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34B02-2EA6-45A1-9747-857B4073E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162737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4E17B-A685-48EF-A075-7B1698EC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A6309-AC1D-4C30-A130-73BDF9E7A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186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85166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0887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7854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7226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633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2724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208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9437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245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017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4217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5296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778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4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- 2022-09-29 15:20:12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excelente #receta #saludable para una merienda alta en proteína. ¡Encontrá todos los ingredientes que necesitas en Fresh! :D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https://quintly-image-storage.s3.amazonaws.com/1f94200c7a18f7bac637646451d5146f/701c6f5914398df05da2a901687b49cb.jpg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592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269BF-7186-49F1-8A1C-670965F6E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346790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26E2-EBB8-421D-8B2F-CA9A338B2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8FD35-2AAB-4070-B299-A4B6DE08AE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6164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643909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49750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7555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1031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3946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9182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886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563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33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791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589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019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1665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0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- 2022-09-27 15:00:08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dejamos un tip de meriendas para antes, durante o después de tus sesiones de ejercicio.💪🏻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https://quintly-image-storage.s3.amazonaws.com/1f94200c7a18f7bac637646451d5146f/81a81e148fc6a838961970eaac42e509.jpg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86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84795-A5B4-49CA-814F-9730C82FD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14226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E9E5C-8EAD-4E69-877C-0F47B7C83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40C6F-6EAC-4F99-AB0C-0CB1F88D4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605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7858751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70431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5293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410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756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6555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670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9229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7286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765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2688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6219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646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23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- 2022-09-26 13:10:42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Chalupas con pollo mechado super fáciles, deliciosas de hacer y por supuesto todos los ingredientes los podés encontrar en Fresh Market.
Acompáñanos junto a @danielvargasc_ a preparar esta deliciosa receta.
Ingredientes:
Pollo mechado
Lechuga
Tomate 
Guacamole
Frijoles Molidos
Natilla
Sal y pimienta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https://quintly-image-storage.s3.amazonaws.com/1f94200c7a18f7bac637646451d5146f/2b71b0f8b3373664f9a34d0a60273eda.jpg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41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6F634-C326-4733-A91D-99AC920AC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610322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64B2-71A5-47B9-A59A-73949562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53775-DE48-4F11-82BD-96C161F1D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82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354839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9682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1703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097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257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9645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543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8381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2520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7080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087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6125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3152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8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- 2022-09-26 10:02:40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tus compras encontrarás este sticker con el código QR, escanealo y llená tus datos para participar. 😉💪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https://quintly-image-storage.s3.amazonaws.com/6d8fd055453940d558de9e484ec77981/ba7788455a67bd2453298ce3f758dcae.jpg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37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78683-A3AF-47D0-9EB2-9EBCA3757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242977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61601-451B-4918-BE0E-6F396D992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10CC5-F0DF-4C12-B495-8FE4F4331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4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013714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17931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5876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350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76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8278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7226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407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6984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2146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871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9384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888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46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- 2022-09-26 10:01:44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no harías con +₡50.000 en productos de Host! 😱🙌 En nuestro perfil te contamos cómo participar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https://quintly-image-storage.s3.amazonaws.com/6d8fd055453940d558de9e484ec77981/9df41aa1dbf83e61bf5cf229f647748f.jpg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01:21:54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09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2CEF6-1BD8-4822-8226-A535E46AB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033136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798B8-DF36-4D3F-A1CE-6C03D6781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DC15F-53C5-40CD-A781-66FD3F171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170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397322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5141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01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2607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1745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103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843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861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662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1784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558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7930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633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2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- 2022-09-26 10:00:53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Etiquetá al compa que arma los mejores planes. 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https://quintly-image-storage.s3.amazonaws.com/6d8fd055453940d558de9e484ec77981/7df9e6fd5f9fad81372790d077271ce6.jpg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04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69A67-9453-42E5-A637-B502AF099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928124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78E41-2B34-45A0-B160-077651479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C0DE7-4A6A-4F0A-875B-BD2035D67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790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55577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4629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6770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438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666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0901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590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910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998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2469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521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040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032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16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freshmarketcr - 2022-09-23 16:34:06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¿Sabes cual es la mejor manera de tomar tu #cerveza ?
Hoy te vamos a explicar por qué no deberías de tomar tu cerveza directo de la lata o la botella.
#tip #hack #oktoberfest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https://quintly-image-storage.s3.amazonaws.com/1f94200c7a18f7bac637646451d5146f/571b867a5bf5c5527c29b4814244af4d.jpg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44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A1635-1CAC-4080-B42D-83599A7F4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4156749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98F6-8457-464A-8135-F575D3C9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15142-06FC-403B-8EE5-F4C1882BA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8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785303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32353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2315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4950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5164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0839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4735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9886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449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250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9764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4880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2992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6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- 2022-09-22 17:16:15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Oktober con este juego en el que necesitás rapidez, para correr y para tomarte la birra 🍻 🏃🏻‍♀️
Ojo, después de unas cuantas birras, no se recomienda “correr” más. 😅 
#Ampm #OktoberFest #OktoberFestGames
MS CRPBA 1153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https://quintly-image-storage.s3.amazonaws.com/d80cdce3f0982015f35db7f8a86de0e2/959b32ba3e39148cb2c58d9756fffe63.jpg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15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616A1-0031-420C-9A31-00997F24C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704755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D973C-5E46-429B-8722-4827FFCE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8A4B5-4AAE-4846-A22B-D76DB49AA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119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715544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2812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1469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851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721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0973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8892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8334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924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4673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7152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5880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414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4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- 2022-09-22 17:12:50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¡Un clásico de los birreros! 🍺 Jugá con tus compas el Birra Pong y dejanos saber quién es el que queda más entonado.🍻 🏓
#Ampm #OktoberFest #OktoberFestGames
MS CRPBA 1153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https://quintly-image-storage.s3.amazonaws.com/d80cdce3f0982015f35db7f8a86de0e2/bc7b36238db4e81a2374281fe3601712.jpg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91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5ACDB-770B-4E9E-B514-DCCBA3847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4236383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D503-D9F3-420A-8050-06EE726F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32F73-4E4E-4E49-8824-5A99B92A0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872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534980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5467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5795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2025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320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510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9595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729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7488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4469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765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204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9675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88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- 2022-09-22 17:10:45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saber quién es el compa más aguantador?  
Aplicá este juego donde gana el que primero deje la jarra limpia. 
🍺🥇
#ampm #Oktoberfest #oktoberfestgames 
MS CRPBA 1153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https://quintly-image-storage.s3.amazonaws.com/d80cdce3f0982015f35db7f8a86de0e2/4ab0799bc6269f86c6a6ac330fd79f18.jpg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25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CDEC5-6AFD-4BA2-9309-032BE8390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913042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D3B04-3B24-4A5C-8287-0ED9F0BF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33C82-68E2-4B1D-8467-6CD358FF9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447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377014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6974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2171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2829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6950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451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126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8666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0542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969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6086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5801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26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93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- 2022-09-21 19:15:40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ya 12 Imperial son buenas noticias, ¡imaginate ganarte un tatuaje gratis con ellas! 😱 Participá buscando el tiquete dorado en tus compras.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https://quintly-image-storage.s3.amazonaws.com/6d8fd055453940d558de9e484ec77981/2c92bca6a96d084122fb1d39aeb3bc88.jpg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01:21:54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18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456F5-A22D-426A-A4CC-53921E07D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2519872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EFC9-167E-47BD-A393-C9A9E0A5F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71735-1D2B-46E7-9210-A5EFC31BE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243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564609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85127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2485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160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778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29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1285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8615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0915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729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4404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698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207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7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- 2022-09-21 19:14:10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Seguí las pistas de dónde encontrar el tiquete dorado en nuestras historias destacadas 😁 anunciamos nuevas todos los lunes.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https://quintly-image-storage.s3.amazonaws.com/6d8fd055453940d558de9e484ec77981/79b1f50c1981b36e9157a745d1f21288.jpg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01:21:54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53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E87AA-82AF-4583-B3BE-703EAEEBD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983796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56EE-E029-475F-A4F4-76E38791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6092F-E3CF-492D-BB9B-D830696AAF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752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581740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0142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0910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562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84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901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293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424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580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1189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777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4372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0228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9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hostcostarica - 2022-09-21 19:13:24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fiebre de los tatuajes, esta es tu oportunidad de ganarte uno gracias a Host 🤩 Para participar, seguí nuestras pistas todos los lunes y comprá tus 12 unidades de Imperial durante toda la semana 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https://quintly-image-storage.s3.amazonaws.com/6d8fd055453940d558de9e484ec77981/833cee81f0c3a58b93eb5816fe14534b.jpg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01:21:54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8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D75C5-5DF4-453A-8C85-18CA7540A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7395173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97A4-6181-411E-91F0-6AED5288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E8336-A929-4523-9AFD-9FD4A144C8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172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620301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7173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6644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9505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881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0304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3687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097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9147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102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91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136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8177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9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- 2022-09-21 16:43:04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tener tanta birra en la refri para poder hasta bañarte con ella? Si tu respuesta es sí, entonces venite a AMPM y aprovechá nuestra promo birrera del mes.
#Ampm #BirreandoConElAM #PromoBirrera #BeerLover
MS CRPBA 1153 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https://quintly-image-storage.s3.amazonaws.com/d80cdce3f0982015f35db7f8a86de0e2/b00c8571852ca89bc48907b23fe4e4fd.jpg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6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49173-F856-400F-86CA-5100975BF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3724355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B8EF-706F-41FE-8B8A-E3CCE8AD3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E8A7F-F291-404A-994A-44B8324A1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61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607775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39823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2768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5492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3681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4112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6357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742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36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2941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037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9892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8692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99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- 2022-09-21 16:42:00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 millonario es tener birras hasta para tirar pa’ arriba 🤩 🍺
Vení al AM porque adelantamos el Oktober con nuestra promo birrera.
#Ampm #BirreandoConElAM #PromoBirrera #BeerLover
MS CRPBA 1153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https://quintly-image-storage.s3.amazonaws.com/d80cdce3f0982015f35db7f8a86de0e2/76b9b77b5653f87e65e2bf6feae02ef9.jpg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07:21:39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68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769D8-CE31-48F3-843A-F38AF941B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020338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090E-69D8-48EA-8316-8670A334B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IG AMPMFresh 2022 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A6818F-BF1E-4D1B-AF88-3F86A33C0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5233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316199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267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5808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517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6603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812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953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92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84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3952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8307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951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2809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7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ampm_cr - 2022-09-21 16:41:19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Dicen que bañarse en birra es bueno para la piel.😉 
Fuente 1: Créame
Fuente 2: Créame x2
#Ampm #BirreandoConElAM #PromoBirrera #BeerLover 
MS CRPBA 1153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https://quintly-image-storage.s3.amazonaws.com/d80cdce3f0982015f35db7f8a86de0e2/62aea21dc5c9f8fe26d45156e082ffb7.jpg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01:21:50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05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39D4A-1514-4AE0-A748-BD0B8B2A4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07/01/2022 - 10/19/2022</a:t>
            </a:r>
          </a:p>
        </p:txBody>
      </p:sp>
    </p:spTree>
    <p:extLst>
      <p:ext uri="{BB962C8B-B14F-4D97-AF65-F5344CB8AC3E}">
        <p14:creationId xmlns:p14="http://schemas.microsoft.com/office/powerpoint/2010/main" val="1190534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2211</Words>
  <Application>Microsoft Office PowerPoint</Application>
  <PresentationFormat>On-screen Show (4:3)</PresentationFormat>
  <Paragraphs>690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Posts Table | IG AMPMFresh 2022  - 1 of 26</vt:lpstr>
      <vt:lpstr>Instagram Posts Table | IG AMPMFresh 2022  - 2 of 26</vt:lpstr>
      <vt:lpstr>Instagram Posts Table | IG AMPMFresh 2022  - 3 of 26</vt:lpstr>
      <vt:lpstr>Instagram Posts Table | IG AMPMFresh 2022  - 4 of 26</vt:lpstr>
      <vt:lpstr>Instagram Posts Table | IG AMPMFresh 2022  - 5 of 26</vt:lpstr>
      <vt:lpstr>Instagram Posts Table | IG AMPMFresh 2022  - 6 of 26</vt:lpstr>
      <vt:lpstr>Instagram Posts Table | IG AMPMFresh 2022  - 7 of 26</vt:lpstr>
      <vt:lpstr>Instagram Posts Table | IG AMPMFresh 2022  - 8 of 26</vt:lpstr>
      <vt:lpstr>Instagram Posts Table | IG AMPMFresh 2022  - 9 of 26</vt:lpstr>
      <vt:lpstr>Instagram Posts Table | IG AMPMFresh 2022  - 10 of 26</vt:lpstr>
      <vt:lpstr>Instagram Posts Table | IG AMPMFresh 2022  - 11 of 26</vt:lpstr>
      <vt:lpstr>Instagram Posts Table | IG AMPMFresh 2022  - 12 of 26</vt:lpstr>
      <vt:lpstr>Instagram Posts Table | IG AMPMFresh 2022  - 13 of 26</vt:lpstr>
      <vt:lpstr>Instagram Posts Table | IG AMPMFresh 2022  - 14 of 26</vt:lpstr>
      <vt:lpstr>Instagram Posts Table | IG AMPMFresh 2022  - 15 of 26</vt:lpstr>
      <vt:lpstr>Instagram Posts Table | IG AMPMFresh 2022  - 16 of 26</vt:lpstr>
      <vt:lpstr>Instagram Posts Table | IG AMPMFresh 2022  - 17 of 26</vt:lpstr>
      <vt:lpstr>Instagram Posts Table | IG AMPMFresh 2022  - 18 of 26</vt:lpstr>
      <vt:lpstr>Instagram Posts Table | IG AMPMFresh 2022  - 19 of 26</vt:lpstr>
      <vt:lpstr>Instagram Posts Table | IG AMPMFresh 2022  - 20 of 26</vt:lpstr>
      <vt:lpstr>Instagram Posts Table | IG AMPMFresh 2022  - 21 of 26</vt:lpstr>
      <vt:lpstr>Instagram Posts Table | IG AMPMFresh 2022  - 22 of 26</vt:lpstr>
      <vt:lpstr>Instagram Posts Table | IG AMPMFresh 2022  - 23 of 26</vt:lpstr>
      <vt:lpstr>Instagram Posts Table | IG AMPMFresh 2022  - 24 of 26</vt:lpstr>
      <vt:lpstr>Instagram Posts Table | IG AMPMFresh 2022  - 25 of 26</vt:lpstr>
      <vt:lpstr>Instagram Posts Table | IG AMPMFresh 2022 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IG AMPMFresh 2022  - 1 of 26</dc:title>
  <dc:creator>Administrator</dc:creator>
  <cp:lastModifiedBy>Administrator</cp:lastModifiedBy>
  <cp:revision>1</cp:revision>
  <dcterms:created xsi:type="dcterms:W3CDTF">2022-10-21T12:31:34Z</dcterms:created>
  <dcterms:modified xsi:type="dcterms:W3CDTF">2022-10-21T12:35:32Z</dcterms:modified>
</cp:coreProperties>
</file>