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Bavaria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Sheet1!$A$2:$A$214</c:f>
              <c:numCache>
                <c:formatCode>m/d/yyyy</c:formatCode>
                <c:ptCount val="213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</c:numCache>
            </c:numRef>
          </c:cat>
          <c:val>
            <c:numRef>
              <c:f>Sheet1!$B$2:$B$214</c:f>
              <c:numCache>
                <c:formatCode>General</c:formatCode>
                <c:ptCount val="2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77</c:v>
                </c:pt>
                <c:pt idx="6">
                  <c:v>0</c:v>
                </c:pt>
                <c:pt idx="7">
                  <c:v>0</c:v>
                </c:pt>
                <c:pt idx="8">
                  <c:v>76</c:v>
                </c:pt>
                <c:pt idx="9">
                  <c:v>0</c:v>
                </c:pt>
                <c:pt idx="10">
                  <c:v>44</c:v>
                </c:pt>
                <c:pt idx="11">
                  <c:v>0</c:v>
                </c:pt>
                <c:pt idx="12">
                  <c:v>0</c:v>
                </c:pt>
                <c:pt idx="13">
                  <c:v>105</c:v>
                </c:pt>
                <c:pt idx="14">
                  <c:v>0</c:v>
                </c:pt>
                <c:pt idx="15">
                  <c:v>0</c:v>
                </c:pt>
                <c:pt idx="16">
                  <c:v>38</c:v>
                </c:pt>
                <c:pt idx="17">
                  <c:v>0</c:v>
                </c:pt>
                <c:pt idx="18">
                  <c:v>0</c:v>
                </c:pt>
                <c:pt idx="19">
                  <c:v>194</c:v>
                </c:pt>
                <c:pt idx="20">
                  <c:v>0</c:v>
                </c:pt>
                <c:pt idx="21">
                  <c:v>101</c:v>
                </c:pt>
                <c:pt idx="22">
                  <c:v>0</c:v>
                </c:pt>
                <c:pt idx="23">
                  <c:v>37</c:v>
                </c:pt>
                <c:pt idx="24">
                  <c:v>0</c:v>
                </c:pt>
                <c:pt idx="25">
                  <c:v>0</c:v>
                </c:pt>
                <c:pt idx="26">
                  <c:v>43</c:v>
                </c:pt>
                <c:pt idx="27">
                  <c:v>0</c:v>
                </c:pt>
                <c:pt idx="28">
                  <c:v>0</c:v>
                </c:pt>
                <c:pt idx="29">
                  <c:v>91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30</c:v>
                </c:pt>
                <c:pt idx="36">
                  <c:v>0</c:v>
                </c:pt>
                <c:pt idx="37">
                  <c:v>36</c:v>
                </c:pt>
                <c:pt idx="38">
                  <c:v>0</c:v>
                </c:pt>
                <c:pt idx="39">
                  <c:v>0</c:v>
                </c:pt>
                <c:pt idx="40">
                  <c:v>32</c:v>
                </c:pt>
                <c:pt idx="41">
                  <c:v>0</c:v>
                </c:pt>
                <c:pt idx="42">
                  <c:v>18</c:v>
                </c:pt>
                <c:pt idx="43">
                  <c:v>0</c:v>
                </c:pt>
                <c:pt idx="44">
                  <c:v>66</c:v>
                </c:pt>
                <c:pt idx="45">
                  <c:v>12</c:v>
                </c:pt>
                <c:pt idx="46">
                  <c:v>0</c:v>
                </c:pt>
                <c:pt idx="47">
                  <c:v>24</c:v>
                </c:pt>
                <c:pt idx="48">
                  <c:v>0</c:v>
                </c:pt>
                <c:pt idx="49">
                  <c:v>5</c:v>
                </c:pt>
                <c:pt idx="50">
                  <c:v>0</c:v>
                </c:pt>
                <c:pt idx="51">
                  <c:v>4</c:v>
                </c:pt>
                <c:pt idx="52">
                  <c:v>37</c:v>
                </c:pt>
                <c:pt idx="53">
                  <c:v>0</c:v>
                </c:pt>
                <c:pt idx="54">
                  <c:v>12</c:v>
                </c:pt>
                <c:pt idx="55">
                  <c:v>77</c:v>
                </c:pt>
                <c:pt idx="56">
                  <c:v>46</c:v>
                </c:pt>
                <c:pt idx="57">
                  <c:v>13</c:v>
                </c:pt>
                <c:pt idx="58">
                  <c:v>0</c:v>
                </c:pt>
                <c:pt idx="59">
                  <c:v>8</c:v>
                </c:pt>
                <c:pt idx="60">
                  <c:v>0</c:v>
                </c:pt>
                <c:pt idx="61">
                  <c:v>0</c:v>
                </c:pt>
                <c:pt idx="62">
                  <c:v>9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151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17</c:v>
                </c:pt>
                <c:pt idx="77">
                  <c:v>0</c:v>
                </c:pt>
                <c:pt idx="78">
                  <c:v>72</c:v>
                </c:pt>
                <c:pt idx="79">
                  <c:v>2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8</c:v>
                </c:pt>
                <c:pt idx="84">
                  <c:v>0</c:v>
                </c:pt>
                <c:pt idx="85">
                  <c:v>0</c:v>
                </c:pt>
                <c:pt idx="86">
                  <c:v>13</c:v>
                </c:pt>
                <c:pt idx="87">
                  <c:v>0</c:v>
                </c:pt>
                <c:pt idx="88">
                  <c:v>0</c:v>
                </c:pt>
                <c:pt idx="89">
                  <c:v>28</c:v>
                </c:pt>
                <c:pt idx="90">
                  <c:v>0</c:v>
                </c:pt>
                <c:pt idx="91">
                  <c:v>213</c:v>
                </c:pt>
                <c:pt idx="92">
                  <c:v>0</c:v>
                </c:pt>
                <c:pt idx="93">
                  <c:v>50</c:v>
                </c:pt>
                <c:pt idx="94">
                  <c:v>0</c:v>
                </c:pt>
                <c:pt idx="95">
                  <c:v>246</c:v>
                </c:pt>
                <c:pt idx="96">
                  <c:v>106</c:v>
                </c:pt>
                <c:pt idx="97">
                  <c:v>0</c:v>
                </c:pt>
                <c:pt idx="98">
                  <c:v>0</c:v>
                </c:pt>
                <c:pt idx="99">
                  <c:v>20</c:v>
                </c:pt>
                <c:pt idx="100">
                  <c:v>0</c:v>
                </c:pt>
                <c:pt idx="101">
                  <c:v>19</c:v>
                </c:pt>
                <c:pt idx="102">
                  <c:v>0</c:v>
                </c:pt>
                <c:pt idx="103">
                  <c:v>0</c:v>
                </c:pt>
                <c:pt idx="104">
                  <c:v>18</c:v>
                </c:pt>
                <c:pt idx="105">
                  <c:v>0</c:v>
                </c:pt>
                <c:pt idx="106">
                  <c:v>0</c:v>
                </c:pt>
                <c:pt idx="107">
                  <c:v>49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17</c:v>
                </c:pt>
                <c:pt idx="113">
                  <c:v>166</c:v>
                </c:pt>
                <c:pt idx="114">
                  <c:v>23</c:v>
                </c:pt>
                <c:pt idx="115">
                  <c:v>29</c:v>
                </c:pt>
                <c:pt idx="116">
                  <c:v>0</c:v>
                </c:pt>
                <c:pt idx="117">
                  <c:v>0</c:v>
                </c:pt>
                <c:pt idx="118">
                  <c:v>5</c:v>
                </c:pt>
                <c:pt idx="119">
                  <c:v>0</c:v>
                </c:pt>
                <c:pt idx="120">
                  <c:v>204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615</c:v>
                </c:pt>
                <c:pt idx="125">
                  <c:v>0</c:v>
                </c:pt>
                <c:pt idx="126">
                  <c:v>0</c:v>
                </c:pt>
                <c:pt idx="127">
                  <c:v>114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206</c:v>
                </c:pt>
                <c:pt idx="132">
                  <c:v>3</c:v>
                </c:pt>
                <c:pt idx="133">
                  <c:v>11</c:v>
                </c:pt>
                <c:pt idx="134">
                  <c:v>0</c:v>
                </c:pt>
                <c:pt idx="135">
                  <c:v>74</c:v>
                </c:pt>
                <c:pt idx="136">
                  <c:v>0</c:v>
                </c:pt>
                <c:pt idx="137">
                  <c:v>0</c:v>
                </c:pt>
                <c:pt idx="138">
                  <c:v>3</c:v>
                </c:pt>
                <c:pt idx="139">
                  <c:v>346</c:v>
                </c:pt>
                <c:pt idx="140">
                  <c:v>0</c:v>
                </c:pt>
                <c:pt idx="141">
                  <c:v>8</c:v>
                </c:pt>
                <c:pt idx="142">
                  <c:v>0</c:v>
                </c:pt>
                <c:pt idx="143">
                  <c:v>61</c:v>
                </c:pt>
                <c:pt idx="144">
                  <c:v>0</c:v>
                </c:pt>
                <c:pt idx="145">
                  <c:v>0</c:v>
                </c:pt>
                <c:pt idx="146">
                  <c:v>125</c:v>
                </c:pt>
                <c:pt idx="147">
                  <c:v>11</c:v>
                </c:pt>
                <c:pt idx="148">
                  <c:v>1</c:v>
                </c:pt>
                <c:pt idx="149">
                  <c:v>0</c:v>
                </c:pt>
                <c:pt idx="150">
                  <c:v>131</c:v>
                </c:pt>
                <c:pt idx="151">
                  <c:v>0</c:v>
                </c:pt>
                <c:pt idx="152">
                  <c:v>15</c:v>
                </c:pt>
                <c:pt idx="153">
                  <c:v>0</c:v>
                </c:pt>
                <c:pt idx="154">
                  <c:v>0</c:v>
                </c:pt>
                <c:pt idx="155">
                  <c:v>12</c:v>
                </c:pt>
                <c:pt idx="156">
                  <c:v>0</c:v>
                </c:pt>
                <c:pt idx="157">
                  <c:v>23</c:v>
                </c:pt>
                <c:pt idx="158">
                  <c:v>0</c:v>
                </c:pt>
                <c:pt idx="159">
                  <c:v>304</c:v>
                </c:pt>
                <c:pt idx="160">
                  <c:v>0</c:v>
                </c:pt>
                <c:pt idx="161">
                  <c:v>2</c:v>
                </c:pt>
                <c:pt idx="162">
                  <c:v>0</c:v>
                </c:pt>
                <c:pt idx="163">
                  <c:v>0</c:v>
                </c:pt>
                <c:pt idx="164">
                  <c:v>33</c:v>
                </c:pt>
                <c:pt idx="165">
                  <c:v>0</c:v>
                </c:pt>
                <c:pt idx="166">
                  <c:v>0</c:v>
                </c:pt>
                <c:pt idx="167">
                  <c:v>9</c:v>
                </c:pt>
                <c:pt idx="168">
                  <c:v>392</c:v>
                </c:pt>
                <c:pt idx="169">
                  <c:v>12</c:v>
                </c:pt>
                <c:pt idx="170">
                  <c:v>0</c:v>
                </c:pt>
                <c:pt idx="171">
                  <c:v>16</c:v>
                </c:pt>
                <c:pt idx="172">
                  <c:v>0</c:v>
                </c:pt>
                <c:pt idx="173">
                  <c:v>91</c:v>
                </c:pt>
                <c:pt idx="174">
                  <c:v>19</c:v>
                </c:pt>
                <c:pt idx="175">
                  <c:v>0</c:v>
                </c:pt>
                <c:pt idx="176">
                  <c:v>0</c:v>
                </c:pt>
                <c:pt idx="177">
                  <c:v>135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20</c:v>
                </c:pt>
                <c:pt idx="183">
                  <c:v>32</c:v>
                </c:pt>
                <c:pt idx="184">
                  <c:v>55</c:v>
                </c:pt>
                <c:pt idx="185">
                  <c:v>0</c:v>
                </c:pt>
                <c:pt idx="186">
                  <c:v>0</c:v>
                </c:pt>
                <c:pt idx="187">
                  <c:v>6</c:v>
                </c:pt>
                <c:pt idx="188">
                  <c:v>30</c:v>
                </c:pt>
                <c:pt idx="189">
                  <c:v>16</c:v>
                </c:pt>
                <c:pt idx="190">
                  <c:v>0</c:v>
                </c:pt>
                <c:pt idx="191">
                  <c:v>7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34</c:v>
                </c:pt>
                <c:pt idx="196">
                  <c:v>0</c:v>
                </c:pt>
                <c:pt idx="197">
                  <c:v>0</c:v>
                </c:pt>
                <c:pt idx="198">
                  <c:v>41</c:v>
                </c:pt>
                <c:pt idx="199">
                  <c:v>2</c:v>
                </c:pt>
                <c:pt idx="200">
                  <c:v>0</c:v>
                </c:pt>
                <c:pt idx="201">
                  <c:v>3</c:v>
                </c:pt>
                <c:pt idx="202">
                  <c:v>120</c:v>
                </c:pt>
                <c:pt idx="203">
                  <c:v>13</c:v>
                </c:pt>
                <c:pt idx="204">
                  <c:v>1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68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8D-4843-B519-4D3C686DCA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305336"/>
        <c:axId val="310311240"/>
      </c:lineChart>
      <c:dateAx>
        <c:axId val="310305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311240"/>
        <c:crosses val="autoZero"/>
        <c:auto val="1"/>
        <c:lblOffset val="100"/>
        <c:baseTimeUnit val="days"/>
      </c:dateAx>
      <c:valAx>
        <c:axId val="31031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30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2D4F0-0806-4A46-8545-845600F4E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Bavaria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2670F0-404A-4977-9158-1C9F36373C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9541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0769F2-C69F-446D-BBB7-0551D9FC00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8B726-2106-47C9-9F05-53B95B9DA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4325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 | Bavaria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 | Bavaria</dc:title>
  <dc:creator>Frederik Peiniger</dc:creator>
  <cp:lastModifiedBy>Frederik Peiniger</cp:lastModifiedBy>
  <cp:revision>1</cp:revision>
  <dcterms:created xsi:type="dcterms:W3CDTF">2020-07-29T03:01:58Z</dcterms:created>
  <dcterms:modified xsi:type="dcterms:W3CDTF">2020-07-29T03:02:05Z</dcterms:modified>
</cp:coreProperties>
</file>