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72.899699999999996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2D-4871-9F30-247E8E7CCD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11.850300000000001</c:v>
                </c:pt>
                <c:pt idx="1">
                  <c:v>45.522399999999998</c:v>
                </c:pt>
                <c:pt idx="2">
                  <c:v>56.603400000000001</c:v>
                </c:pt>
                <c:pt idx="3">
                  <c:v>0</c:v>
                </c:pt>
                <c:pt idx="4">
                  <c:v>64.588499999999996</c:v>
                </c:pt>
                <c:pt idx="5">
                  <c:v>-10.026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2D-4871-9F30-247E8E7CCD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18.656700000000001</c:v>
                </c:pt>
                <c:pt idx="2">
                  <c:v>100</c:v>
                </c:pt>
                <c:pt idx="3">
                  <c:v>0</c:v>
                </c:pt>
                <c:pt idx="4">
                  <c:v>33.297499999999999</c:v>
                </c:pt>
                <c:pt idx="5">
                  <c:v>86.676699999999997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2D-4871-9F30-247E8E7CCD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3.4152999999999998</c:v>
                </c:pt>
                <c:pt idx="1">
                  <c:v>93.283600000000007</c:v>
                </c:pt>
                <c:pt idx="2">
                  <c:v>51.219499999999996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2D-4871-9F30-247E8E7CCD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29.8507</c:v>
                </c:pt>
                <c:pt idx="2">
                  <c:v>9.9186999999999994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2D-4871-9F30-247E8E7CCD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5.9701000000000004</c:v>
                </c:pt>
                <c:pt idx="2">
                  <c:v>15.2484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2D-4871-9F30-247E8E7CC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846168"/>
        <c:axId val="309847808"/>
      </c:radarChart>
      <c:catAx>
        <c:axId val="30984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47808"/>
        <c:crosses val="autoZero"/>
        <c:auto val="1"/>
        <c:lblAlgn val="ctr"/>
        <c:lblOffset val="100"/>
        <c:noMultiLvlLbl val="0"/>
      </c:catAx>
      <c:valAx>
        <c:axId val="30984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4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  <c:pt idx="41">
                  <c:v>3</c:v>
                </c:pt>
                <c:pt idx="42">
                  <c:v>4</c:v>
                </c:pt>
                <c:pt idx="43">
                  <c:v>4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1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5</c:v>
                </c:pt>
                <c:pt idx="57">
                  <c:v>1</c:v>
                </c:pt>
                <c:pt idx="58">
                  <c:v>3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2</c:v>
                </c:pt>
                <c:pt idx="63">
                  <c:v>3</c:v>
                </c:pt>
                <c:pt idx="64">
                  <c:v>1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3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3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2</c:v>
                </c:pt>
                <c:pt idx="84">
                  <c:v>3</c:v>
                </c:pt>
                <c:pt idx="85">
                  <c:v>1</c:v>
                </c:pt>
                <c:pt idx="86">
                  <c:v>2</c:v>
                </c:pt>
                <c:pt idx="87">
                  <c:v>0</c:v>
                </c:pt>
                <c:pt idx="88">
                  <c:v>0</c:v>
                </c:pt>
                <c:pt idx="89">
                  <c:v>2</c:v>
                </c:pt>
                <c:pt idx="90">
                  <c:v>3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3-47AA-8D8D-06AC832EAF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3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  <c:pt idx="41">
                  <c:v>3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1</c:v>
                </c:pt>
                <c:pt idx="49">
                  <c:v>2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B3-47AA-8D8D-06AC832EAF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B3-47AA-8D8D-06AC832EAF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5</c:v>
                </c:pt>
                <c:pt idx="29">
                  <c:v>3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3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4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  <c:pt idx="41">
                  <c:v>3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3</c:v>
                </c:pt>
                <c:pt idx="49">
                  <c:v>3</c:v>
                </c:pt>
                <c:pt idx="50">
                  <c:v>0</c:v>
                </c:pt>
                <c:pt idx="51">
                  <c:v>4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2</c:v>
                </c:pt>
                <c:pt idx="56">
                  <c:v>1</c:v>
                </c:pt>
                <c:pt idx="57">
                  <c:v>2</c:v>
                </c:pt>
                <c:pt idx="58">
                  <c:v>6</c:v>
                </c:pt>
                <c:pt idx="59">
                  <c:v>0</c:v>
                </c:pt>
                <c:pt idx="60">
                  <c:v>0</c:v>
                </c:pt>
                <c:pt idx="61">
                  <c:v>2</c:v>
                </c:pt>
                <c:pt idx="62">
                  <c:v>2</c:v>
                </c:pt>
                <c:pt idx="63">
                  <c:v>1</c:v>
                </c:pt>
                <c:pt idx="64">
                  <c:v>3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4</c:v>
                </c:pt>
                <c:pt idx="69">
                  <c:v>2</c:v>
                </c:pt>
                <c:pt idx="70">
                  <c:v>2</c:v>
                </c:pt>
                <c:pt idx="71">
                  <c:v>3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1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2</c:v>
                </c:pt>
                <c:pt idx="85">
                  <c:v>1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2</c:v>
                </c:pt>
                <c:pt idx="90">
                  <c:v>1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B3-47AA-8D8D-06AC832EAF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1</c:v>
                </c:pt>
                <c:pt idx="51">
                  <c:v>4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2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2</c:v>
                </c:pt>
                <c:pt idx="63">
                  <c:v>0</c:v>
                </c:pt>
                <c:pt idx="64">
                  <c:v>3</c:v>
                </c:pt>
                <c:pt idx="65">
                  <c:v>1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1</c:v>
                </c:pt>
                <c:pt idx="70">
                  <c:v>2</c:v>
                </c:pt>
                <c:pt idx="71">
                  <c:v>0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3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B3-47AA-8D8D-06AC832EAF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B3-47AA-8D8D-06AC832EA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194896"/>
        <c:axId val="56195224"/>
      </c:lineChart>
      <c:dateAx>
        <c:axId val="5619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95224"/>
        <c:crosses val="autoZero"/>
        <c:auto val="1"/>
        <c:lblOffset val="100"/>
        <c:baseTimeUnit val="days"/>
      </c:dateAx>
      <c:valAx>
        <c:axId val="5619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9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2856</c:v>
                </c:pt>
                <c:pt idx="1">
                  <c:v>1950</c:v>
                </c:pt>
                <c:pt idx="2">
                  <c:v>4261</c:v>
                </c:pt>
                <c:pt idx="3">
                  <c:v>2181</c:v>
                </c:pt>
                <c:pt idx="4">
                  <c:v>348</c:v>
                </c:pt>
                <c:pt idx="5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9F-4ED6-A286-07A54AB01B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396</c:v>
                </c:pt>
                <c:pt idx="1">
                  <c:v>220</c:v>
                </c:pt>
                <c:pt idx="2">
                  <c:v>352</c:v>
                </c:pt>
                <c:pt idx="3">
                  <c:v>94</c:v>
                </c:pt>
                <c:pt idx="4">
                  <c:v>56</c:v>
                </c:pt>
                <c:pt idx="5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9F-4ED6-A286-07A54AB01B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81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9F-4ED6-A286-07A54AB01B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</c:v>
                </c:pt>
                <c:pt idx="1">
                  <c:v>16</c:v>
                </c:pt>
                <c:pt idx="2">
                  <c:v>16</c:v>
                </c:pt>
                <c:pt idx="3">
                  <c:v>11</c:v>
                </c:pt>
                <c:pt idx="4">
                  <c:v>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9F-4ED6-A286-07A54AB01B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9F-4ED6-A286-07A54AB01B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9F-4ED6-A286-07A54AB01B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193</c:v>
                </c:pt>
                <c:pt idx="1">
                  <c:v>68</c:v>
                </c:pt>
                <c:pt idx="2">
                  <c:v>132</c:v>
                </c:pt>
                <c:pt idx="3">
                  <c:v>57</c:v>
                </c:pt>
                <c:pt idx="4">
                  <c:v>12</c:v>
                </c:pt>
                <c:pt idx="5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9F-4ED6-A286-07A54AB01B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550</c:v>
                </c:pt>
                <c:pt idx="1">
                  <c:v>874</c:v>
                </c:pt>
                <c:pt idx="2">
                  <c:v>688</c:v>
                </c:pt>
                <c:pt idx="3">
                  <c:v>487</c:v>
                </c:pt>
                <c:pt idx="4">
                  <c:v>130</c:v>
                </c:pt>
                <c:pt idx="5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59F-4ED6-A286-07A54AB01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193256"/>
        <c:axId val="56195880"/>
      </c:barChart>
      <c:catAx>
        <c:axId val="5619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95880"/>
        <c:crosses val="autoZero"/>
        <c:auto val="1"/>
        <c:lblAlgn val="ctr"/>
        <c:lblOffset val="100"/>
        <c:noMultiLvlLbl val="0"/>
      </c:catAx>
      <c:valAx>
        <c:axId val="5619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9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4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CE-4BBD-BEB8-7609E50F06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3.5555394177147003E-2</c:v>
                </c:pt>
                <c:pt idx="1">
                  <c:v>8.4637907617688302E-2</c:v>
                </c:pt>
                <c:pt idx="2">
                  <c:v>6.1255050496829701E-2</c:v>
                </c:pt>
                <c:pt idx="3">
                  <c:v>3.9490312202909002E-2</c:v>
                </c:pt>
                <c:pt idx="4">
                  <c:v>0</c:v>
                </c:pt>
                <c:pt idx="5">
                  <c:v>8.9550273260025001E-2</c:v>
                </c:pt>
                <c:pt idx="6">
                  <c:v>7.4570016061366595E-2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E-4BBD-BEB8-7609E50F06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6.7453731446302E-3</c:v>
                </c:pt>
                <c:pt idx="1">
                  <c:v>6.91055625929584E-2</c:v>
                </c:pt>
                <c:pt idx="2">
                  <c:v>2.73797333186819E-2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CE-4BBD-BEB8-7609E50F06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0.118418431591003</c:v>
                </c:pt>
                <c:pt idx="1">
                  <c:v>9.2475918668612198E-2</c:v>
                </c:pt>
                <c:pt idx="2">
                  <c:v>0.10270845872949599</c:v>
                </c:pt>
                <c:pt idx="3">
                  <c:v>0.10595058650507599</c:v>
                </c:pt>
                <c:pt idx="4">
                  <c:v>6.422787524668E-2</c:v>
                </c:pt>
                <c:pt idx="5">
                  <c:v>8.0654049892857793E-2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CE-4BBD-BEB8-7609E50F06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CE-4BBD-BEB8-7609E50F06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  <c:pt idx="5">
                  <c:v>YouTube Video</c:v>
                </c:pt>
                <c:pt idx="6">
                  <c:v>Live Video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CE-4BBD-BEB8-7609E50F0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658360"/>
        <c:axId val="51660000"/>
      </c:barChart>
      <c:catAx>
        <c:axId val="516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60000"/>
        <c:crosses val="autoZero"/>
        <c:auto val="1"/>
        <c:lblAlgn val="ctr"/>
        <c:lblOffset val="100"/>
        <c:noMultiLvlLbl val="0"/>
      </c:catAx>
      <c:valAx>
        <c:axId val="5166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5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C8-4FAF-968E-6647E62FFD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2.50085555584805E-2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0.13820517545476099</c:v>
                </c:pt>
                <c:pt idx="6">
                  <c:v>5.0017769470732998E-2</c:v>
                </c:pt>
                <c:pt idx="7">
                  <c:v>0</c:v>
                </c:pt>
                <c:pt idx="8">
                  <c:v>0.125712480419129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2.10648270051082E-2</c:v>
                </c:pt>
                <c:pt idx="14">
                  <c:v>7.7680640404465998E-2</c:v>
                </c:pt>
                <c:pt idx="15">
                  <c:v>0</c:v>
                </c:pt>
                <c:pt idx="16">
                  <c:v>0.42264647794601701</c:v>
                </c:pt>
                <c:pt idx="17">
                  <c:v>0</c:v>
                </c:pt>
                <c:pt idx="18">
                  <c:v>0</c:v>
                </c:pt>
                <c:pt idx="19">
                  <c:v>5.2649590649432698E-2</c:v>
                </c:pt>
                <c:pt idx="20">
                  <c:v>0</c:v>
                </c:pt>
                <c:pt idx="21">
                  <c:v>1.3161877936744001E-2</c:v>
                </c:pt>
                <c:pt idx="22">
                  <c:v>5.2649590649432698E-2</c:v>
                </c:pt>
                <c:pt idx="23">
                  <c:v>7.5690760461779499E-2</c:v>
                </c:pt>
                <c:pt idx="24">
                  <c:v>0</c:v>
                </c:pt>
                <c:pt idx="25">
                  <c:v>0</c:v>
                </c:pt>
                <c:pt idx="26">
                  <c:v>8.2942756332613596E-2</c:v>
                </c:pt>
                <c:pt idx="27">
                  <c:v>2.6330687099279899E-2</c:v>
                </c:pt>
                <c:pt idx="28">
                  <c:v>5.0029622802975397E-2</c:v>
                </c:pt>
                <c:pt idx="29">
                  <c:v>2.8964137132023799E-2</c:v>
                </c:pt>
                <c:pt idx="30">
                  <c:v>1.84314809694959E-2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4.0815251737939803E-2</c:v>
                </c:pt>
                <c:pt idx="35">
                  <c:v>3.81850262028283E-2</c:v>
                </c:pt>
                <c:pt idx="36">
                  <c:v>5.9255747807537298E-2</c:v>
                </c:pt>
                <c:pt idx="37">
                  <c:v>8.9546735494745705E-2</c:v>
                </c:pt>
                <c:pt idx="38">
                  <c:v>0</c:v>
                </c:pt>
                <c:pt idx="39">
                  <c:v>0</c:v>
                </c:pt>
                <c:pt idx="40">
                  <c:v>5.1365803545557497E-2</c:v>
                </c:pt>
                <c:pt idx="41">
                  <c:v>2.94142180427692E-2</c:v>
                </c:pt>
                <c:pt idx="42">
                  <c:v>4.34627997945395E-2</c:v>
                </c:pt>
                <c:pt idx="43">
                  <c:v>6.9804809946526894E-2</c:v>
                </c:pt>
                <c:pt idx="44">
                  <c:v>0.10009878169246</c:v>
                </c:pt>
                <c:pt idx="45">
                  <c:v>0</c:v>
                </c:pt>
                <c:pt idx="46">
                  <c:v>0</c:v>
                </c:pt>
                <c:pt idx="47">
                  <c:v>3.5557194405668097E-2</c:v>
                </c:pt>
                <c:pt idx="48">
                  <c:v>4.0829228459289303E-2</c:v>
                </c:pt>
                <c:pt idx="49">
                  <c:v>6.7176859547675799E-2</c:v>
                </c:pt>
                <c:pt idx="50">
                  <c:v>0</c:v>
                </c:pt>
                <c:pt idx="51">
                  <c:v>8.1667061829869103E-2</c:v>
                </c:pt>
                <c:pt idx="52">
                  <c:v>0</c:v>
                </c:pt>
                <c:pt idx="53">
                  <c:v>0</c:v>
                </c:pt>
                <c:pt idx="54">
                  <c:v>5.2691897303492198E-2</c:v>
                </c:pt>
                <c:pt idx="55">
                  <c:v>0</c:v>
                </c:pt>
                <c:pt idx="56">
                  <c:v>0</c:v>
                </c:pt>
                <c:pt idx="57">
                  <c:v>4.6776998893164001E-2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3.8217232018133401E-2</c:v>
                </c:pt>
                <c:pt idx="62">
                  <c:v>1.7571604287471398E-2</c:v>
                </c:pt>
                <c:pt idx="63">
                  <c:v>4.7443956825999299E-2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1.5819655922483699E-2</c:v>
                </c:pt>
                <c:pt idx="70">
                  <c:v>0.40341186241809801</c:v>
                </c:pt>
                <c:pt idx="71">
                  <c:v>3.0323405713984401E-2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4.6816479400749102E-2</c:v>
                </c:pt>
                <c:pt idx="84">
                  <c:v>0.241348385735387</c:v>
                </c:pt>
                <c:pt idx="85">
                  <c:v>0</c:v>
                </c:pt>
                <c:pt idx="86">
                  <c:v>4.8795284001740803E-2</c:v>
                </c:pt>
                <c:pt idx="87">
                  <c:v>0</c:v>
                </c:pt>
                <c:pt idx="88">
                  <c:v>0</c:v>
                </c:pt>
                <c:pt idx="89">
                  <c:v>0.171445150739852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C8-4FAF-968E-6647E62FFD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4.7290252653728999E-2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2.61605783866058E-2</c:v>
                </c:pt>
                <c:pt idx="12">
                  <c:v>0</c:v>
                </c:pt>
                <c:pt idx="13">
                  <c:v>0</c:v>
                </c:pt>
                <c:pt idx="14">
                  <c:v>1.8538471289136799E-2</c:v>
                </c:pt>
                <c:pt idx="15">
                  <c:v>0</c:v>
                </c:pt>
                <c:pt idx="16">
                  <c:v>1.77375726131879E-2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9.7407119028176101E-2</c:v>
                </c:pt>
                <c:pt idx="21">
                  <c:v>0</c:v>
                </c:pt>
                <c:pt idx="22">
                  <c:v>2.6416777659315299E-2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2.3868687443489699E-2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1.2787299843237201E-2</c:v>
                </c:pt>
                <c:pt idx="36">
                  <c:v>3.2516013347349902E-2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1.8298867836427101E-2</c:v>
                </c:pt>
                <c:pt idx="41">
                  <c:v>3.2332548940438702E-2</c:v>
                </c:pt>
                <c:pt idx="42">
                  <c:v>0</c:v>
                </c:pt>
                <c:pt idx="43">
                  <c:v>2.0969087150994801E-2</c:v>
                </c:pt>
                <c:pt idx="44">
                  <c:v>2.3802130211838999E-2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1.9839145468172299E-2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2.5001768993089101E-2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2.1824427972322199E-2</c:v>
                </c:pt>
                <c:pt idx="63">
                  <c:v>2.19770904529949E-2</c:v>
                </c:pt>
                <c:pt idx="64">
                  <c:v>9.8406196294465204E-2</c:v>
                </c:pt>
                <c:pt idx="65">
                  <c:v>0</c:v>
                </c:pt>
                <c:pt idx="66">
                  <c:v>6.7459234227874197E-3</c:v>
                </c:pt>
                <c:pt idx="67">
                  <c:v>3.9371931420683598E-2</c:v>
                </c:pt>
                <c:pt idx="68">
                  <c:v>8.0614552651967805E-2</c:v>
                </c:pt>
                <c:pt idx="69">
                  <c:v>0</c:v>
                </c:pt>
                <c:pt idx="70">
                  <c:v>2.0540030323983698E-2</c:v>
                </c:pt>
                <c:pt idx="71">
                  <c:v>1.7715319518519599E-2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C8-4FAF-968E-6647E62FFD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5.5944055944055902E-2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0.135128838357952</c:v>
                </c:pt>
                <c:pt idx="7">
                  <c:v>0.13975589304015701</c:v>
                </c:pt>
                <c:pt idx="8">
                  <c:v>7.4512178084105596E-2</c:v>
                </c:pt>
                <c:pt idx="9">
                  <c:v>0.139658302686095</c:v>
                </c:pt>
                <c:pt idx="10">
                  <c:v>0</c:v>
                </c:pt>
                <c:pt idx="11">
                  <c:v>0</c:v>
                </c:pt>
                <c:pt idx="12">
                  <c:v>0.10700162828564801</c:v>
                </c:pt>
                <c:pt idx="13">
                  <c:v>9.3018929352123206E-2</c:v>
                </c:pt>
                <c:pt idx="14">
                  <c:v>0.10229227693309199</c:v>
                </c:pt>
                <c:pt idx="15">
                  <c:v>0.19987914284386199</c:v>
                </c:pt>
                <c:pt idx="16">
                  <c:v>4.64748803271832E-2</c:v>
                </c:pt>
                <c:pt idx="17">
                  <c:v>0</c:v>
                </c:pt>
                <c:pt idx="18">
                  <c:v>0</c:v>
                </c:pt>
                <c:pt idx="19">
                  <c:v>0.28576738999117102</c:v>
                </c:pt>
                <c:pt idx="20">
                  <c:v>0.144005202768616</c:v>
                </c:pt>
                <c:pt idx="21">
                  <c:v>0</c:v>
                </c:pt>
                <c:pt idx="22">
                  <c:v>0.250731299623903</c:v>
                </c:pt>
                <c:pt idx="23">
                  <c:v>7.8908280727812793E-2</c:v>
                </c:pt>
                <c:pt idx="24">
                  <c:v>0</c:v>
                </c:pt>
                <c:pt idx="25">
                  <c:v>0</c:v>
                </c:pt>
                <c:pt idx="26">
                  <c:v>7.1919079435783198E-2</c:v>
                </c:pt>
                <c:pt idx="27">
                  <c:v>4.3290043290043302E-2</c:v>
                </c:pt>
                <c:pt idx="28">
                  <c:v>8.8101641472688494E-2</c:v>
                </c:pt>
                <c:pt idx="29">
                  <c:v>0.128276458951533</c:v>
                </c:pt>
                <c:pt idx="30">
                  <c:v>9.9661614054605302E-2</c:v>
                </c:pt>
                <c:pt idx="31">
                  <c:v>0</c:v>
                </c:pt>
                <c:pt idx="32">
                  <c:v>0</c:v>
                </c:pt>
                <c:pt idx="33">
                  <c:v>9.2631188921309796E-2</c:v>
                </c:pt>
                <c:pt idx="34">
                  <c:v>0.33805686764842102</c:v>
                </c:pt>
                <c:pt idx="35">
                  <c:v>6.4817815639612905E-2</c:v>
                </c:pt>
                <c:pt idx="36">
                  <c:v>6.7117200518422501E-2</c:v>
                </c:pt>
                <c:pt idx="37">
                  <c:v>0.18048035540746901</c:v>
                </c:pt>
                <c:pt idx="38">
                  <c:v>0</c:v>
                </c:pt>
                <c:pt idx="39">
                  <c:v>0</c:v>
                </c:pt>
                <c:pt idx="40">
                  <c:v>8.9415101902383401E-2</c:v>
                </c:pt>
                <c:pt idx="41">
                  <c:v>8.6311863257348104E-2</c:v>
                </c:pt>
                <c:pt idx="42">
                  <c:v>5.0857644828702198E-2</c:v>
                </c:pt>
                <c:pt idx="43">
                  <c:v>0.106319049600148</c:v>
                </c:pt>
                <c:pt idx="44">
                  <c:v>3.6975411351451298E-2</c:v>
                </c:pt>
                <c:pt idx="45">
                  <c:v>0</c:v>
                </c:pt>
                <c:pt idx="46">
                  <c:v>0</c:v>
                </c:pt>
                <c:pt idx="47">
                  <c:v>0.19404019404019399</c:v>
                </c:pt>
                <c:pt idx="48">
                  <c:v>8.7755761858574699E-2</c:v>
                </c:pt>
                <c:pt idx="49">
                  <c:v>0.1708612329716</c:v>
                </c:pt>
                <c:pt idx="50">
                  <c:v>0</c:v>
                </c:pt>
                <c:pt idx="51">
                  <c:v>8.8852988691437804E-2</c:v>
                </c:pt>
                <c:pt idx="52">
                  <c:v>0</c:v>
                </c:pt>
                <c:pt idx="53">
                  <c:v>0</c:v>
                </c:pt>
                <c:pt idx="54">
                  <c:v>7.8420518498016401E-2</c:v>
                </c:pt>
                <c:pt idx="55">
                  <c:v>6.6885003920845107E-2</c:v>
                </c:pt>
                <c:pt idx="56">
                  <c:v>5.5342895355808698E-2</c:v>
                </c:pt>
                <c:pt idx="57">
                  <c:v>0.119881962375507</c:v>
                </c:pt>
                <c:pt idx="58">
                  <c:v>7.06800651485818E-2</c:v>
                </c:pt>
                <c:pt idx="59">
                  <c:v>0</c:v>
                </c:pt>
                <c:pt idx="60">
                  <c:v>0</c:v>
                </c:pt>
                <c:pt idx="61">
                  <c:v>2.9940119760479E-2</c:v>
                </c:pt>
                <c:pt idx="62">
                  <c:v>7.5977344937146002E-2</c:v>
                </c:pt>
                <c:pt idx="63">
                  <c:v>0.101261161741692</c:v>
                </c:pt>
                <c:pt idx="64">
                  <c:v>0.121122916762492</c:v>
                </c:pt>
                <c:pt idx="65">
                  <c:v>7.8132181266660494E-2</c:v>
                </c:pt>
                <c:pt idx="66">
                  <c:v>0</c:v>
                </c:pt>
                <c:pt idx="67">
                  <c:v>0</c:v>
                </c:pt>
                <c:pt idx="68">
                  <c:v>0.12977169369286601</c:v>
                </c:pt>
                <c:pt idx="69">
                  <c:v>0.12859964175814101</c:v>
                </c:pt>
                <c:pt idx="70">
                  <c:v>6.6584010653441703E-2</c:v>
                </c:pt>
                <c:pt idx="71">
                  <c:v>7.0397747272087294E-2</c:v>
                </c:pt>
                <c:pt idx="72">
                  <c:v>0.12393848978655</c:v>
                </c:pt>
                <c:pt idx="73">
                  <c:v>0</c:v>
                </c:pt>
                <c:pt idx="74">
                  <c:v>0</c:v>
                </c:pt>
                <c:pt idx="75">
                  <c:v>0.10554331864904599</c:v>
                </c:pt>
                <c:pt idx="76">
                  <c:v>3.6710719530102798E-2</c:v>
                </c:pt>
                <c:pt idx="77">
                  <c:v>7.5698490617974998E-2</c:v>
                </c:pt>
                <c:pt idx="78">
                  <c:v>0.12381913234889499</c:v>
                </c:pt>
                <c:pt idx="79">
                  <c:v>8.7116001834021101E-2</c:v>
                </c:pt>
                <c:pt idx="80">
                  <c:v>0</c:v>
                </c:pt>
                <c:pt idx="81">
                  <c:v>0</c:v>
                </c:pt>
                <c:pt idx="82">
                  <c:v>0.109980753368161</c:v>
                </c:pt>
                <c:pt idx="83">
                  <c:v>0.21991111925596701</c:v>
                </c:pt>
                <c:pt idx="84">
                  <c:v>0.14199990838715601</c:v>
                </c:pt>
                <c:pt idx="85">
                  <c:v>9.6189080249175496E-2</c:v>
                </c:pt>
                <c:pt idx="86">
                  <c:v>7.3273493313793694E-2</c:v>
                </c:pt>
                <c:pt idx="87">
                  <c:v>0</c:v>
                </c:pt>
                <c:pt idx="88">
                  <c:v>0</c:v>
                </c:pt>
                <c:pt idx="89">
                  <c:v>0.10757610437171</c:v>
                </c:pt>
                <c:pt idx="90">
                  <c:v>4.5770779934090101E-2</c:v>
                </c:pt>
                <c:pt idx="91">
                  <c:v>7.7799643036931904E-2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C8-4FAF-968E-6647E62FFD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C8-4FAF-968E-6647E62FFD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C8-4FAF-968E-6647E62FF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659344"/>
        <c:axId val="51664592"/>
      </c:lineChart>
      <c:dateAx>
        <c:axId val="5165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64592"/>
        <c:crosses val="autoZero"/>
        <c:auto val="1"/>
        <c:lblOffset val="100"/>
        <c:baseTimeUnit val="days"/>
      </c:dateAx>
      <c:valAx>
        <c:axId val="5166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4035</c:v>
                </c:pt>
                <c:pt idx="1">
                  <c:v>3133</c:v>
                </c:pt>
                <c:pt idx="2">
                  <c:v>5535</c:v>
                </c:pt>
                <c:pt idx="3">
                  <c:v>2835</c:v>
                </c:pt>
                <c:pt idx="4">
                  <c:v>549</c:v>
                </c:pt>
                <c:pt idx="5">
                  <c:v>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4-437E-B1E9-87F270D01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895984"/>
        <c:axId val="259895000"/>
      </c:barChart>
      <c:catAx>
        <c:axId val="25989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95000"/>
        <c:crosses val="autoZero"/>
        <c:auto val="1"/>
        <c:lblAlgn val="ctr"/>
        <c:lblOffset val="100"/>
        <c:noMultiLvlLbl val="0"/>
      </c:catAx>
      <c:valAx>
        <c:axId val="25989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DCF-4445-93EE-794AF1EDCA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</c:v>
                </c:pt>
                <c:pt idx="1">
                  <c:v>-4</c:v>
                </c:pt>
                <c:pt idx="2">
                  <c:v>-2</c:v>
                </c:pt>
                <c:pt idx="3">
                  <c:v>-3</c:v>
                </c:pt>
                <c:pt idx="4">
                  <c:v>-1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CF-4445-93EE-794AF1EDCA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112</c:v>
                </c:pt>
                <c:pt idx="1">
                  <c:v>124</c:v>
                </c:pt>
                <c:pt idx="2">
                  <c:v>104</c:v>
                </c:pt>
                <c:pt idx="3">
                  <c:v>128</c:v>
                </c:pt>
                <c:pt idx="4">
                  <c:v>122</c:v>
                </c:pt>
                <c:pt idx="5">
                  <c:v>102</c:v>
                </c:pt>
                <c:pt idx="6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CF-4445-93EE-794AF1EDCA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CF-4445-93EE-794AF1EDCA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3DCF-4445-93EE-794AF1EDCA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3DCF-4445-93EE-794AF1EDC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872496"/>
        <c:axId val="312880368"/>
      </c:barChart>
      <c:catAx>
        <c:axId val="31287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80368"/>
        <c:crosses val="autoZero"/>
        <c:auto val="1"/>
        <c:lblAlgn val="ctr"/>
        <c:lblOffset val="100"/>
        <c:noMultiLvlLbl val="0"/>
      </c:catAx>
      <c:valAx>
        <c:axId val="3128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2-4F10-890A-C9A0CE922F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7.8977504574113799E-3</c:v>
                </c:pt>
                <c:pt idx="1">
                  <c:v>2.6323755873488E-3</c:v>
                </c:pt>
                <c:pt idx="2">
                  <c:v>-7.8969188854815207E-3</c:v>
                </c:pt>
                <c:pt idx="3">
                  <c:v>1.3162570913350801E-3</c:v>
                </c:pt>
                <c:pt idx="4">
                  <c:v>0</c:v>
                </c:pt>
                <c:pt idx="5">
                  <c:v>1.3162397662358201E-3</c:v>
                </c:pt>
                <c:pt idx="6">
                  <c:v>-3.9486673247778898E-3</c:v>
                </c:pt>
                <c:pt idx="7">
                  <c:v>0</c:v>
                </c:pt>
                <c:pt idx="8">
                  <c:v>-1.1846469752013899E-2</c:v>
                </c:pt>
                <c:pt idx="9">
                  <c:v>5.2657214696628599E-3</c:v>
                </c:pt>
                <c:pt idx="10">
                  <c:v>-1.3163610515092099E-3</c:v>
                </c:pt>
                <c:pt idx="11">
                  <c:v>-7.8982702788089401E-3</c:v>
                </c:pt>
                <c:pt idx="12">
                  <c:v>-2.63296471827278E-3</c:v>
                </c:pt>
                <c:pt idx="13">
                  <c:v>-3.9495510676953102E-3</c:v>
                </c:pt>
                <c:pt idx="14">
                  <c:v>-6.5828451056546599E-3</c:v>
                </c:pt>
                <c:pt idx="15">
                  <c:v>-9.2165898617511503E-3</c:v>
                </c:pt>
                <c:pt idx="16">
                  <c:v>1.9751655847148501E-2</c:v>
                </c:pt>
                <c:pt idx="17">
                  <c:v>9.2156191579557106E-3</c:v>
                </c:pt>
                <c:pt idx="18">
                  <c:v>1.18475613769499E-2</c:v>
                </c:pt>
                <c:pt idx="19">
                  <c:v>0</c:v>
                </c:pt>
                <c:pt idx="20">
                  <c:v>2.6324795324716402E-3</c:v>
                </c:pt>
                <c:pt idx="21">
                  <c:v>2.6324102348109901E-3</c:v>
                </c:pt>
                <c:pt idx="22">
                  <c:v>-9.2131932927952808E-3</c:v>
                </c:pt>
                <c:pt idx="23">
                  <c:v>-9.2140422003132803E-3</c:v>
                </c:pt>
                <c:pt idx="24">
                  <c:v>-5.2656521510188996E-3</c:v>
                </c:pt>
                <c:pt idx="25">
                  <c:v>-6.5824117956819403E-3</c:v>
                </c:pt>
                <c:pt idx="26">
                  <c:v>3.9497070633927999E-3</c:v>
                </c:pt>
                <c:pt idx="27">
                  <c:v>-2.6330340451302002E-3</c:v>
                </c:pt>
                <c:pt idx="28">
                  <c:v>-1.3165516878192601E-3</c:v>
                </c:pt>
                <c:pt idx="29">
                  <c:v>3.9497070633927999E-3</c:v>
                </c:pt>
                <c:pt idx="30">
                  <c:v>-1.3165170225651001E-3</c:v>
                </c:pt>
                <c:pt idx="31">
                  <c:v>-2.6330687099279898E-3</c:v>
                </c:pt>
                <c:pt idx="32">
                  <c:v>-1.31656902113093E-3</c:v>
                </c:pt>
                <c:pt idx="33">
                  <c:v>1.3165863548990199E-3</c:v>
                </c:pt>
                <c:pt idx="34">
                  <c:v>-7.8994141267855998E-3</c:v>
                </c:pt>
                <c:pt idx="35">
                  <c:v>-7.90003818351789E-3</c:v>
                </c:pt>
                <c:pt idx="36">
                  <c:v>-2.6335541129531401E-3</c:v>
                </c:pt>
                <c:pt idx="37">
                  <c:v>-7.9008704125571195E-3</c:v>
                </c:pt>
                <c:pt idx="38">
                  <c:v>-5.2676631329426496E-3</c:v>
                </c:pt>
                <c:pt idx="39">
                  <c:v>-7.9019109454636395E-3</c:v>
                </c:pt>
                <c:pt idx="40">
                  <c:v>2.6341784655910402E-3</c:v>
                </c:pt>
                <c:pt idx="41">
                  <c:v>0</c:v>
                </c:pt>
                <c:pt idx="42">
                  <c:v>0</c:v>
                </c:pt>
                <c:pt idx="43">
                  <c:v>-1.31705453922847E-3</c:v>
                </c:pt>
                <c:pt idx="44">
                  <c:v>-1.31707188578353E-3</c:v>
                </c:pt>
                <c:pt idx="45">
                  <c:v>9.2196246295686499E-3</c:v>
                </c:pt>
                <c:pt idx="46">
                  <c:v>5.2678712532265703E-3</c:v>
                </c:pt>
                <c:pt idx="47">
                  <c:v>-5.2675937631689804E-3</c:v>
                </c:pt>
                <c:pt idx="48">
                  <c:v>-1.4486645946373101E-2</c:v>
                </c:pt>
                <c:pt idx="49">
                  <c:v>-3.9514758762397798E-3</c:v>
                </c:pt>
                <c:pt idx="50">
                  <c:v>2.6344213493506201E-3</c:v>
                </c:pt>
                <c:pt idx="51">
                  <c:v>-3.9515279241306598E-3</c:v>
                </c:pt>
                <c:pt idx="52">
                  <c:v>-2.6344560506869302E-3</c:v>
                </c:pt>
                <c:pt idx="53">
                  <c:v>3.9517881841533301E-3</c:v>
                </c:pt>
                <c:pt idx="54">
                  <c:v>-1.1854896072077801E-2</c:v>
                </c:pt>
                <c:pt idx="55">
                  <c:v>-1.4491035318605201E-2</c:v>
                </c:pt>
                <c:pt idx="56">
                  <c:v>-5.2702310996337199E-3</c:v>
                </c:pt>
                <c:pt idx="57">
                  <c:v>-3.9528816507233798E-3</c:v>
                </c:pt>
                <c:pt idx="58">
                  <c:v>-3.9530379096335503E-3</c:v>
                </c:pt>
                <c:pt idx="59">
                  <c:v>-1.0541851149061801E-2</c:v>
                </c:pt>
                <c:pt idx="60">
                  <c:v>5.2714812862414296E-3</c:v>
                </c:pt>
                <c:pt idx="61">
                  <c:v>-3.9534025618048604E-3</c:v>
                </c:pt>
                <c:pt idx="62">
                  <c:v>-2.6357059079347902E-3</c:v>
                </c:pt>
                <c:pt idx="63">
                  <c:v>0</c:v>
                </c:pt>
                <c:pt idx="64">
                  <c:v>-7.9073261376665493E-3</c:v>
                </c:pt>
                <c:pt idx="65">
                  <c:v>1.31799190752969E-3</c:v>
                </c:pt>
                <c:pt idx="66">
                  <c:v>-7.9078472203917005E-3</c:v>
                </c:pt>
                <c:pt idx="67">
                  <c:v>-7.9084726103231893E-3</c:v>
                </c:pt>
                <c:pt idx="68">
                  <c:v>-6.5909150826500796E-3</c:v>
                </c:pt>
                <c:pt idx="69">
                  <c:v>-3.9548097077395598E-3</c:v>
                </c:pt>
                <c:pt idx="70">
                  <c:v>-1.3183220397078601E-3</c:v>
                </c:pt>
                <c:pt idx="71">
                  <c:v>-9.22837593766891E-3</c:v>
                </c:pt>
                <c:pt idx="72">
                  <c:v>-2.63692218442634E-3</c:v>
                </c:pt>
                <c:pt idx="73">
                  <c:v>1.318495859923E-3</c:v>
                </c:pt>
                <c:pt idx="74">
                  <c:v>-1.3184784758388799E-3</c:v>
                </c:pt>
                <c:pt idx="75">
                  <c:v>3.9554875797689999E-3</c:v>
                </c:pt>
                <c:pt idx="76">
                  <c:v>-3.95533112713753E-3</c:v>
                </c:pt>
                <c:pt idx="77">
                  <c:v>-1.0547966879384E-2</c:v>
                </c:pt>
                <c:pt idx="78">
                  <c:v>-7.9118096946041508E-3</c:v>
                </c:pt>
                <c:pt idx="79">
                  <c:v>-5.2749571409732299E-3</c:v>
                </c:pt>
                <c:pt idx="80">
                  <c:v>6.5940442592250697E-3</c:v>
                </c:pt>
                <c:pt idx="81">
                  <c:v>1.31872189473962E-3</c:v>
                </c:pt>
                <c:pt idx="82">
                  <c:v>-2.6374090093891798E-3</c:v>
                </c:pt>
                <c:pt idx="83">
                  <c:v>-5.2749571409732299E-3</c:v>
                </c:pt>
                <c:pt idx="84">
                  <c:v>-5.2752354073800503E-3</c:v>
                </c:pt>
                <c:pt idx="85">
                  <c:v>3.9566352773601297E-3</c:v>
                </c:pt>
                <c:pt idx="86">
                  <c:v>5.2753049785690702E-3</c:v>
                </c:pt>
                <c:pt idx="87">
                  <c:v>-1.3187566762056699E-3</c:v>
                </c:pt>
                <c:pt idx="88">
                  <c:v>-1.3187740676267299E-3</c:v>
                </c:pt>
                <c:pt idx="89">
                  <c:v>-1.31879145950651E-3</c:v>
                </c:pt>
                <c:pt idx="90">
                  <c:v>0</c:v>
                </c:pt>
                <c:pt idx="91">
                  <c:v>-1.31880885184501E-3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52-4F10-890A-C9A0CE922F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Accenture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6.0374768430986898E-3</c:v>
                </c:pt>
                <c:pt idx="1">
                  <c:v>1.7634722928317199E-2</c:v>
                </c:pt>
                <c:pt idx="2">
                  <c:v>1.5566649882217599E-2</c:v>
                </c:pt>
                <c:pt idx="3">
                  <c:v>1.49289524798737E-2</c:v>
                </c:pt>
                <c:pt idx="4">
                  <c:v>1.30211848325428E-2</c:v>
                </c:pt>
                <c:pt idx="5">
                  <c:v>1.8417814472273999E-2</c:v>
                </c:pt>
                <c:pt idx="6">
                  <c:v>2.44467339004764E-2</c:v>
                </c:pt>
                <c:pt idx="7">
                  <c:v>1.7933803632785499E-2</c:v>
                </c:pt>
                <c:pt idx="8">
                  <c:v>2.28495988625977E-2</c:v>
                </c:pt>
                <c:pt idx="9">
                  <c:v>2.6334492474046199E-2</c:v>
                </c:pt>
                <c:pt idx="10">
                  <c:v>2.04593683288978E-2</c:v>
                </c:pt>
                <c:pt idx="11">
                  <c:v>2.3150827642088201E-2</c:v>
                </c:pt>
                <c:pt idx="12">
                  <c:v>1.9499265210615801E-2</c:v>
                </c:pt>
                <c:pt idx="13">
                  <c:v>2.1714459611105099E-2</c:v>
                </c:pt>
                <c:pt idx="14">
                  <c:v>2.1234349571272099E-2</c:v>
                </c:pt>
                <c:pt idx="15">
                  <c:v>2.5982791153810199E-2</c:v>
                </c:pt>
                <c:pt idx="16">
                  <c:v>2.43921368620625E-2</c:v>
                </c:pt>
                <c:pt idx="17">
                  <c:v>1.25097980221851E-2</c:v>
                </c:pt>
                <c:pt idx="18">
                  <c:v>1.6149870801033601E-2</c:v>
                </c:pt>
                <c:pt idx="19">
                  <c:v>2.1529684051886499E-2</c:v>
                </c:pt>
                <c:pt idx="20">
                  <c:v>1.9625780678735501E-2</c:v>
                </c:pt>
                <c:pt idx="21">
                  <c:v>2.67427913144478E-2</c:v>
                </c:pt>
                <c:pt idx="22">
                  <c:v>1.8825688363667999E-2</c:v>
                </c:pt>
                <c:pt idx="23">
                  <c:v>2.26182078154607E-2</c:v>
                </c:pt>
                <c:pt idx="24">
                  <c:v>1.7078419993137001E-2</c:v>
                </c:pt>
                <c:pt idx="25">
                  <c:v>1.5178225570566899E-2</c:v>
                </c:pt>
                <c:pt idx="26">
                  <c:v>1.4859757090396299E-2</c:v>
                </c:pt>
                <c:pt idx="27">
                  <c:v>1.5963962540008699E-2</c:v>
                </c:pt>
                <c:pt idx="28">
                  <c:v>1.3432873560312E-2</c:v>
                </c:pt>
                <c:pt idx="29">
                  <c:v>2.14897110107907E-2</c:v>
                </c:pt>
                <c:pt idx="30">
                  <c:v>1.18483973857696E-2</c:v>
                </c:pt>
                <c:pt idx="31">
                  <c:v>1.2636793287335401E-2</c:v>
                </c:pt>
                <c:pt idx="32">
                  <c:v>1.24772566461134E-2</c:v>
                </c:pt>
                <c:pt idx="33">
                  <c:v>1.0422736726407899E-2</c:v>
                </c:pt>
                <c:pt idx="34">
                  <c:v>1.54745719622863E-2</c:v>
                </c:pt>
                <c:pt idx="35">
                  <c:v>1.45249015227465E-2</c:v>
                </c:pt>
                <c:pt idx="36">
                  <c:v>1.49963614091528E-2</c:v>
                </c:pt>
                <c:pt idx="37">
                  <c:v>1.5151945604515301E-2</c:v>
                </c:pt>
                <c:pt idx="38">
                  <c:v>1.32559438705462E-2</c:v>
                </c:pt>
                <c:pt idx="39">
                  <c:v>1.5778793932106999E-2</c:v>
                </c:pt>
                <c:pt idx="40">
                  <c:v>1.8142750314737301E-2</c:v>
                </c:pt>
                <c:pt idx="41">
                  <c:v>1.8612662604479299E-2</c:v>
                </c:pt>
                <c:pt idx="42">
                  <c:v>1.8451493861329899E-2</c:v>
                </c:pt>
                <c:pt idx="43">
                  <c:v>1.73443580380062E-2</c:v>
                </c:pt>
                <c:pt idx="44">
                  <c:v>2.3804944491914198E-2</c:v>
                </c:pt>
                <c:pt idx="45">
                  <c:v>2.1119890050482801E-2</c:v>
                </c:pt>
                <c:pt idx="46">
                  <c:v>2.20608975318583E-2</c:v>
                </c:pt>
                <c:pt idx="47">
                  <c:v>2.4104091866523202E-2</c:v>
                </c:pt>
                <c:pt idx="48">
                  <c:v>2.2680737123956501E-2</c:v>
                </c:pt>
                <c:pt idx="49">
                  <c:v>2.0156083672942301E-2</c:v>
                </c:pt>
                <c:pt idx="50">
                  <c:v>3.1172658744403101E-2</c:v>
                </c:pt>
                <c:pt idx="51">
                  <c:v>2.4237845664730799E-2</c:v>
                </c:pt>
                <c:pt idx="52">
                  <c:v>2.0927612489850901E-2</c:v>
                </c:pt>
                <c:pt idx="53">
                  <c:v>2.3754949603323802E-2</c:v>
                </c:pt>
                <c:pt idx="54">
                  <c:v>1.22678544466254E-2</c:v>
                </c:pt>
                <c:pt idx="55">
                  <c:v>2.1859264081926601E-2</c:v>
                </c:pt>
                <c:pt idx="56">
                  <c:v>2.4999017334224299E-2</c:v>
                </c:pt>
                <c:pt idx="57">
                  <c:v>2.6879016133697201E-2</c:v>
                </c:pt>
                <c:pt idx="58">
                  <c:v>2.1686008595830902E-2</c:v>
                </c:pt>
                <c:pt idx="59">
                  <c:v>1.39828717676392E-2</c:v>
                </c:pt>
                <c:pt idx="60">
                  <c:v>1.8222318570113499E-2</c:v>
                </c:pt>
                <c:pt idx="61">
                  <c:v>2.1360205309267501E-2</c:v>
                </c:pt>
                <c:pt idx="62">
                  <c:v>2.1198616908016801E-2</c:v>
                </c:pt>
                <c:pt idx="63">
                  <c:v>1.82112473291479E-2</c:v>
                </c:pt>
                <c:pt idx="64">
                  <c:v>2.1975089666214101E-2</c:v>
                </c:pt>
                <c:pt idx="65">
                  <c:v>2.29118443250029E-2</c:v>
                </c:pt>
                <c:pt idx="66">
                  <c:v>1.6160132795499001E-2</c:v>
                </c:pt>
                <c:pt idx="67">
                  <c:v>1.14514474315815E-2</c:v>
                </c:pt>
                <c:pt idx="68">
                  <c:v>1.7253629928460201E-2</c:v>
                </c:pt>
                <c:pt idx="69">
                  <c:v>1.4270995221569001E-2</c:v>
                </c:pt>
                <c:pt idx="70">
                  <c:v>9.8785100070874401E-3</c:v>
                </c:pt>
                <c:pt idx="71">
                  <c:v>1.7246488379786502E-2</c:v>
                </c:pt>
                <c:pt idx="72">
                  <c:v>1.83408290368243E-2</c:v>
                </c:pt>
                <c:pt idx="73">
                  <c:v>1.1127863857638601E-2</c:v>
                </c:pt>
                <c:pt idx="74">
                  <c:v>2.27233905179209E-2</c:v>
                </c:pt>
                <c:pt idx="75">
                  <c:v>2.71051963638301E-2</c:v>
                </c:pt>
                <c:pt idx="76">
                  <c:v>2.7724391355628802E-2</c:v>
                </c:pt>
                <c:pt idx="77">
                  <c:v>1.58157481005443E-2</c:v>
                </c:pt>
                <c:pt idx="78">
                  <c:v>1.33081782669621E-2</c:v>
                </c:pt>
                <c:pt idx="79">
                  <c:v>9.5493041531645798E-3</c:v>
                </c:pt>
                <c:pt idx="80">
                  <c:v>1.7688005497369499E-2</c:v>
                </c:pt>
                <c:pt idx="81">
                  <c:v>1.06422271051264E-2</c:v>
                </c:pt>
                <c:pt idx="82">
                  <c:v>1.2362448202906899E-2</c:v>
                </c:pt>
                <c:pt idx="83">
                  <c:v>1.0796246661378101E-2</c:v>
                </c:pt>
                <c:pt idx="84">
                  <c:v>9.8563784849338195E-3</c:v>
                </c:pt>
                <c:pt idx="85">
                  <c:v>1.1732627498463001E-2</c:v>
                </c:pt>
                <c:pt idx="86">
                  <c:v>1.43903347004151E-2</c:v>
                </c:pt>
                <c:pt idx="87">
                  <c:v>1.7046965171017E-2</c:v>
                </c:pt>
                <c:pt idx="88">
                  <c:v>9.6947862377818293E-3</c:v>
                </c:pt>
                <c:pt idx="89">
                  <c:v>1.21954842310825E-2</c:v>
                </c:pt>
                <c:pt idx="90">
                  <c:v>1.8759995560134399E-2</c:v>
                </c:pt>
                <c:pt idx="91">
                  <c:v>1.25043178972739E-2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52-4F10-890A-C9A0CE922F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9.3274881074526597E-3</c:v>
                </c:pt>
                <c:pt idx="1">
                  <c:v>2.33165454206305E-2</c:v>
                </c:pt>
                <c:pt idx="2">
                  <c:v>9.3244440300247096E-3</c:v>
                </c:pt>
                <c:pt idx="3">
                  <c:v>1.8647149317048198E-2</c:v>
                </c:pt>
                <c:pt idx="4">
                  <c:v>1.3982754602656701E-2</c:v>
                </c:pt>
                <c:pt idx="5">
                  <c:v>4.6602665672476496E-3</c:v>
                </c:pt>
                <c:pt idx="6">
                  <c:v>1.8640197586094399E-2</c:v>
                </c:pt>
                <c:pt idx="7">
                  <c:v>3.2614266411964798E-2</c:v>
                </c:pt>
                <c:pt idx="8">
                  <c:v>3.2603632976245897E-2</c:v>
                </c:pt>
                <c:pt idx="9">
                  <c:v>3.72491502537598E-2</c:v>
                </c:pt>
                <c:pt idx="10">
                  <c:v>4.6544100535257198E-3</c:v>
                </c:pt>
                <c:pt idx="11">
                  <c:v>2.7925160569673299E-2</c:v>
                </c:pt>
                <c:pt idx="12">
                  <c:v>2.7917364600781699E-2</c:v>
                </c:pt>
                <c:pt idx="13">
                  <c:v>2.7909572983533401E-2</c:v>
                </c:pt>
                <c:pt idx="14">
                  <c:v>3.2552083333333301E-2</c:v>
                </c:pt>
                <c:pt idx="15">
                  <c:v>2.3243921714471701E-2</c:v>
                </c:pt>
                <c:pt idx="16">
                  <c:v>9.2954080684141994E-3</c:v>
                </c:pt>
                <c:pt idx="17">
                  <c:v>9.2945441026117698E-3</c:v>
                </c:pt>
                <c:pt idx="18">
                  <c:v>-4.6468401486988902E-3</c:v>
                </c:pt>
                <c:pt idx="19">
                  <c:v>1.8588224359868E-2</c:v>
                </c:pt>
                <c:pt idx="20">
                  <c:v>3.7169539562328699E-2</c:v>
                </c:pt>
                <c:pt idx="21">
                  <c:v>4.64446611861966E-3</c:v>
                </c:pt>
                <c:pt idx="22">
                  <c:v>5.1086754597807899E-2</c:v>
                </c:pt>
                <c:pt idx="23">
                  <c:v>1.39256370978972E-2</c:v>
                </c:pt>
                <c:pt idx="24">
                  <c:v>1.3923698134224401E-2</c:v>
                </c:pt>
                <c:pt idx="25">
                  <c:v>9.2811731402849297E-3</c:v>
                </c:pt>
                <c:pt idx="26">
                  <c:v>1.3920467727715701E-2</c:v>
                </c:pt>
                <c:pt idx="27">
                  <c:v>5.5674120812842197E-2</c:v>
                </c:pt>
                <c:pt idx="28">
                  <c:v>4.63692849856255E-3</c:v>
                </c:pt>
                <c:pt idx="29">
                  <c:v>1.3910140492418999E-2</c:v>
                </c:pt>
                <c:pt idx="30">
                  <c:v>2.7816411682892901E-2</c:v>
                </c:pt>
                <c:pt idx="31">
                  <c:v>4.1713014460511698E-2</c:v>
                </c:pt>
                <c:pt idx="32">
                  <c:v>2.7797081306462801E-2</c:v>
                </c:pt>
                <c:pt idx="33">
                  <c:v>4.6315594460654896E-3</c:v>
                </c:pt>
                <c:pt idx="34">
                  <c:v>2.31567247128566E-2</c:v>
                </c:pt>
                <c:pt idx="35">
                  <c:v>2.3151363615316899E-2</c:v>
                </c:pt>
                <c:pt idx="36">
                  <c:v>1.85168039996297E-2</c:v>
                </c:pt>
                <c:pt idx="37">
                  <c:v>2.7770063871146899E-2</c:v>
                </c:pt>
                <c:pt idx="38">
                  <c:v>2.77623542476402E-2</c:v>
                </c:pt>
                <c:pt idx="39">
                  <c:v>0</c:v>
                </c:pt>
                <c:pt idx="40">
                  <c:v>4.1631973355537102E-2</c:v>
                </c:pt>
                <c:pt idx="41">
                  <c:v>4.6238498173579298E-3</c:v>
                </c:pt>
                <c:pt idx="42">
                  <c:v>1.38709080821158E-2</c:v>
                </c:pt>
                <c:pt idx="43">
                  <c:v>1.84919791040636E-2</c:v>
                </c:pt>
                <c:pt idx="44">
                  <c:v>9.2442801016870794E-3</c:v>
                </c:pt>
                <c:pt idx="45">
                  <c:v>9.2434256135323807E-3</c:v>
                </c:pt>
                <c:pt idx="46">
                  <c:v>1.38638569249965E-2</c:v>
                </c:pt>
                <c:pt idx="47">
                  <c:v>2.7723870252287199E-2</c:v>
                </c:pt>
                <c:pt idx="48">
                  <c:v>3.2335550628233602E-2</c:v>
                </c:pt>
                <c:pt idx="49">
                  <c:v>4.6178711613945999E-3</c:v>
                </c:pt>
                <c:pt idx="50">
                  <c:v>3.2323605467306997E-2</c:v>
                </c:pt>
                <c:pt idx="51">
                  <c:v>1.8464663250703998E-2</c:v>
                </c:pt>
                <c:pt idx="52">
                  <c:v>2.7691881663359001E-2</c:v>
                </c:pt>
                <c:pt idx="53">
                  <c:v>2.3070179485996399E-2</c:v>
                </c:pt>
                <c:pt idx="54">
                  <c:v>0</c:v>
                </c:pt>
                <c:pt idx="55">
                  <c:v>1.3838915029061699E-2</c:v>
                </c:pt>
                <c:pt idx="56">
                  <c:v>2.3061666897283301E-2</c:v>
                </c:pt>
                <c:pt idx="57">
                  <c:v>2.30563497187125E-2</c:v>
                </c:pt>
                <c:pt idx="58">
                  <c:v>3.2271448988059601E-2</c:v>
                </c:pt>
                <c:pt idx="59">
                  <c:v>1.8434878790671998E-2</c:v>
                </c:pt>
                <c:pt idx="60">
                  <c:v>2.30393512118699E-2</c:v>
                </c:pt>
                <c:pt idx="61">
                  <c:v>2.7640853181001498E-2</c:v>
                </c:pt>
                <c:pt idx="62">
                  <c:v>4.14498226868696E-2</c:v>
                </c:pt>
                <c:pt idx="63">
                  <c:v>4.14326489273548E-2</c:v>
                </c:pt>
                <c:pt idx="64">
                  <c:v>9.6636141917077006E-2</c:v>
                </c:pt>
                <c:pt idx="65">
                  <c:v>5.5167340934167003E-2</c:v>
                </c:pt>
                <c:pt idx="66">
                  <c:v>1.3784230839919099E-2</c:v>
                </c:pt>
                <c:pt idx="67">
                  <c:v>4.5941103505306204E-3</c:v>
                </c:pt>
                <c:pt idx="68">
                  <c:v>9.1877986034546097E-3</c:v>
                </c:pt>
                <c:pt idx="69">
                  <c:v>2.7560863573725301E-2</c:v>
                </c:pt>
                <c:pt idx="70">
                  <c:v>1.3776634827332801E-2</c:v>
                </c:pt>
                <c:pt idx="71">
                  <c:v>1.8366316176133001E-2</c:v>
                </c:pt>
                <c:pt idx="72">
                  <c:v>2.2953679474819799E-2</c:v>
                </c:pt>
                <c:pt idx="73">
                  <c:v>1.83587295759133E-2</c:v>
                </c:pt>
                <c:pt idx="74">
                  <c:v>4.5888399412628497E-3</c:v>
                </c:pt>
                <c:pt idx="75">
                  <c:v>-4.5886293764052701E-3</c:v>
                </c:pt>
                <c:pt idx="76">
                  <c:v>4.5888399412628497E-3</c:v>
                </c:pt>
                <c:pt idx="77">
                  <c:v>3.6709035011242099E-2</c:v>
                </c:pt>
                <c:pt idx="78">
                  <c:v>4.5869455529562897E-2</c:v>
                </c:pt>
                <c:pt idx="79">
                  <c:v>-4.5848425106597597E-3</c:v>
                </c:pt>
                <c:pt idx="80">
                  <c:v>2.75103163686382E-2</c:v>
                </c:pt>
                <c:pt idx="81">
                  <c:v>2.2918958562522899E-2</c:v>
                </c:pt>
                <c:pt idx="82">
                  <c:v>1.37482241877091E-2</c:v>
                </c:pt>
                <c:pt idx="83">
                  <c:v>3.2074780058650998E-2</c:v>
                </c:pt>
                <c:pt idx="84">
                  <c:v>4.5806422060372899E-3</c:v>
                </c:pt>
                <c:pt idx="85">
                  <c:v>4.5804323928178804E-3</c:v>
                </c:pt>
                <c:pt idx="86">
                  <c:v>2.74813355929098E-2</c:v>
                </c:pt>
                <c:pt idx="87">
                  <c:v>0</c:v>
                </c:pt>
                <c:pt idx="88">
                  <c:v>2.28948211914465E-2</c:v>
                </c:pt>
                <c:pt idx="89">
                  <c:v>1.37337483977294E-2</c:v>
                </c:pt>
                <c:pt idx="90">
                  <c:v>1.37318624982835E-2</c:v>
                </c:pt>
                <c:pt idx="91">
                  <c:v>1.3729977116704799E-2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52-4F10-890A-C9A0CE922F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everis Latam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52-4F10-890A-C9A0CE922F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Softtek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52-4F10-890A-C9A0CE922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407640"/>
        <c:axId val="317406000"/>
      </c:lineChart>
      <c:dateAx>
        <c:axId val="31740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06000"/>
        <c:crosses val="autoZero"/>
        <c:auto val="1"/>
        <c:lblOffset val="100"/>
        <c:baseTimeUnit val="days"/>
      </c:dateAx>
      <c:valAx>
        <c:axId val="31740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0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</c:v>
                </c:pt>
                <c:pt idx="2">
                  <c:v>0</c:v>
                </c:pt>
                <c:pt idx="3">
                  <c:v>12</c:v>
                </c:pt>
                <c:pt idx="4">
                  <c:v>12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27-4861-8F1C-1614F0A964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</c:v>
                </c:pt>
                <c:pt idx="1">
                  <c:v>5</c:v>
                </c:pt>
                <c:pt idx="2">
                  <c:v>1</c:v>
                </c:pt>
                <c:pt idx="3">
                  <c:v>49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27-4861-8F1C-1614F0A964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79</c:v>
                </c:pt>
                <c:pt idx="1">
                  <c:v>20</c:v>
                </c:pt>
                <c:pt idx="2">
                  <c:v>5</c:v>
                </c:pt>
                <c:pt idx="3">
                  <c:v>36</c:v>
                </c:pt>
                <c:pt idx="4">
                  <c:v>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27-4861-8F1C-1614F0A964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27-4861-8F1C-1614F0A964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11</c:v>
                </c:pt>
                <c:pt idx="1">
                  <c:v>28</c:v>
                </c:pt>
                <c:pt idx="2">
                  <c:v>19</c:v>
                </c:pt>
                <c:pt idx="3">
                  <c:v>21</c:v>
                </c:pt>
                <c:pt idx="4">
                  <c:v>19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27-4861-8F1C-1614F0A964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27-4861-8F1C-1614F0A964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Tata Consultancy Services Latam</c:v>
                </c:pt>
                <c:pt idx="1">
                  <c:v>IBM Sudamérica</c:v>
                </c:pt>
                <c:pt idx="2">
                  <c:v>Accenture</c:v>
                </c:pt>
                <c:pt idx="3">
                  <c:v>Indra</c:v>
                </c:pt>
                <c:pt idx="4">
                  <c:v>everis Latam</c:v>
                </c:pt>
                <c:pt idx="5">
                  <c:v>Softtek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27-4861-8F1C-1614F0A96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401408"/>
        <c:axId val="317410920"/>
      </c:barChart>
      <c:catAx>
        <c:axId val="31740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10920"/>
        <c:crosses val="autoZero"/>
        <c:auto val="1"/>
        <c:lblAlgn val="ctr"/>
        <c:lblOffset val="100"/>
        <c:noMultiLvlLbl val="0"/>
      </c:catAx>
      <c:valAx>
        <c:axId val="31741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0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C9A3F-FCBB-48D4-B444-A9DC2B63D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FFFC4-0FFA-4044-BBF3-FB64D7115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/>
              <a:t>Centroamerica PN Asesores S.A.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5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36BC-A1B8-4370-8EF2-C278C6D9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DE34E-774C-449F-BDED-F3D5C2483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440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B7E46-3717-41D5-B9AE-7771E052B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42A89-23D4-48C1-AA9C-9E9D8403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71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457A3-5A07-465C-9993-FBD3A9BE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8844F4-C0D0-4788-A9F3-81BA126A7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690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16C4F-9A14-47CB-AD0A-2C88B117A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4ACBB-CA03-4585-851F-AF36229BB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897C-1C5E-447B-BCEB-28FBB082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3CE9BE-892F-4EB7-8B8B-AD89FA1D6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335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6F621-9C3A-4326-BC48-DF7DA2072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98628-9973-4496-94D1-35843414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50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A0D28-52CC-4FBA-BE07-390680464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98B009-0F69-4BE6-87D1-600B92772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0299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994D9-9A35-4780-B983-89D4C155B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56013-65D6-4D2A-89E1-CF19293F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94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74D1B-501F-4A63-9158-E498A365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CA09EA-1D2E-4387-AE60-09135B7FC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035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8A220-9FCF-4CDF-8A89-1EE0860BC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6A6B-0FAC-4D69-897A-9D1889598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7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DA95-AACA-4A8B-960F-F42242CC3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5BDF5-10A2-4463-B445-28535E37D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12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4CFEA-D97A-486F-AD28-AE4E0566E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57853-A860-41FF-AD1C-0158180AD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3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4D7D-6DB6-4197-B6DC-A08EFF30C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TATA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67DE7-744D-4E23-8D76-4F746810F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777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4015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414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146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416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864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53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201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38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5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5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Accenture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1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Softtek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1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Tata Consultancy Services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01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everis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9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IBM Sudamérica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686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18C95-D7DC-4C7E-B28A-6352297BF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03/02/2020 - 04/01/2020</a:t>
            </a:r>
          </a:p>
        </p:txBody>
      </p:sp>
    </p:spTree>
    <p:extLst>
      <p:ext uri="{BB962C8B-B14F-4D97-AF65-F5344CB8AC3E}">
        <p14:creationId xmlns:p14="http://schemas.microsoft.com/office/powerpoint/2010/main" val="1210124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6DCF3-3BF2-46CF-A81B-25EEAF18F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CB8AD-A88C-48FD-9EB6-874DAA1B7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513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0E343-FA1C-4CB0-9D8A-3F8C21599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2A3ED-1D37-4B1D-81A5-312DA100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21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2CCCE-DCD9-40B4-83CF-1E3E5476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0E96F4-76B8-42D9-8DF6-06A8636E8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317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7FFF-E4D4-4EDC-98EF-69D703BFD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3B97F-C454-4AE9-BBC2-C3CB9B787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35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34F9A-FFA2-4B14-9ACA-E5DDA296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A07F4D-91C0-4C6F-8187-3F1FA200A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73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43122-C265-43DB-8DDE-86D4684A8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C1D5A-B62E-44F1-8B5F-6DE11976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46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235</Words>
  <Application>Microsoft Office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TATA</vt:lpstr>
      <vt:lpstr>Facebook Key Metrics Radar | TATA</vt:lpstr>
      <vt:lpstr>Facebook Own Posts | TATA</vt:lpstr>
      <vt:lpstr>Facebook Interactions Distribution | TATA</vt:lpstr>
      <vt:lpstr>Facebook Interaction Rate By Post Type | TATA</vt:lpstr>
      <vt:lpstr>Facebook Interaction Rate | TATA</vt:lpstr>
      <vt:lpstr>Facebook Total Interactions | TATA</vt:lpstr>
      <vt:lpstr>Facebook Fans Table | TATA</vt:lpstr>
      <vt:lpstr>Facebook Fans Change Per Weekday | TATA</vt:lpstr>
      <vt:lpstr>Facebook Fans Change Rate | TATA</vt:lpstr>
      <vt:lpstr>Facebook Post Type Distribution Per Profile | TATA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</dc:title>
  <dc:creator>Frederik Peiniger</dc:creator>
  <cp:lastModifiedBy>Frederik Peiniger</cp:lastModifiedBy>
  <cp:revision>1</cp:revision>
  <dcterms:created xsi:type="dcterms:W3CDTF">2020-04-07T22:49:08Z</dcterms:created>
  <dcterms:modified xsi:type="dcterms:W3CDTF">2020-04-07T22:49:26Z</dcterms:modified>
</cp:coreProperties>
</file>