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Tata Consultancy Services Latam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</c:v>
                </c:pt>
                <c:pt idx="1">
                  <c:v>100</c:v>
                </c:pt>
                <c:pt idx="2">
                  <c:v>42.353299999999997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76-4981-B950-DE4F7940F2B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IBM México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</c:v>
                </c:pt>
                <c:pt idx="1">
                  <c:v>58.209000000000003</c:v>
                </c:pt>
                <c:pt idx="2">
                  <c:v>100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876-4981-B950-DE4F7940F2B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IBM Sudamérica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100</c:v>
                </c:pt>
                <c:pt idx="1">
                  <c:v>45.522399999999998</c:v>
                </c:pt>
                <c:pt idx="2">
                  <c:v>32.8855</c:v>
                </c:pt>
                <c:pt idx="3">
                  <c:v>0</c:v>
                </c:pt>
                <c:pt idx="4">
                  <c:v>100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876-4981-B950-DE4F7940F2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8177016"/>
        <c:axId val="298172424"/>
      </c:radarChart>
      <c:catAx>
        <c:axId val="298177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172424"/>
        <c:crosses val="autoZero"/>
        <c:auto val="1"/>
        <c:lblAlgn val="ctr"/>
        <c:lblOffset val="100"/>
        <c:noMultiLvlLbl val="0"/>
      </c:catAx>
      <c:valAx>
        <c:axId val="298172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177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Tata Consultancy Services Latam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</c:numCache>
            </c:numRef>
          </c:cat>
          <c:val>
            <c:numRef>
              <c:f>Sheet1!$B$2:$B$93</c:f>
              <c:numCache>
                <c:formatCode>General</c:formatCode>
                <c:ptCount val="92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2</c:v>
                </c:pt>
                <c:pt idx="6">
                  <c:v>3</c:v>
                </c:pt>
                <c:pt idx="7">
                  <c:v>1</c:v>
                </c:pt>
                <c:pt idx="8">
                  <c:v>2</c:v>
                </c:pt>
                <c:pt idx="9">
                  <c:v>2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2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2</c:v>
                </c:pt>
                <c:pt idx="20">
                  <c:v>2</c:v>
                </c:pt>
                <c:pt idx="21">
                  <c:v>4</c:v>
                </c:pt>
                <c:pt idx="22">
                  <c:v>3</c:v>
                </c:pt>
                <c:pt idx="23">
                  <c:v>2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1</c:v>
                </c:pt>
                <c:pt idx="28">
                  <c:v>2</c:v>
                </c:pt>
                <c:pt idx="29">
                  <c:v>2</c:v>
                </c:pt>
                <c:pt idx="30">
                  <c:v>1</c:v>
                </c:pt>
                <c:pt idx="31">
                  <c:v>0</c:v>
                </c:pt>
                <c:pt idx="32">
                  <c:v>0</c:v>
                </c:pt>
                <c:pt idx="33">
                  <c:v>2</c:v>
                </c:pt>
                <c:pt idx="34">
                  <c:v>2</c:v>
                </c:pt>
                <c:pt idx="35">
                  <c:v>1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3</c:v>
                </c:pt>
                <c:pt idx="41">
                  <c:v>3</c:v>
                </c:pt>
                <c:pt idx="42">
                  <c:v>4</c:v>
                </c:pt>
                <c:pt idx="43">
                  <c:v>4</c:v>
                </c:pt>
                <c:pt idx="44">
                  <c:v>3</c:v>
                </c:pt>
                <c:pt idx="45">
                  <c:v>0</c:v>
                </c:pt>
                <c:pt idx="46">
                  <c:v>0</c:v>
                </c:pt>
                <c:pt idx="47">
                  <c:v>2</c:v>
                </c:pt>
                <c:pt idx="48">
                  <c:v>3</c:v>
                </c:pt>
                <c:pt idx="49">
                  <c:v>4</c:v>
                </c:pt>
                <c:pt idx="50">
                  <c:v>1</c:v>
                </c:pt>
                <c:pt idx="51">
                  <c:v>2</c:v>
                </c:pt>
                <c:pt idx="52">
                  <c:v>0</c:v>
                </c:pt>
                <c:pt idx="53">
                  <c:v>0</c:v>
                </c:pt>
                <c:pt idx="54">
                  <c:v>3</c:v>
                </c:pt>
                <c:pt idx="55">
                  <c:v>3</c:v>
                </c:pt>
                <c:pt idx="56">
                  <c:v>5</c:v>
                </c:pt>
                <c:pt idx="57">
                  <c:v>1</c:v>
                </c:pt>
                <c:pt idx="58">
                  <c:v>3</c:v>
                </c:pt>
                <c:pt idx="59">
                  <c:v>0</c:v>
                </c:pt>
                <c:pt idx="60">
                  <c:v>0</c:v>
                </c:pt>
                <c:pt idx="61">
                  <c:v>3</c:v>
                </c:pt>
                <c:pt idx="62">
                  <c:v>2</c:v>
                </c:pt>
                <c:pt idx="63">
                  <c:v>3</c:v>
                </c:pt>
                <c:pt idx="64">
                  <c:v>1</c:v>
                </c:pt>
                <c:pt idx="65">
                  <c:v>2</c:v>
                </c:pt>
                <c:pt idx="66">
                  <c:v>0</c:v>
                </c:pt>
                <c:pt idx="67">
                  <c:v>0</c:v>
                </c:pt>
                <c:pt idx="68">
                  <c:v>3</c:v>
                </c:pt>
                <c:pt idx="69">
                  <c:v>2</c:v>
                </c:pt>
                <c:pt idx="70">
                  <c:v>2</c:v>
                </c:pt>
                <c:pt idx="71">
                  <c:v>2</c:v>
                </c:pt>
                <c:pt idx="72">
                  <c:v>3</c:v>
                </c:pt>
                <c:pt idx="73">
                  <c:v>0</c:v>
                </c:pt>
                <c:pt idx="74">
                  <c:v>0</c:v>
                </c:pt>
                <c:pt idx="75">
                  <c:v>1</c:v>
                </c:pt>
                <c:pt idx="76">
                  <c:v>1</c:v>
                </c:pt>
                <c:pt idx="77">
                  <c:v>1</c:v>
                </c:pt>
                <c:pt idx="78">
                  <c:v>2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1</c:v>
                </c:pt>
                <c:pt idx="83">
                  <c:v>2</c:v>
                </c:pt>
                <c:pt idx="84">
                  <c:v>3</c:v>
                </c:pt>
                <c:pt idx="85">
                  <c:v>1</c:v>
                </c:pt>
                <c:pt idx="86">
                  <c:v>2</c:v>
                </c:pt>
                <c:pt idx="87">
                  <c:v>0</c:v>
                </c:pt>
                <c:pt idx="88">
                  <c:v>0</c:v>
                </c:pt>
                <c:pt idx="89">
                  <c:v>2</c:v>
                </c:pt>
                <c:pt idx="90">
                  <c:v>3</c:v>
                </c:pt>
                <c:pt idx="91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454-4A60-A573-89829FD4225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IBM México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</c:numCache>
            </c:numRef>
          </c:cat>
          <c:val>
            <c:numRef>
              <c:f>Sheet1!$C$2:$C$93</c:f>
              <c:numCache>
                <c:formatCode>General</c:formatCode>
                <c:ptCount val="92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2</c:v>
                </c:pt>
                <c:pt idx="7">
                  <c:v>3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2</c:v>
                </c:pt>
                <c:pt idx="20">
                  <c:v>0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2</c:v>
                </c:pt>
                <c:pt idx="27">
                  <c:v>1</c:v>
                </c:pt>
                <c:pt idx="28">
                  <c:v>3</c:v>
                </c:pt>
                <c:pt idx="29">
                  <c:v>2</c:v>
                </c:pt>
                <c:pt idx="30">
                  <c:v>1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2</c:v>
                </c:pt>
                <c:pt idx="35">
                  <c:v>1</c:v>
                </c:pt>
                <c:pt idx="36">
                  <c:v>3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3</c:v>
                </c:pt>
                <c:pt idx="41">
                  <c:v>4</c:v>
                </c:pt>
                <c:pt idx="42">
                  <c:v>1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2</c:v>
                </c:pt>
                <c:pt idx="48">
                  <c:v>2</c:v>
                </c:pt>
                <c:pt idx="49">
                  <c:v>3</c:v>
                </c:pt>
                <c:pt idx="50">
                  <c:v>2</c:v>
                </c:pt>
                <c:pt idx="51">
                  <c:v>1</c:v>
                </c:pt>
                <c:pt idx="52">
                  <c:v>0</c:v>
                </c:pt>
                <c:pt idx="53">
                  <c:v>0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0</c:v>
                </c:pt>
                <c:pt idx="60">
                  <c:v>0</c:v>
                </c:pt>
                <c:pt idx="61">
                  <c:v>1</c:v>
                </c:pt>
                <c:pt idx="62">
                  <c:v>1</c:v>
                </c:pt>
                <c:pt idx="63">
                  <c:v>1</c:v>
                </c:pt>
                <c:pt idx="64">
                  <c:v>1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1</c:v>
                </c:pt>
                <c:pt idx="69">
                  <c:v>4</c:v>
                </c:pt>
                <c:pt idx="70">
                  <c:v>4</c:v>
                </c:pt>
                <c:pt idx="71">
                  <c:v>0</c:v>
                </c:pt>
                <c:pt idx="72">
                  <c:v>1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2</c:v>
                </c:pt>
                <c:pt idx="77">
                  <c:v>1</c:v>
                </c:pt>
                <c:pt idx="78">
                  <c:v>2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1</c:v>
                </c:pt>
                <c:pt idx="83">
                  <c:v>1</c:v>
                </c:pt>
                <c:pt idx="84">
                  <c:v>1</c:v>
                </c:pt>
                <c:pt idx="85">
                  <c:v>1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2</c:v>
                </c:pt>
                <c:pt idx="9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454-4A60-A573-89829FD4225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IBM Sudamérica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</c:numCache>
            </c:numRef>
          </c:cat>
          <c:val>
            <c:numRef>
              <c:f>Sheet1!$D$2:$D$93</c:f>
              <c:numCache>
                <c:formatCode>General</c:formatCode>
                <c:ptCount val="92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  <c:pt idx="8">
                  <c:v>2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2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1</c:v>
                </c:pt>
                <c:pt idx="23">
                  <c:v>2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1</c:v>
                </c:pt>
                <c:pt idx="28">
                  <c:v>2</c:v>
                </c:pt>
                <c:pt idx="29">
                  <c:v>1</c:v>
                </c:pt>
                <c:pt idx="30">
                  <c:v>1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1</c:v>
                </c:pt>
                <c:pt idx="35">
                  <c:v>3</c:v>
                </c:pt>
                <c:pt idx="36">
                  <c:v>1</c:v>
                </c:pt>
                <c:pt idx="37">
                  <c:v>1</c:v>
                </c:pt>
                <c:pt idx="38">
                  <c:v>0</c:v>
                </c:pt>
                <c:pt idx="39">
                  <c:v>0</c:v>
                </c:pt>
                <c:pt idx="40">
                  <c:v>2</c:v>
                </c:pt>
                <c:pt idx="41">
                  <c:v>3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0</c:v>
                </c:pt>
                <c:pt idx="46">
                  <c:v>0</c:v>
                </c:pt>
                <c:pt idx="47">
                  <c:v>2</c:v>
                </c:pt>
                <c:pt idx="48">
                  <c:v>1</c:v>
                </c:pt>
                <c:pt idx="49">
                  <c:v>2</c:v>
                </c:pt>
                <c:pt idx="50">
                  <c:v>0</c:v>
                </c:pt>
                <c:pt idx="51">
                  <c:v>1</c:v>
                </c:pt>
                <c:pt idx="52">
                  <c:v>0</c:v>
                </c:pt>
                <c:pt idx="53">
                  <c:v>0</c:v>
                </c:pt>
                <c:pt idx="54">
                  <c:v>1</c:v>
                </c:pt>
                <c:pt idx="55">
                  <c:v>0</c:v>
                </c:pt>
                <c:pt idx="56">
                  <c:v>0</c:v>
                </c:pt>
                <c:pt idx="57">
                  <c:v>2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2</c:v>
                </c:pt>
                <c:pt idx="62">
                  <c:v>3</c:v>
                </c:pt>
                <c:pt idx="63">
                  <c:v>4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1</c:v>
                </c:pt>
                <c:pt idx="70">
                  <c:v>1</c:v>
                </c:pt>
                <c:pt idx="71">
                  <c:v>2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2</c:v>
                </c:pt>
                <c:pt idx="84">
                  <c:v>1</c:v>
                </c:pt>
                <c:pt idx="85">
                  <c:v>0</c:v>
                </c:pt>
                <c:pt idx="86">
                  <c:v>1</c:v>
                </c:pt>
                <c:pt idx="87">
                  <c:v>0</c:v>
                </c:pt>
                <c:pt idx="88">
                  <c:v>0</c:v>
                </c:pt>
                <c:pt idx="89">
                  <c:v>1</c:v>
                </c:pt>
                <c:pt idx="90">
                  <c:v>0</c:v>
                </c:pt>
                <c:pt idx="9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454-4A60-A573-89829FD422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7779992"/>
        <c:axId val="297780976"/>
      </c:lineChart>
      <c:dateAx>
        <c:axId val="2977799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780976"/>
        <c:crosses val="autoZero"/>
        <c:auto val="1"/>
        <c:lblOffset val="100"/>
        <c:baseTimeUnit val="days"/>
      </c:dateAx>
      <c:valAx>
        <c:axId val="297780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779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Tata Consultancy Services Latam</c:v>
                </c:pt>
                <c:pt idx="1">
                  <c:v>IBM México</c:v>
                </c:pt>
                <c:pt idx="2">
                  <c:v>IBM Sudamérica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2856</c:v>
                </c:pt>
                <c:pt idx="1">
                  <c:v>5090</c:v>
                </c:pt>
                <c:pt idx="2">
                  <c:v>1950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41-49E7-B82E-6365A28F095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Tata Consultancy Services Latam</c:v>
                </c:pt>
                <c:pt idx="1">
                  <c:v>IBM México</c:v>
                </c:pt>
                <c:pt idx="2">
                  <c:v>IBM Sudamérica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396</c:v>
                </c:pt>
                <c:pt idx="1">
                  <c:v>1033</c:v>
                </c:pt>
                <c:pt idx="2">
                  <c:v>220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C41-49E7-B82E-6365A28F095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Tata Consultancy Services Latam</c:v>
                </c:pt>
                <c:pt idx="1">
                  <c:v>IBM México</c:v>
                </c:pt>
                <c:pt idx="2">
                  <c:v>IBM Sudamérica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4</c:v>
                </c:pt>
                <c:pt idx="1">
                  <c:v>10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C41-49E7-B82E-6365A28F095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Tata Consultancy Services Latam</c:v>
                </c:pt>
                <c:pt idx="1">
                  <c:v>IBM México</c:v>
                </c:pt>
                <c:pt idx="2">
                  <c:v>IBM Sudamérica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35</c:v>
                </c:pt>
                <c:pt idx="1">
                  <c:v>144</c:v>
                </c:pt>
                <c:pt idx="2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C41-49E7-B82E-6365A28F095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Tata Consultancy Services Latam</c:v>
                </c:pt>
                <c:pt idx="1">
                  <c:v>IBM México</c:v>
                </c:pt>
                <c:pt idx="2">
                  <c:v>IBM Sudamérica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C41-49E7-B82E-6365A28F095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Tata Consultancy Services Latam</c:v>
                </c:pt>
                <c:pt idx="1">
                  <c:v>IBM México</c:v>
                </c:pt>
                <c:pt idx="2">
                  <c:v>IBM Sudamérica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C41-49E7-B82E-6365A28F095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Tata Consultancy Services Latam</c:v>
                </c:pt>
                <c:pt idx="1">
                  <c:v>IBM México</c:v>
                </c:pt>
                <c:pt idx="2">
                  <c:v>IBM Sudamérica</c:v>
                </c:pt>
              </c:strCache>
            </c:strRef>
          </c:cat>
          <c:val>
            <c:numRef>
              <c:f>Sheet1!$H$2:$H$4</c:f>
              <c:numCache>
                <c:formatCode>General</c:formatCode>
                <c:ptCount val="3"/>
                <c:pt idx="0">
                  <c:v>193</c:v>
                </c:pt>
                <c:pt idx="1">
                  <c:v>198</c:v>
                </c:pt>
                <c:pt idx="2">
                  <c:v>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C41-49E7-B82E-6365A28F095E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Tata Consultancy Services Latam</c:v>
                </c:pt>
                <c:pt idx="1">
                  <c:v>IBM México</c:v>
                </c:pt>
                <c:pt idx="2">
                  <c:v>IBM Sudamérica</c:v>
                </c:pt>
              </c:strCache>
            </c:strRef>
          </c:cat>
          <c:val>
            <c:numRef>
              <c:f>Sheet1!$I$2:$I$4</c:f>
              <c:numCache>
                <c:formatCode>General</c:formatCode>
                <c:ptCount val="3"/>
                <c:pt idx="0">
                  <c:v>550</c:v>
                </c:pt>
                <c:pt idx="1">
                  <c:v>3051</c:v>
                </c:pt>
                <c:pt idx="2">
                  <c:v>874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C41-49E7-B82E-6365A28F09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8177672"/>
        <c:axId val="297783600"/>
      </c:barChart>
      <c:catAx>
        <c:axId val="298177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783600"/>
        <c:crosses val="autoZero"/>
        <c:auto val="1"/>
        <c:lblAlgn val="ctr"/>
        <c:lblOffset val="100"/>
        <c:noMultiLvlLbl val="0"/>
      </c:catAx>
      <c:valAx>
        <c:axId val="297783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177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Tata Consultancy Services Latam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  <c:pt idx="4">
                  <c:v>Live Video</c:v>
                </c:pt>
                <c:pt idx="5">
                  <c:v>YouTube Video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52-4AD6-A68A-7E50618D116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IBM México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  <c:pt idx="4">
                  <c:v>Live Video</c:v>
                </c:pt>
                <c:pt idx="5">
                  <c:v>YouTube Video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652-4AD6-A68A-7E50618D116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IBM Sudamérica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  <c:pt idx="4">
                  <c:v>Live Video</c:v>
                </c:pt>
                <c:pt idx="5">
                  <c:v>YouTube Video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3.9490312202909002E-2</c:v>
                </c:pt>
                <c:pt idx="1">
                  <c:v>3.5555394177147003E-2</c:v>
                </c:pt>
                <c:pt idx="2">
                  <c:v>8.4637907617688302E-2</c:v>
                </c:pt>
                <c:pt idx="3">
                  <c:v>6.1255050496829701E-2</c:v>
                </c:pt>
                <c:pt idx="4">
                  <c:v>7.4570016061366595E-2</c:v>
                </c:pt>
                <c:pt idx="5">
                  <c:v>8.9550273260025001E-2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652-4AD6-A68A-7E50618D11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4603312"/>
        <c:axId val="294600360"/>
      </c:barChart>
      <c:catAx>
        <c:axId val="294603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600360"/>
        <c:crosses val="autoZero"/>
        <c:auto val="1"/>
        <c:lblAlgn val="ctr"/>
        <c:lblOffset val="100"/>
        <c:noMultiLvlLbl val="0"/>
      </c:catAx>
      <c:valAx>
        <c:axId val="294600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603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Tata Consultancy Services Latam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</c:numCache>
            </c:numRef>
          </c:cat>
          <c:val>
            <c:numRef>
              <c:f>Sheet1!$B$2:$B$93</c:f>
              <c:numCache>
                <c:formatCode>General</c:formatCode>
                <c:ptCount val="9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18A-465E-B04A-67A4F6986B0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IBM México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</c:numCache>
            </c:numRef>
          </c:cat>
          <c:val>
            <c:numRef>
              <c:f>Sheet1!$C$2:$C$93</c:f>
              <c:numCache>
                <c:formatCode>General</c:formatCode>
                <c:ptCount val="9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18A-465E-B04A-67A4F6986B0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IBM Sudamérica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</c:numCache>
            </c:numRef>
          </c:cat>
          <c:val>
            <c:numRef>
              <c:f>Sheet1!$D$2:$D$93</c:f>
              <c:numCache>
                <c:formatCode>General</c:formatCode>
                <c:ptCount val="92"/>
                <c:pt idx="0">
                  <c:v>2.50085555584805E-2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0.13820517545476099</c:v>
                </c:pt>
                <c:pt idx="6">
                  <c:v>5.0017769470732998E-2</c:v>
                </c:pt>
                <c:pt idx="7">
                  <c:v>0</c:v>
                </c:pt>
                <c:pt idx="8">
                  <c:v>0.125712480419129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2.10648270051082E-2</c:v>
                </c:pt>
                <c:pt idx="14">
                  <c:v>7.7680640404465998E-2</c:v>
                </c:pt>
                <c:pt idx="15">
                  <c:v>0</c:v>
                </c:pt>
                <c:pt idx="16">
                  <c:v>0.42264647794601701</c:v>
                </c:pt>
                <c:pt idx="17">
                  <c:v>0</c:v>
                </c:pt>
                <c:pt idx="18">
                  <c:v>0</c:v>
                </c:pt>
                <c:pt idx="19">
                  <c:v>5.2649590649432698E-2</c:v>
                </c:pt>
                <c:pt idx="20">
                  <c:v>0</c:v>
                </c:pt>
                <c:pt idx="21">
                  <c:v>1.3161877936744001E-2</c:v>
                </c:pt>
                <c:pt idx="22">
                  <c:v>5.2649590649432698E-2</c:v>
                </c:pt>
                <c:pt idx="23">
                  <c:v>7.5690760461779499E-2</c:v>
                </c:pt>
                <c:pt idx="24">
                  <c:v>0</c:v>
                </c:pt>
                <c:pt idx="25">
                  <c:v>0</c:v>
                </c:pt>
                <c:pt idx="26">
                  <c:v>8.2942756332613596E-2</c:v>
                </c:pt>
                <c:pt idx="27">
                  <c:v>2.6330687099279899E-2</c:v>
                </c:pt>
                <c:pt idx="28">
                  <c:v>5.0029622802975397E-2</c:v>
                </c:pt>
                <c:pt idx="29">
                  <c:v>2.8964137132023799E-2</c:v>
                </c:pt>
                <c:pt idx="30">
                  <c:v>1.84314809694959E-2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4.0815251737939803E-2</c:v>
                </c:pt>
                <c:pt idx="35">
                  <c:v>3.81850262028283E-2</c:v>
                </c:pt>
                <c:pt idx="36">
                  <c:v>5.9255747807537298E-2</c:v>
                </c:pt>
                <c:pt idx="37">
                  <c:v>8.9546735494745705E-2</c:v>
                </c:pt>
                <c:pt idx="38">
                  <c:v>0</c:v>
                </c:pt>
                <c:pt idx="39">
                  <c:v>0</c:v>
                </c:pt>
                <c:pt idx="40">
                  <c:v>5.1365803545557497E-2</c:v>
                </c:pt>
                <c:pt idx="41">
                  <c:v>2.94142180427692E-2</c:v>
                </c:pt>
                <c:pt idx="42">
                  <c:v>4.34627997945395E-2</c:v>
                </c:pt>
                <c:pt idx="43">
                  <c:v>6.9804809946526894E-2</c:v>
                </c:pt>
                <c:pt idx="44">
                  <c:v>0.10009878169246</c:v>
                </c:pt>
                <c:pt idx="45">
                  <c:v>0</c:v>
                </c:pt>
                <c:pt idx="46">
                  <c:v>0</c:v>
                </c:pt>
                <c:pt idx="47">
                  <c:v>3.5557194405668097E-2</c:v>
                </c:pt>
                <c:pt idx="48">
                  <c:v>4.0829228459289303E-2</c:v>
                </c:pt>
                <c:pt idx="49">
                  <c:v>6.7176859547675799E-2</c:v>
                </c:pt>
                <c:pt idx="50">
                  <c:v>0</c:v>
                </c:pt>
                <c:pt idx="51">
                  <c:v>8.1667061829869103E-2</c:v>
                </c:pt>
                <c:pt idx="52">
                  <c:v>0</c:v>
                </c:pt>
                <c:pt idx="53">
                  <c:v>0</c:v>
                </c:pt>
                <c:pt idx="54">
                  <c:v>5.2691897303492198E-2</c:v>
                </c:pt>
                <c:pt idx="55">
                  <c:v>0</c:v>
                </c:pt>
                <c:pt idx="56">
                  <c:v>0</c:v>
                </c:pt>
                <c:pt idx="57">
                  <c:v>4.6776998893164001E-2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3.8217232018133401E-2</c:v>
                </c:pt>
                <c:pt idx="62">
                  <c:v>1.7571604287471398E-2</c:v>
                </c:pt>
                <c:pt idx="63">
                  <c:v>4.7443956825999299E-2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1.5819655922483699E-2</c:v>
                </c:pt>
                <c:pt idx="70">
                  <c:v>0.40341186241809801</c:v>
                </c:pt>
                <c:pt idx="71">
                  <c:v>3.0323405713984401E-2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4.6816479400749102E-2</c:v>
                </c:pt>
                <c:pt idx="84">
                  <c:v>0.241348385735387</c:v>
                </c:pt>
                <c:pt idx="85">
                  <c:v>0</c:v>
                </c:pt>
                <c:pt idx="86">
                  <c:v>4.8795284001740803E-2</c:v>
                </c:pt>
                <c:pt idx="87">
                  <c:v>0</c:v>
                </c:pt>
                <c:pt idx="88">
                  <c:v>0</c:v>
                </c:pt>
                <c:pt idx="89">
                  <c:v>0.171445150739852</c:v>
                </c:pt>
                <c:pt idx="90">
                  <c:v>0</c:v>
                </c:pt>
                <c:pt idx="9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18A-465E-B04A-67A4F6986B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9992104"/>
        <c:axId val="299993416"/>
      </c:lineChart>
      <c:dateAx>
        <c:axId val="2999921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993416"/>
        <c:crosses val="autoZero"/>
        <c:auto val="1"/>
        <c:lblOffset val="100"/>
        <c:baseTimeUnit val="days"/>
      </c:dateAx>
      <c:valAx>
        <c:axId val="299993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992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Tata Consultancy Services Latam</c:v>
                </c:pt>
                <c:pt idx="1">
                  <c:v>IBM México</c:v>
                </c:pt>
                <c:pt idx="2">
                  <c:v>IBM Sudamérica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4035</c:v>
                </c:pt>
                <c:pt idx="1">
                  <c:v>9527</c:v>
                </c:pt>
                <c:pt idx="2">
                  <c:v>3133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2B-413D-BCC3-85D6584D7E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9986200"/>
        <c:axId val="299986528"/>
      </c:barChart>
      <c:catAx>
        <c:axId val="299986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986528"/>
        <c:crosses val="autoZero"/>
        <c:auto val="1"/>
        <c:lblAlgn val="ctr"/>
        <c:lblOffset val="100"/>
        <c:noMultiLvlLbl val="0"/>
      </c:catAx>
      <c:valAx>
        <c:axId val="299986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986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Tata Consultancy Services Latam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0-A65A-4ABE-9830-48C965F3BB8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IBM México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1-A65A-4ABE-9830-48C965F3BB8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IBM Sudamérica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-1</c:v>
                </c:pt>
                <c:pt idx="1">
                  <c:v>-4</c:v>
                </c:pt>
                <c:pt idx="2">
                  <c:v>-2</c:v>
                </c:pt>
                <c:pt idx="3">
                  <c:v>-3</c:v>
                </c:pt>
                <c:pt idx="4">
                  <c:v>-1</c:v>
                </c:pt>
                <c:pt idx="5">
                  <c:v>-1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65A-4ABE-9830-48C965F3BB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6086448"/>
        <c:axId val="296083168"/>
      </c:barChart>
      <c:catAx>
        <c:axId val="296086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083168"/>
        <c:crosses val="autoZero"/>
        <c:auto val="1"/>
        <c:lblAlgn val="ctr"/>
        <c:lblOffset val="100"/>
        <c:noMultiLvlLbl val="0"/>
      </c:catAx>
      <c:valAx>
        <c:axId val="296083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086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Tata Consultancy Services Latam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</c:numCache>
            </c:numRef>
          </c:cat>
          <c:val>
            <c:numRef>
              <c:f>Sheet1!$B$2:$B$93</c:f>
              <c:numCache>
                <c:formatCode>General</c:formatCode>
                <c:ptCount val="9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CBD-4644-99BD-CAD466AC2FB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IBM México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</c:numCache>
            </c:numRef>
          </c:cat>
          <c:val>
            <c:numRef>
              <c:f>Sheet1!$C$2:$C$93</c:f>
              <c:numCache>
                <c:formatCode>General</c:formatCode>
                <c:ptCount val="9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CBD-4644-99BD-CAD466AC2FB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IBM Sudamérica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</c:numCache>
            </c:numRef>
          </c:cat>
          <c:val>
            <c:numRef>
              <c:f>Sheet1!$D$2:$D$93</c:f>
              <c:numCache>
                <c:formatCode>General</c:formatCode>
                <c:ptCount val="92"/>
                <c:pt idx="0">
                  <c:v>7.8977504574113799E-3</c:v>
                </c:pt>
                <c:pt idx="1">
                  <c:v>2.6323755873488E-3</c:v>
                </c:pt>
                <c:pt idx="2">
                  <c:v>-7.8969188854815207E-3</c:v>
                </c:pt>
                <c:pt idx="3">
                  <c:v>1.3162570913350801E-3</c:v>
                </c:pt>
                <c:pt idx="4">
                  <c:v>0</c:v>
                </c:pt>
                <c:pt idx="5">
                  <c:v>1.3162397662358201E-3</c:v>
                </c:pt>
                <c:pt idx="6">
                  <c:v>-3.9486673247778898E-3</c:v>
                </c:pt>
                <c:pt idx="7">
                  <c:v>0</c:v>
                </c:pt>
                <c:pt idx="8">
                  <c:v>-1.1846469752013899E-2</c:v>
                </c:pt>
                <c:pt idx="9">
                  <c:v>5.2657214696628599E-3</c:v>
                </c:pt>
                <c:pt idx="10">
                  <c:v>-1.3163610515092099E-3</c:v>
                </c:pt>
                <c:pt idx="11">
                  <c:v>-7.8982702788089401E-3</c:v>
                </c:pt>
                <c:pt idx="12">
                  <c:v>-2.63296471827278E-3</c:v>
                </c:pt>
                <c:pt idx="13">
                  <c:v>-3.9495510676953102E-3</c:v>
                </c:pt>
                <c:pt idx="14">
                  <c:v>-6.5828451056546599E-3</c:v>
                </c:pt>
                <c:pt idx="15">
                  <c:v>-9.2165898617511503E-3</c:v>
                </c:pt>
                <c:pt idx="16">
                  <c:v>1.9751655847148501E-2</c:v>
                </c:pt>
                <c:pt idx="17">
                  <c:v>9.2156191579557106E-3</c:v>
                </c:pt>
                <c:pt idx="18">
                  <c:v>1.18475613769499E-2</c:v>
                </c:pt>
                <c:pt idx="19">
                  <c:v>0</c:v>
                </c:pt>
                <c:pt idx="20">
                  <c:v>2.6324795324716402E-3</c:v>
                </c:pt>
                <c:pt idx="21">
                  <c:v>2.6324102348109901E-3</c:v>
                </c:pt>
                <c:pt idx="22">
                  <c:v>-9.2131932927952808E-3</c:v>
                </c:pt>
                <c:pt idx="23">
                  <c:v>-9.2140422003132803E-3</c:v>
                </c:pt>
                <c:pt idx="24">
                  <c:v>-5.2656521510188996E-3</c:v>
                </c:pt>
                <c:pt idx="25">
                  <c:v>-6.5824117956819403E-3</c:v>
                </c:pt>
                <c:pt idx="26">
                  <c:v>3.9497070633927999E-3</c:v>
                </c:pt>
                <c:pt idx="27">
                  <c:v>-2.6330340451302002E-3</c:v>
                </c:pt>
                <c:pt idx="28">
                  <c:v>-1.3165516878192601E-3</c:v>
                </c:pt>
                <c:pt idx="29">
                  <c:v>3.9497070633927999E-3</c:v>
                </c:pt>
                <c:pt idx="30">
                  <c:v>-1.3165170225651001E-3</c:v>
                </c:pt>
                <c:pt idx="31">
                  <c:v>-2.6330687099279898E-3</c:v>
                </c:pt>
                <c:pt idx="32">
                  <c:v>-1.31656902113093E-3</c:v>
                </c:pt>
                <c:pt idx="33">
                  <c:v>1.3165863548990199E-3</c:v>
                </c:pt>
                <c:pt idx="34">
                  <c:v>-7.8994141267855998E-3</c:v>
                </c:pt>
                <c:pt idx="35">
                  <c:v>-7.90003818351789E-3</c:v>
                </c:pt>
                <c:pt idx="36">
                  <c:v>-2.6335541129531401E-3</c:v>
                </c:pt>
                <c:pt idx="37">
                  <c:v>-7.9008704125571195E-3</c:v>
                </c:pt>
                <c:pt idx="38">
                  <c:v>-5.2676631329426496E-3</c:v>
                </c:pt>
                <c:pt idx="39">
                  <c:v>-7.9019109454636395E-3</c:v>
                </c:pt>
                <c:pt idx="40">
                  <c:v>2.6341784655910402E-3</c:v>
                </c:pt>
                <c:pt idx="41">
                  <c:v>0</c:v>
                </c:pt>
                <c:pt idx="42">
                  <c:v>0</c:v>
                </c:pt>
                <c:pt idx="43">
                  <c:v>-1.31705453922847E-3</c:v>
                </c:pt>
                <c:pt idx="44">
                  <c:v>-1.31707188578353E-3</c:v>
                </c:pt>
                <c:pt idx="45">
                  <c:v>9.2196246295686499E-3</c:v>
                </c:pt>
                <c:pt idx="46">
                  <c:v>5.2678712532265703E-3</c:v>
                </c:pt>
                <c:pt idx="47">
                  <c:v>-5.2675937631689804E-3</c:v>
                </c:pt>
                <c:pt idx="48">
                  <c:v>-1.4486645946373101E-2</c:v>
                </c:pt>
                <c:pt idx="49">
                  <c:v>-3.9514758762397798E-3</c:v>
                </c:pt>
                <c:pt idx="50">
                  <c:v>2.6344213493506201E-3</c:v>
                </c:pt>
                <c:pt idx="51">
                  <c:v>-3.9515279241306598E-3</c:v>
                </c:pt>
                <c:pt idx="52">
                  <c:v>-2.6344560506869302E-3</c:v>
                </c:pt>
                <c:pt idx="53">
                  <c:v>3.9517881841533301E-3</c:v>
                </c:pt>
                <c:pt idx="54">
                  <c:v>-1.1854896072077801E-2</c:v>
                </c:pt>
                <c:pt idx="55">
                  <c:v>-1.4491035318605201E-2</c:v>
                </c:pt>
                <c:pt idx="56">
                  <c:v>-5.2702310996337199E-3</c:v>
                </c:pt>
                <c:pt idx="57">
                  <c:v>-3.9528816507233798E-3</c:v>
                </c:pt>
                <c:pt idx="58">
                  <c:v>-3.9530379096335503E-3</c:v>
                </c:pt>
                <c:pt idx="59">
                  <c:v>-1.0541851149061801E-2</c:v>
                </c:pt>
                <c:pt idx="60">
                  <c:v>5.2714812862414296E-3</c:v>
                </c:pt>
                <c:pt idx="61">
                  <c:v>-3.9534025618048604E-3</c:v>
                </c:pt>
                <c:pt idx="62">
                  <c:v>-2.6357059079347902E-3</c:v>
                </c:pt>
                <c:pt idx="63">
                  <c:v>0</c:v>
                </c:pt>
                <c:pt idx="64">
                  <c:v>-7.9073261376665493E-3</c:v>
                </c:pt>
                <c:pt idx="65">
                  <c:v>1.31799190752969E-3</c:v>
                </c:pt>
                <c:pt idx="66">
                  <c:v>-7.9078472203917005E-3</c:v>
                </c:pt>
                <c:pt idx="67">
                  <c:v>-7.9084726103231893E-3</c:v>
                </c:pt>
                <c:pt idx="68">
                  <c:v>-6.5909150826500796E-3</c:v>
                </c:pt>
                <c:pt idx="69">
                  <c:v>-3.9548097077395598E-3</c:v>
                </c:pt>
                <c:pt idx="70">
                  <c:v>-1.3183220397078601E-3</c:v>
                </c:pt>
                <c:pt idx="71">
                  <c:v>-9.22837593766891E-3</c:v>
                </c:pt>
                <c:pt idx="72">
                  <c:v>-2.63692218442634E-3</c:v>
                </c:pt>
                <c:pt idx="73">
                  <c:v>1.318495859923E-3</c:v>
                </c:pt>
                <c:pt idx="74">
                  <c:v>-1.3184784758388799E-3</c:v>
                </c:pt>
                <c:pt idx="75">
                  <c:v>3.9554875797689999E-3</c:v>
                </c:pt>
                <c:pt idx="76">
                  <c:v>-3.95533112713753E-3</c:v>
                </c:pt>
                <c:pt idx="77">
                  <c:v>-1.0547966879384E-2</c:v>
                </c:pt>
                <c:pt idx="78">
                  <c:v>-7.9118096946041508E-3</c:v>
                </c:pt>
                <c:pt idx="79">
                  <c:v>-5.2749571409732299E-3</c:v>
                </c:pt>
                <c:pt idx="80">
                  <c:v>6.5940442592250697E-3</c:v>
                </c:pt>
                <c:pt idx="81">
                  <c:v>1.31872189473962E-3</c:v>
                </c:pt>
                <c:pt idx="82">
                  <c:v>-2.6374090093891798E-3</c:v>
                </c:pt>
                <c:pt idx="83">
                  <c:v>-5.2749571409732299E-3</c:v>
                </c:pt>
                <c:pt idx="84">
                  <c:v>-5.2752354073800503E-3</c:v>
                </c:pt>
                <c:pt idx="85">
                  <c:v>3.9566352773601297E-3</c:v>
                </c:pt>
                <c:pt idx="86">
                  <c:v>5.2753049785690702E-3</c:v>
                </c:pt>
                <c:pt idx="87">
                  <c:v>-1.3187566762056699E-3</c:v>
                </c:pt>
                <c:pt idx="88">
                  <c:v>-1.3187740676267299E-3</c:v>
                </c:pt>
                <c:pt idx="89">
                  <c:v>-1.31879145950651E-3</c:v>
                </c:pt>
                <c:pt idx="90">
                  <c:v>0</c:v>
                </c:pt>
                <c:pt idx="91">
                  <c:v>-1.31880885184501E-3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CBD-4644-99BD-CAD466AC2F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6087432"/>
        <c:axId val="296088088"/>
      </c:lineChart>
      <c:dateAx>
        <c:axId val="2960874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088088"/>
        <c:crosses val="autoZero"/>
        <c:auto val="1"/>
        <c:lblOffset val="100"/>
        <c:baseTimeUnit val="days"/>
      </c:dateAx>
      <c:valAx>
        <c:axId val="296088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087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Tata Consultancy Services Latam</c:v>
                </c:pt>
                <c:pt idx="1">
                  <c:v>IBM México</c:v>
                </c:pt>
                <c:pt idx="2">
                  <c:v>IBM Sudamérica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25</c:v>
                </c:pt>
                <c:pt idx="1">
                  <c:v>13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8D-4845-AB8C-525E4849686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Tata Consultancy Services Latam</c:v>
                </c:pt>
                <c:pt idx="1">
                  <c:v>IBM México</c:v>
                </c:pt>
                <c:pt idx="2">
                  <c:v>IBM Sudamérica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16</c:v>
                </c:pt>
                <c:pt idx="1">
                  <c:v>1</c:v>
                </c:pt>
                <c:pt idx="2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B8D-4845-AB8C-525E4849686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Tata Consultancy Services Latam</c:v>
                </c:pt>
                <c:pt idx="1">
                  <c:v>IBM México</c:v>
                </c:pt>
                <c:pt idx="2">
                  <c:v>IBM Sudamérica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79</c:v>
                </c:pt>
                <c:pt idx="1">
                  <c:v>56</c:v>
                </c:pt>
                <c:pt idx="2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B8D-4845-AB8C-525E4849686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Tata Consultancy Services Latam</c:v>
                </c:pt>
                <c:pt idx="1">
                  <c:v>IBM México</c:v>
                </c:pt>
                <c:pt idx="2">
                  <c:v>IBM Sudamérica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11</c:v>
                </c:pt>
                <c:pt idx="1">
                  <c:v>8</c:v>
                </c:pt>
                <c:pt idx="2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B8D-4845-AB8C-525E4849686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Tata Consultancy Services Latam</c:v>
                </c:pt>
                <c:pt idx="1">
                  <c:v>IBM México</c:v>
                </c:pt>
                <c:pt idx="2">
                  <c:v>IBM Sudamérica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B8D-4845-AB8C-525E4849686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YouTube Video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Tata Consultancy Services Latam</c:v>
                </c:pt>
                <c:pt idx="1">
                  <c:v>IBM México</c:v>
                </c:pt>
                <c:pt idx="2">
                  <c:v>IBM Sudamérica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3</c:v>
                </c:pt>
                <c:pt idx="1">
                  <c:v>0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B8D-4845-AB8C-525E484968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2566784"/>
        <c:axId val="302562192"/>
      </c:barChart>
      <c:catAx>
        <c:axId val="302566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562192"/>
        <c:crosses val="autoZero"/>
        <c:auto val="1"/>
        <c:lblAlgn val="ctr"/>
        <c:lblOffset val="100"/>
        <c:noMultiLvlLbl val="0"/>
      </c:catAx>
      <c:valAx>
        <c:axId val="302562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566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538F0-B85E-4032-8DAB-C8E14533D36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TATA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C52A1DB-CF39-44AD-9466-94440F8D226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/>
              <a:t>Centroamerica PN Asesores S.A.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7435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4B9E62-CA83-4874-BD6F-097C34989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TATA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1156BFD-3A36-48D3-9CAC-8BA57AF97F7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158072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037355-647F-4623-86B9-4EC5874E1B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01/01/2020 - 04/01/2020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70CA30-0E40-4FF7-9E4B-361D81B4D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20127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FBDCB-4858-480F-B7A8-722767811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TATA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CEAF613-1B43-4BD4-868A-69451A5809F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213502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682707-6EA7-4B2C-860C-9473F77E0B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01/01/2020 - 04/01/2020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60C4BA-B5BC-4BB1-BDE2-01D70EBA9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31348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CC3522-A904-4A16-A9EA-457C4D97A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TATA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69AEE75-19AD-42EA-AD48-6D5E0E0326E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663404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041BB8-6C06-44B2-964B-49DD95CBC4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01/01/2020 - 04/01/2020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A72F15-9F82-4819-A0A5-71F6CCB63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50942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40E458-8012-4554-9D02-5457FA7CB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TATA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FFC4084-B47F-4C17-81E0-C99629B8D14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022420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B62B42-35AE-41FB-8068-5708D2E383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01/01/2020 - 04/01/2020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D353F4-12FD-4C36-B0CA-3AF63B737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07981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73E9DD-D7ED-44A7-8C0F-CC075AE93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TATA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A1D760A-D26B-46BF-980F-3EF0B6AECFD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426401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4C4468-5900-4FA0-A49E-79E1EB21A6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01/01/2020 - 04/01/2020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2B7911-FDBA-4B84-B609-929AAADC8F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820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452D4-77CC-4B29-9A1D-3CE52ABE7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TATA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1048194-B472-48C4-A7A7-9B64A173040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941286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D2A667-309A-4AFD-879E-25ED4E6759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01/01/2020 - 04/01/2020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B0F148-0375-4B05-9DC3-507D686EE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14000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EB8CF1-C72A-44D0-9890-DC4DD9640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TATA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768571-D10D-47A9-B079-7C8303CF86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460439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8733576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552521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61071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52304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655296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1821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00401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29942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6639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IBM México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1759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Tata Consultancy Services Latam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0362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IBM Sudamérica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0789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C119CF-BBBE-4C04-A478-28E885A83E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03/02/2020 - 04/01/2020</a:t>
            </a:r>
          </a:p>
        </p:txBody>
      </p:sp>
    </p:spTree>
    <p:extLst>
      <p:ext uri="{BB962C8B-B14F-4D97-AF65-F5344CB8AC3E}">
        <p14:creationId xmlns:p14="http://schemas.microsoft.com/office/powerpoint/2010/main" val="29151052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D0391F-EBB2-42B2-ABF6-DDD091F54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TATA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C63B2EB-E510-449D-8FA8-C68908EB420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206381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97E6EA-0AB5-48BD-AD13-CF5083012F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01/01/2020 - 04/01/2020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F55C5B-1DAD-4835-B8CE-A8969DE22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59293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B805A-9C4B-451C-B6C1-6CC74EB93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TATA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8468ADC-C47E-4EF4-BEDE-1624C78EEB4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328886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8EB3E-6003-4FD1-B9E8-7F7BD4E65C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01/01/2020 - 04/01/2020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519B38-844B-4498-82F2-5FF11241BB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43587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2ADFFA-DD0B-48D1-87EB-2877ADAA5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TATA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ABC51A9-C33E-4757-9E4C-978164EF9C1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155005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1F5508-9C91-4BE5-AD35-D2E319A842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01/01/2020 - 04/01/2020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0C6CD8-D942-4746-ABE0-357DAE6405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19583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194</Words>
  <Application>Microsoft Office PowerPoint</Application>
  <PresentationFormat>On-screen Show (4:3)</PresentationFormat>
  <Paragraphs>63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quintly_template</vt:lpstr>
      <vt:lpstr>TATA</vt:lpstr>
      <vt:lpstr>Facebook Key Metrics Radar | TATA</vt:lpstr>
      <vt:lpstr>Facebook Own Posts | TATA</vt:lpstr>
      <vt:lpstr>Facebook Interactions Distribution | TATA</vt:lpstr>
      <vt:lpstr>Facebook Interaction Rate By Post Type | TATA</vt:lpstr>
      <vt:lpstr>Facebook Interaction Rate | TATA</vt:lpstr>
      <vt:lpstr>Facebook Total Interactions | TATA</vt:lpstr>
      <vt:lpstr>Facebook Fans Table | TATA</vt:lpstr>
      <vt:lpstr>Facebook Fans Change Per Weekday | TATA</vt:lpstr>
      <vt:lpstr>Facebook Fans Change Rate | TATA</vt:lpstr>
      <vt:lpstr>Facebook Post Type Distribution Per Profile | TATA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TATA</dc:title>
  <dc:creator>Frederik Peiniger</dc:creator>
  <cp:lastModifiedBy>Frederik Peiniger</cp:lastModifiedBy>
  <cp:revision>1</cp:revision>
  <dcterms:created xsi:type="dcterms:W3CDTF">2020-04-07T21:16:08Z</dcterms:created>
  <dcterms:modified xsi:type="dcterms:W3CDTF">2020-04-07T21:16:26Z</dcterms:modified>
</cp:coreProperties>
</file>