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Hospital Clínica Bíblica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  <c:pt idx="201">
                  <c:v>43361</c:v>
                </c:pt>
                <c:pt idx="202">
                  <c:v>43362</c:v>
                </c:pt>
                <c:pt idx="203">
                  <c:v>43363</c:v>
                </c:pt>
                <c:pt idx="204">
                  <c:v>43364</c:v>
                </c:pt>
                <c:pt idx="205">
                  <c:v>43365</c:v>
                </c:pt>
                <c:pt idx="206">
                  <c:v>43366</c:v>
                </c:pt>
                <c:pt idx="207">
                  <c:v>43367</c:v>
                </c:pt>
                <c:pt idx="208">
                  <c:v>43368</c:v>
                </c:pt>
                <c:pt idx="209">
                  <c:v>43369</c:v>
                </c:pt>
                <c:pt idx="210">
                  <c:v>43370</c:v>
                </c:pt>
                <c:pt idx="211">
                  <c:v>43371</c:v>
                </c:pt>
                <c:pt idx="212">
                  <c:v>43372</c:v>
                </c:pt>
                <c:pt idx="213">
                  <c:v>43373</c:v>
                </c:pt>
                <c:pt idx="214">
                  <c:v>43374</c:v>
                </c:pt>
                <c:pt idx="215">
                  <c:v>43375</c:v>
                </c:pt>
                <c:pt idx="216">
                  <c:v>43376</c:v>
                </c:pt>
                <c:pt idx="217">
                  <c:v>43377</c:v>
                </c:pt>
                <c:pt idx="218">
                  <c:v>43378</c:v>
                </c:pt>
                <c:pt idx="219">
                  <c:v>43379</c:v>
                </c:pt>
                <c:pt idx="220">
                  <c:v>43380</c:v>
                </c:pt>
                <c:pt idx="221">
                  <c:v>43381</c:v>
                </c:pt>
                <c:pt idx="222">
                  <c:v>43382</c:v>
                </c:pt>
                <c:pt idx="223">
                  <c:v>43383</c:v>
                </c:pt>
                <c:pt idx="224">
                  <c:v>43384</c:v>
                </c:pt>
                <c:pt idx="225">
                  <c:v>43385</c:v>
                </c:pt>
                <c:pt idx="226">
                  <c:v>43386</c:v>
                </c:pt>
                <c:pt idx="227">
                  <c:v>43387</c:v>
                </c:pt>
                <c:pt idx="228">
                  <c:v>43388</c:v>
                </c:pt>
                <c:pt idx="229">
                  <c:v>43389</c:v>
                </c:pt>
                <c:pt idx="230">
                  <c:v>43390</c:v>
                </c:pt>
                <c:pt idx="231">
                  <c:v>43391</c:v>
                </c:pt>
                <c:pt idx="232">
                  <c:v>43392</c:v>
                </c:pt>
                <c:pt idx="233">
                  <c:v>43393</c:v>
                </c:pt>
                <c:pt idx="234">
                  <c:v>43394</c:v>
                </c:pt>
                <c:pt idx="235">
                  <c:v>43395</c:v>
                </c:pt>
                <c:pt idx="236">
                  <c:v>43396</c:v>
                </c:pt>
                <c:pt idx="237">
                  <c:v>43397</c:v>
                </c:pt>
                <c:pt idx="238">
                  <c:v>43398</c:v>
                </c:pt>
                <c:pt idx="239">
                  <c:v>43399</c:v>
                </c:pt>
                <c:pt idx="240">
                  <c:v>43400</c:v>
                </c:pt>
                <c:pt idx="241">
                  <c:v>43401</c:v>
                </c:pt>
                <c:pt idx="242">
                  <c:v>43402</c:v>
                </c:pt>
                <c:pt idx="243">
                  <c:v>43403</c:v>
                </c:pt>
                <c:pt idx="244">
                  <c:v>43404</c:v>
                </c:pt>
                <c:pt idx="245">
                  <c:v>43405</c:v>
                </c:pt>
                <c:pt idx="246">
                  <c:v>43406</c:v>
                </c:pt>
                <c:pt idx="247">
                  <c:v>43407</c:v>
                </c:pt>
                <c:pt idx="248">
                  <c:v>43408</c:v>
                </c:pt>
                <c:pt idx="249">
                  <c:v>43409</c:v>
                </c:pt>
                <c:pt idx="250">
                  <c:v>43410</c:v>
                </c:pt>
                <c:pt idx="251">
                  <c:v>43411</c:v>
                </c:pt>
                <c:pt idx="252">
                  <c:v>43412</c:v>
                </c:pt>
                <c:pt idx="253">
                  <c:v>43413</c:v>
                </c:pt>
                <c:pt idx="254">
                  <c:v>43414</c:v>
                </c:pt>
                <c:pt idx="255">
                  <c:v>43415</c:v>
                </c:pt>
                <c:pt idx="256">
                  <c:v>43416</c:v>
                </c:pt>
                <c:pt idx="257">
                  <c:v>43417</c:v>
                </c:pt>
                <c:pt idx="258">
                  <c:v>43418</c:v>
                </c:pt>
                <c:pt idx="259">
                  <c:v>43419</c:v>
                </c:pt>
                <c:pt idx="260">
                  <c:v>43420</c:v>
                </c:pt>
                <c:pt idx="261">
                  <c:v>43421</c:v>
                </c:pt>
                <c:pt idx="262">
                  <c:v>43422</c:v>
                </c:pt>
                <c:pt idx="263">
                  <c:v>43423</c:v>
                </c:pt>
                <c:pt idx="264">
                  <c:v>43424</c:v>
                </c:pt>
                <c:pt idx="265">
                  <c:v>43425</c:v>
                </c:pt>
                <c:pt idx="266">
                  <c:v>43426</c:v>
                </c:pt>
                <c:pt idx="267">
                  <c:v>43427</c:v>
                </c:pt>
                <c:pt idx="268">
                  <c:v>43428</c:v>
                </c:pt>
                <c:pt idx="269">
                  <c:v>43429</c:v>
                </c:pt>
                <c:pt idx="270">
                  <c:v>43430</c:v>
                </c:pt>
                <c:pt idx="271">
                  <c:v>43431</c:v>
                </c:pt>
                <c:pt idx="272">
                  <c:v>43432</c:v>
                </c:pt>
                <c:pt idx="273">
                  <c:v>43433</c:v>
                </c:pt>
                <c:pt idx="274">
                  <c:v>43434</c:v>
                </c:pt>
                <c:pt idx="275">
                  <c:v>43435</c:v>
                </c:pt>
                <c:pt idx="276">
                  <c:v>43436</c:v>
                </c:pt>
                <c:pt idx="277">
                  <c:v>43437</c:v>
                </c:pt>
                <c:pt idx="278">
                  <c:v>43438</c:v>
                </c:pt>
                <c:pt idx="279">
                  <c:v>43439</c:v>
                </c:pt>
                <c:pt idx="280">
                  <c:v>43440</c:v>
                </c:pt>
                <c:pt idx="281">
                  <c:v>43441</c:v>
                </c:pt>
                <c:pt idx="282">
                  <c:v>43442</c:v>
                </c:pt>
                <c:pt idx="283">
                  <c:v>43443</c:v>
                </c:pt>
                <c:pt idx="284">
                  <c:v>43444</c:v>
                </c:pt>
                <c:pt idx="285">
                  <c:v>43445</c:v>
                </c:pt>
                <c:pt idx="286">
                  <c:v>43446</c:v>
                </c:pt>
                <c:pt idx="287">
                  <c:v>43447</c:v>
                </c:pt>
                <c:pt idx="288">
                  <c:v>43448</c:v>
                </c:pt>
                <c:pt idx="289">
                  <c:v>43449</c:v>
                </c:pt>
                <c:pt idx="290">
                  <c:v>43450</c:v>
                </c:pt>
                <c:pt idx="291">
                  <c:v>43451</c:v>
                </c:pt>
                <c:pt idx="292">
                  <c:v>43452</c:v>
                </c:pt>
                <c:pt idx="293">
                  <c:v>43453</c:v>
                </c:pt>
                <c:pt idx="294">
                  <c:v>43454</c:v>
                </c:pt>
                <c:pt idx="295">
                  <c:v>43455</c:v>
                </c:pt>
                <c:pt idx="296">
                  <c:v>43456</c:v>
                </c:pt>
                <c:pt idx="297">
                  <c:v>43457</c:v>
                </c:pt>
                <c:pt idx="298">
                  <c:v>43458</c:v>
                </c:pt>
                <c:pt idx="299">
                  <c:v>43459</c:v>
                </c:pt>
                <c:pt idx="300">
                  <c:v>43460</c:v>
                </c:pt>
                <c:pt idx="301">
                  <c:v>43461</c:v>
                </c:pt>
                <c:pt idx="302">
                  <c:v>43462</c:v>
                </c:pt>
                <c:pt idx="303">
                  <c:v>43463</c:v>
                </c:pt>
                <c:pt idx="304">
                  <c:v>43464</c:v>
                </c:pt>
                <c:pt idx="305">
                  <c:v>43465</c:v>
                </c:pt>
                <c:pt idx="306">
                  <c:v>43466</c:v>
                </c:pt>
                <c:pt idx="307">
                  <c:v>43467</c:v>
                </c:pt>
                <c:pt idx="308">
                  <c:v>43468</c:v>
                </c:pt>
                <c:pt idx="309">
                  <c:v>43469</c:v>
                </c:pt>
                <c:pt idx="310">
                  <c:v>43470</c:v>
                </c:pt>
                <c:pt idx="311">
                  <c:v>43471</c:v>
                </c:pt>
                <c:pt idx="312">
                  <c:v>43472</c:v>
                </c:pt>
                <c:pt idx="313">
                  <c:v>43473</c:v>
                </c:pt>
                <c:pt idx="314">
                  <c:v>43474</c:v>
                </c:pt>
                <c:pt idx="315">
                  <c:v>43475</c:v>
                </c:pt>
                <c:pt idx="316">
                  <c:v>43476</c:v>
                </c:pt>
                <c:pt idx="317">
                  <c:v>43477</c:v>
                </c:pt>
                <c:pt idx="318">
                  <c:v>43478</c:v>
                </c:pt>
                <c:pt idx="319">
                  <c:v>43479</c:v>
                </c:pt>
                <c:pt idx="320">
                  <c:v>43480</c:v>
                </c:pt>
                <c:pt idx="321">
                  <c:v>43481</c:v>
                </c:pt>
                <c:pt idx="322">
                  <c:v>43482</c:v>
                </c:pt>
                <c:pt idx="323">
                  <c:v>43483</c:v>
                </c:pt>
                <c:pt idx="324">
                  <c:v>43484</c:v>
                </c:pt>
                <c:pt idx="325">
                  <c:v>43485</c:v>
                </c:pt>
                <c:pt idx="326">
                  <c:v>43486</c:v>
                </c:pt>
                <c:pt idx="327">
                  <c:v>43487</c:v>
                </c:pt>
                <c:pt idx="328">
                  <c:v>43488</c:v>
                </c:pt>
                <c:pt idx="329">
                  <c:v>43489</c:v>
                </c:pt>
                <c:pt idx="330">
                  <c:v>43490</c:v>
                </c:pt>
                <c:pt idx="331">
                  <c:v>43491</c:v>
                </c:pt>
                <c:pt idx="332">
                  <c:v>43492</c:v>
                </c:pt>
                <c:pt idx="333">
                  <c:v>43493</c:v>
                </c:pt>
                <c:pt idx="334">
                  <c:v>43494</c:v>
                </c:pt>
                <c:pt idx="335">
                  <c:v>43495</c:v>
                </c:pt>
                <c:pt idx="336">
                  <c:v>43496</c:v>
                </c:pt>
                <c:pt idx="337">
                  <c:v>43497</c:v>
                </c:pt>
                <c:pt idx="338">
                  <c:v>43498</c:v>
                </c:pt>
                <c:pt idx="339">
                  <c:v>43499</c:v>
                </c:pt>
                <c:pt idx="340">
                  <c:v>43500</c:v>
                </c:pt>
                <c:pt idx="341">
                  <c:v>43501</c:v>
                </c:pt>
                <c:pt idx="342">
                  <c:v>43502</c:v>
                </c:pt>
                <c:pt idx="343">
                  <c:v>43503</c:v>
                </c:pt>
                <c:pt idx="344">
                  <c:v>43504</c:v>
                </c:pt>
                <c:pt idx="345">
                  <c:v>43505</c:v>
                </c:pt>
                <c:pt idx="346">
                  <c:v>43506</c:v>
                </c:pt>
                <c:pt idx="347">
                  <c:v>43507</c:v>
                </c:pt>
                <c:pt idx="348">
                  <c:v>43508</c:v>
                </c:pt>
                <c:pt idx="349">
                  <c:v>43509</c:v>
                </c:pt>
                <c:pt idx="350">
                  <c:v>43510</c:v>
                </c:pt>
                <c:pt idx="351">
                  <c:v>43511</c:v>
                </c:pt>
                <c:pt idx="352">
                  <c:v>43512</c:v>
                </c:pt>
                <c:pt idx="353">
                  <c:v>43513</c:v>
                </c:pt>
                <c:pt idx="354">
                  <c:v>43514</c:v>
                </c:pt>
                <c:pt idx="355">
                  <c:v>43515</c:v>
                </c:pt>
                <c:pt idx="356">
                  <c:v>43516</c:v>
                </c:pt>
                <c:pt idx="357">
                  <c:v>43517</c:v>
                </c:pt>
                <c:pt idx="358">
                  <c:v>43518</c:v>
                </c:pt>
                <c:pt idx="359">
                  <c:v>43519</c:v>
                </c:pt>
                <c:pt idx="360">
                  <c:v>43520</c:v>
                </c:pt>
                <c:pt idx="361">
                  <c:v>43521</c:v>
                </c:pt>
                <c:pt idx="362">
                  <c:v>43522</c:v>
                </c:pt>
                <c:pt idx="363">
                  <c:v>43523</c:v>
                </c:pt>
                <c:pt idx="364">
                  <c:v>43524</c:v>
                </c:pt>
                <c:pt idx="365">
                  <c:v>43525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197256</c:v>
                </c:pt>
                <c:pt idx="1">
                  <c:v>197256</c:v>
                </c:pt>
                <c:pt idx="2">
                  <c:v>197257</c:v>
                </c:pt>
                <c:pt idx="3">
                  <c:v>197249</c:v>
                </c:pt>
                <c:pt idx="4">
                  <c:v>197250</c:v>
                </c:pt>
                <c:pt idx="5">
                  <c:v>197267</c:v>
                </c:pt>
                <c:pt idx="6">
                  <c:v>197294</c:v>
                </c:pt>
                <c:pt idx="7">
                  <c:v>197320</c:v>
                </c:pt>
                <c:pt idx="8">
                  <c:v>197403</c:v>
                </c:pt>
                <c:pt idx="9">
                  <c:v>197462</c:v>
                </c:pt>
                <c:pt idx="10">
                  <c:v>197531</c:v>
                </c:pt>
                <c:pt idx="11">
                  <c:v>197618</c:v>
                </c:pt>
                <c:pt idx="12">
                  <c:v>197743</c:v>
                </c:pt>
                <c:pt idx="13">
                  <c:v>197865</c:v>
                </c:pt>
                <c:pt idx="14">
                  <c:v>197982</c:v>
                </c:pt>
                <c:pt idx="15">
                  <c:v>198160</c:v>
                </c:pt>
                <c:pt idx="16">
                  <c:v>198375</c:v>
                </c:pt>
                <c:pt idx="17">
                  <c:v>198578</c:v>
                </c:pt>
                <c:pt idx="18">
                  <c:v>198820</c:v>
                </c:pt>
                <c:pt idx="19">
                  <c:v>199020</c:v>
                </c:pt>
                <c:pt idx="20">
                  <c:v>199189</c:v>
                </c:pt>
                <c:pt idx="21">
                  <c:v>199309</c:v>
                </c:pt>
                <c:pt idx="22">
                  <c:v>199419</c:v>
                </c:pt>
                <c:pt idx="23">
                  <c:v>199480</c:v>
                </c:pt>
                <c:pt idx="24">
                  <c:v>199531</c:v>
                </c:pt>
                <c:pt idx="25">
                  <c:v>199593</c:v>
                </c:pt>
                <c:pt idx="26">
                  <c:v>199643</c:v>
                </c:pt>
                <c:pt idx="27">
                  <c:v>199696</c:v>
                </c:pt>
                <c:pt idx="28">
                  <c:v>199734</c:v>
                </c:pt>
                <c:pt idx="29">
                  <c:v>199793</c:v>
                </c:pt>
                <c:pt idx="30">
                  <c:v>199907</c:v>
                </c:pt>
                <c:pt idx="31">
                  <c:v>199948</c:v>
                </c:pt>
                <c:pt idx="32">
                  <c:v>199962</c:v>
                </c:pt>
                <c:pt idx="33">
                  <c:v>200010</c:v>
                </c:pt>
                <c:pt idx="34">
                  <c:v>200074</c:v>
                </c:pt>
                <c:pt idx="35">
                  <c:v>200143</c:v>
                </c:pt>
                <c:pt idx="36">
                  <c:v>200186</c:v>
                </c:pt>
                <c:pt idx="37">
                  <c:v>200249</c:v>
                </c:pt>
                <c:pt idx="38">
                  <c:v>200330</c:v>
                </c:pt>
                <c:pt idx="39">
                  <c:v>200414</c:v>
                </c:pt>
                <c:pt idx="40">
                  <c:v>200500</c:v>
                </c:pt>
                <c:pt idx="41">
                  <c:v>200586</c:v>
                </c:pt>
                <c:pt idx="42">
                  <c:v>200666</c:v>
                </c:pt>
                <c:pt idx="43">
                  <c:v>200727</c:v>
                </c:pt>
                <c:pt idx="44">
                  <c:v>200789</c:v>
                </c:pt>
                <c:pt idx="45">
                  <c:v>200853</c:v>
                </c:pt>
                <c:pt idx="46">
                  <c:v>200937</c:v>
                </c:pt>
                <c:pt idx="47">
                  <c:v>201034</c:v>
                </c:pt>
                <c:pt idx="48">
                  <c:v>201123</c:v>
                </c:pt>
                <c:pt idx="49">
                  <c:v>201188</c:v>
                </c:pt>
                <c:pt idx="50">
                  <c:v>201267</c:v>
                </c:pt>
                <c:pt idx="51">
                  <c:v>201341</c:v>
                </c:pt>
                <c:pt idx="52">
                  <c:v>201406</c:v>
                </c:pt>
                <c:pt idx="53">
                  <c:v>201478</c:v>
                </c:pt>
                <c:pt idx="54">
                  <c:v>201566</c:v>
                </c:pt>
                <c:pt idx="55">
                  <c:v>201662</c:v>
                </c:pt>
                <c:pt idx="56">
                  <c:v>201749</c:v>
                </c:pt>
                <c:pt idx="57">
                  <c:v>201840</c:v>
                </c:pt>
                <c:pt idx="58">
                  <c:v>201889</c:v>
                </c:pt>
                <c:pt idx="59">
                  <c:v>201914</c:v>
                </c:pt>
                <c:pt idx="60">
                  <c:v>201947</c:v>
                </c:pt>
                <c:pt idx="61">
                  <c:v>201950</c:v>
                </c:pt>
                <c:pt idx="62">
                  <c:v>201960</c:v>
                </c:pt>
                <c:pt idx="63">
                  <c:v>201959</c:v>
                </c:pt>
                <c:pt idx="64">
                  <c:v>201971</c:v>
                </c:pt>
                <c:pt idx="65">
                  <c:v>201980</c:v>
                </c:pt>
                <c:pt idx="66">
                  <c:v>201984</c:v>
                </c:pt>
                <c:pt idx="67">
                  <c:v>202017</c:v>
                </c:pt>
                <c:pt idx="68">
                  <c:v>202108</c:v>
                </c:pt>
                <c:pt idx="69">
                  <c:v>202118</c:v>
                </c:pt>
                <c:pt idx="70">
                  <c:v>202192</c:v>
                </c:pt>
                <c:pt idx="71">
                  <c:v>202272</c:v>
                </c:pt>
                <c:pt idx="72">
                  <c:v>202355</c:v>
                </c:pt>
                <c:pt idx="73">
                  <c:v>202424</c:v>
                </c:pt>
                <c:pt idx="74">
                  <c:v>202505</c:v>
                </c:pt>
                <c:pt idx="75">
                  <c:v>202588</c:v>
                </c:pt>
                <c:pt idx="76">
                  <c:v>202655</c:v>
                </c:pt>
                <c:pt idx="77">
                  <c:v>202718</c:v>
                </c:pt>
                <c:pt idx="78">
                  <c:v>202785</c:v>
                </c:pt>
                <c:pt idx="79">
                  <c:v>202859</c:v>
                </c:pt>
                <c:pt idx="80">
                  <c:v>202959</c:v>
                </c:pt>
                <c:pt idx="81">
                  <c:v>203043</c:v>
                </c:pt>
                <c:pt idx="82">
                  <c:v>203169</c:v>
                </c:pt>
                <c:pt idx="83">
                  <c:v>203288</c:v>
                </c:pt>
                <c:pt idx="84">
                  <c:v>203363</c:v>
                </c:pt>
                <c:pt idx="85">
                  <c:v>203484</c:v>
                </c:pt>
                <c:pt idx="86">
                  <c:v>203672</c:v>
                </c:pt>
                <c:pt idx="87">
                  <c:v>203864</c:v>
                </c:pt>
                <c:pt idx="88">
                  <c:v>204078</c:v>
                </c:pt>
                <c:pt idx="89">
                  <c:v>204291</c:v>
                </c:pt>
                <c:pt idx="90">
                  <c:v>204341</c:v>
                </c:pt>
                <c:pt idx="91">
                  <c:v>204406</c:v>
                </c:pt>
                <c:pt idx="92">
                  <c:v>204461</c:v>
                </c:pt>
                <c:pt idx="93">
                  <c:v>204530</c:v>
                </c:pt>
                <c:pt idx="94">
                  <c:v>204596</c:v>
                </c:pt>
                <c:pt idx="95">
                  <c:v>204624</c:v>
                </c:pt>
                <c:pt idx="96">
                  <c:v>204690</c:v>
                </c:pt>
                <c:pt idx="97">
                  <c:v>204725</c:v>
                </c:pt>
                <c:pt idx="98">
                  <c:v>204751</c:v>
                </c:pt>
                <c:pt idx="99">
                  <c:v>204762</c:v>
                </c:pt>
                <c:pt idx="100">
                  <c:v>204757</c:v>
                </c:pt>
                <c:pt idx="101">
                  <c:v>204766</c:v>
                </c:pt>
                <c:pt idx="102">
                  <c:v>204779</c:v>
                </c:pt>
                <c:pt idx="103">
                  <c:v>204808</c:v>
                </c:pt>
                <c:pt idx="104">
                  <c:v>204827</c:v>
                </c:pt>
                <c:pt idx="105">
                  <c:v>204838</c:v>
                </c:pt>
                <c:pt idx="106">
                  <c:v>204855</c:v>
                </c:pt>
                <c:pt idx="107">
                  <c:v>204868</c:v>
                </c:pt>
                <c:pt idx="108">
                  <c:v>204898</c:v>
                </c:pt>
                <c:pt idx="109">
                  <c:v>204933</c:v>
                </c:pt>
                <c:pt idx="110">
                  <c:v>204969</c:v>
                </c:pt>
                <c:pt idx="111">
                  <c:v>204992</c:v>
                </c:pt>
                <c:pt idx="112">
                  <c:v>205010</c:v>
                </c:pt>
                <c:pt idx="113">
                  <c:v>205040</c:v>
                </c:pt>
                <c:pt idx="114">
                  <c:v>205051</c:v>
                </c:pt>
                <c:pt idx="115">
                  <c:v>205069</c:v>
                </c:pt>
                <c:pt idx="116">
                  <c:v>205111</c:v>
                </c:pt>
                <c:pt idx="117">
                  <c:v>205130</c:v>
                </c:pt>
                <c:pt idx="118">
                  <c:v>205169</c:v>
                </c:pt>
                <c:pt idx="119">
                  <c:v>205190</c:v>
                </c:pt>
                <c:pt idx="120">
                  <c:v>205243</c:v>
                </c:pt>
                <c:pt idx="121">
                  <c:v>205303</c:v>
                </c:pt>
                <c:pt idx="122">
                  <c:v>205298</c:v>
                </c:pt>
                <c:pt idx="123">
                  <c:v>205302</c:v>
                </c:pt>
                <c:pt idx="124">
                  <c:v>205328</c:v>
                </c:pt>
                <c:pt idx="125">
                  <c:v>205380</c:v>
                </c:pt>
                <c:pt idx="126">
                  <c:v>205453</c:v>
                </c:pt>
                <c:pt idx="127">
                  <c:v>205650</c:v>
                </c:pt>
                <c:pt idx="128">
                  <c:v>205835</c:v>
                </c:pt>
                <c:pt idx="129">
                  <c:v>205971</c:v>
                </c:pt>
                <c:pt idx="130">
                  <c:v>206129</c:v>
                </c:pt>
                <c:pt idx="131">
                  <c:v>206292</c:v>
                </c:pt>
                <c:pt idx="132">
                  <c:v>206507</c:v>
                </c:pt>
                <c:pt idx="133">
                  <c:v>206717</c:v>
                </c:pt>
                <c:pt idx="134">
                  <c:v>206899</c:v>
                </c:pt>
                <c:pt idx="135">
                  <c:v>207004</c:v>
                </c:pt>
                <c:pt idx="136">
                  <c:v>207027</c:v>
                </c:pt>
                <c:pt idx="137">
                  <c:v>207058</c:v>
                </c:pt>
                <c:pt idx="138">
                  <c:v>207115</c:v>
                </c:pt>
                <c:pt idx="139">
                  <c:v>207178</c:v>
                </c:pt>
                <c:pt idx="140">
                  <c:v>207257</c:v>
                </c:pt>
                <c:pt idx="141">
                  <c:v>207327</c:v>
                </c:pt>
                <c:pt idx="142">
                  <c:v>207359</c:v>
                </c:pt>
                <c:pt idx="143">
                  <c:v>207400</c:v>
                </c:pt>
                <c:pt idx="144">
                  <c:v>207448</c:v>
                </c:pt>
                <c:pt idx="145">
                  <c:v>207473</c:v>
                </c:pt>
                <c:pt idx="146">
                  <c:v>207552</c:v>
                </c:pt>
                <c:pt idx="147">
                  <c:v>207552</c:v>
                </c:pt>
                <c:pt idx="148">
                  <c:v>207648</c:v>
                </c:pt>
                <c:pt idx="149">
                  <c:v>207690</c:v>
                </c:pt>
                <c:pt idx="150">
                  <c:v>207729</c:v>
                </c:pt>
                <c:pt idx="151">
                  <c:v>207772</c:v>
                </c:pt>
                <c:pt idx="152">
                  <c:v>207894</c:v>
                </c:pt>
                <c:pt idx="153">
                  <c:v>207886</c:v>
                </c:pt>
                <c:pt idx="154">
                  <c:v>207883</c:v>
                </c:pt>
                <c:pt idx="155">
                  <c:v>207888</c:v>
                </c:pt>
                <c:pt idx="156">
                  <c:v>207917</c:v>
                </c:pt>
                <c:pt idx="157">
                  <c:v>207938</c:v>
                </c:pt>
                <c:pt idx="158">
                  <c:v>207938</c:v>
                </c:pt>
                <c:pt idx="159">
                  <c:v>207943</c:v>
                </c:pt>
                <c:pt idx="160">
                  <c:v>207950</c:v>
                </c:pt>
                <c:pt idx="161">
                  <c:v>207974</c:v>
                </c:pt>
                <c:pt idx="162">
                  <c:v>207965</c:v>
                </c:pt>
                <c:pt idx="163">
                  <c:v>207980</c:v>
                </c:pt>
                <c:pt idx="164">
                  <c:v>207987</c:v>
                </c:pt>
                <c:pt idx="165">
                  <c:v>208008</c:v>
                </c:pt>
                <c:pt idx="166">
                  <c:v>208034</c:v>
                </c:pt>
                <c:pt idx="167">
                  <c:v>208052</c:v>
                </c:pt>
                <c:pt idx="168">
                  <c:v>208084</c:v>
                </c:pt>
                <c:pt idx="169">
                  <c:v>208116</c:v>
                </c:pt>
                <c:pt idx="170">
                  <c:v>208149</c:v>
                </c:pt>
                <c:pt idx="171">
                  <c:v>208160</c:v>
                </c:pt>
                <c:pt idx="172">
                  <c:v>208216</c:v>
                </c:pt>
                <c:pt idx="173">
                  <c:v>208237</c:v>
                </c:pt>
                <c:pt idx="174">
                  <c:v>208266</c:v>
                </c:pt>
                <c:pt idx="175">
                  <c:v>208312</c:v>
                </c:pt>
                <c:pt idx="176">
                  <c:v>208360</c:v>
                </c:pt>
                <c:pt idx="177">
                  <c:v>208403</c:v>
                </c:pt>
                <c:pt idx="178">
                  <c:v>208456</c:v>
                </c:pt>
                <c:pt idx="179">
                  <c:v>208519</c:v>
                </c:pt>
                <c:pt idx="180">
                  <c:v>208607</c:v>
                </c:pt>
                <c:pt idx="181">
                  <c:v>208708</c:v>
                </c:pt>
                <c:pt idx="182">
                  <c:v>208799</c:v>
                </c:pt>
                <c:pt idx="183">
                  <c:v>208884</c:v>
                </c:pt>
                <c:pt idx="184">
                  <c:v>208932</c:v>
                </c:pt>
                <c:pt idx="185">
                  <c:v>208957</c:v>
                </c:pt>
                <c:pt idx="186">
                  <c:v>208977</c:v>
                </c:pt>
                <c:pt idx="187">
                  <c:v>209004</c:v>
                </c:pt>
                <c:pt idx="188">
                  <c:v>209043</c:v>
                </c:pt>
                <c:pt idx="189">
                  <c:v>209096</c:v>
                </c:pt>
                <c:pt idx="190">
                  <c:v>209122</c:v>
                </c:pt>
                <c:pt idx="191">
                  <c:v>209181</c:v>
                </c:pt>
                <c:pt idx="192">
                  <c:v>209256</c:v>
                </c:pt>
                <c:pt idx="193">
                  <c:v>209301</c:v>
                </c:pt>
                <c:pt idx="194">
                  <c:v>209375</c:v>
                </c:pt>
                <c:pt idx="195">
                  <c:v>209424</c:v>
                </c:pt>
                <c:pt idx="196">
                  <c:v>209494</c:v>
                </c:pt>
                <c:pt idx="197">
                  <c:v>209548</c:v>
                </c:pt>
                <c:pt idx="198">
                  <c:v>209580</c:v>
                </c:pt>
                <c:pt idx="199">
                  <c:v>209629</c:v>
                </c:pt>
                <c:pt idx="200">
                  <c:v>209700</c:v>
                </c:pt>
                <c:pt idx="201">
                  <c:v>209764</c:v>
                </c:pt>
                <c:pt idx="202">
                  <c:v>209777</c:v>
                </c:pt>
                <c:pt idx="203">
                  <c:v>209815</c:v>
                </c:pt>
                <c:pt idx="204">
                  <c:v>209848</c:v>
                </c:pt>
                <c:pt idx="205">
                  <c:v>209862</c:v>
                </c:pt>
                <c:pt idx="206">
                  <c:v>209879</c:v>
                </c:pt>
                <c:pt idx="207">
                  <c:v>209897</c:v>
                </c:pt>
                <c:pt idx="208">
                  <c:v>210073</c:v>
                </c:pt>
                <c:pt idx="209">
                  <c:v>210126</c:v>
                </c:pt>
                <c:pt idx="210">
                  <c:v>210184</c:v>
                </c:pt>
                <c:pt idx="211">
                  <c:v>210238</c:v>
                </c:pt>
                <c:pt idx="212">
                  <c:v>210281</c:v>
                </c:pt>
                <c:pt idx="213">
                  <c:v>210307</c:v>
                </c:pt>
                <c:pt idx="214">
                  <c:v>210336</c:v>
                </c:pt>
                <c:pt idx="215">
                  <c:v>210362</c:v>
                </c:pt>
                <c:pt idx="216">
                  <c:v>210383</c:v>
                </c:pt>
                <c:pt idx="217">
                  <c:v>210402</c:v>
                </c:pt>
                <c:pt idx="218">
                  <c:v>210407</c:v>
                </c:pt>
                <c:pt idx="219">
                  <c:v>210399</c:v>
                </c:pt>
                <c:pt idx="220">
                  <c:v>210405</c:v>
                </c:pt>
                <c:pt idx="221">
                  <c:v>210421</c:v>
                </c:pt>
                <c:pt idx="222">
                  <c:v>210446</c:v>
                </c:pt>
                <c:pt idx="223">
                  <c:v>210476</c:v>
                </c:pt>
                <c:pt idx="224">
                  <c:v>210493</c:v>
                </c:pt>
                <c:pt idx="225">
                  <c:v>210514</c:v>
                </c:pt>
                <c:pt idx="226">
                  <c:v>210526</c:v>
                </c:pt>
                <c:pt idx="227">
                  <c:v>210540</c:v>
                </c:pt>
                <c:pt idx="228">
                  <c:v>210552</c:v>
                </c:pt>
                <c:pt idx="229">
                  <c:v>210545</c:v>
                </c:pt>
                <c:pt idx="230">
                  <c:v>210571</c:v>
                </c:pt>
                <c:pt idx="231">
                  <c:v>210579</c:v>
                </c:pt>
                <c:pt idx="232">
                  <c:v>210603</c:v>
                </c:pt>
                <c:pt idx="233">
                  <c:v>210626</c:v>
                </c:pt>
                <c:pt idx="234">
                  <c:v>210696</c:v>
                </c:pt>
                <c:pt idx="235">
                  <c:v>210748</c:v>
                </c:pt>
                <c:pt idx="236">
                  <c:v>210768</c:v>
                </c:pt>
                <c:pt idx="237">
                  <c:v>210803</c:v>
                </c:pt>
                <c:pt idx="238">
                  <c:v>210835</c:v>
                </c:pt>
                <c:pt idx="239">
                  <c:v>210861</c:v>
                </c:pt>
                <c:pt idx="240">
                  <c:v>210886</c:v>
                </c:pt>
                <c:pt idx="241">
                  <c:v>210902</c:v>
                </c:pt>
                <c:pt idx="242">
                  <c:v>210908</c:v>
                </c:pt>
                <c:pt idx="243">
                  <c:v>210928</c:v>
                </c:pt>
                <c:pt idx="244">
                  <c:v>210938</c:v>
                </c:pt>
                <c:pt idx="245">
                  <c:v>210936</c:v>
                </c:pt>
                <c:pt idx="246">
                  <c:v>210988</c:v>
                </c:pt>
                <c:pt idx="247">
                  <c:v>211054</c:v>
                </c:pt>
                <c:pt idx="248">
                  <c:v>211061</c:v>
                </c:pt>
                <c:pt idx="249">
                  <c:v>211096</c:v>
                </c:pt>
                <c:pt idx="250">
                  <c:v>211147</c:v>
                </c:pt>
                <c:pt idx="251">
                  <c:v>211206</c:v>
                </c:pt>
                <c:pt idx="252">
                  <c:v>211245</c:v>
                </c:pt>
                <c:pt idx="253">
                  <c:v>211263</c:v>
                </c:pt>
                <c:pt idx="254">
                  <c:v>211267</c:v>
                </c:pt>
                <c:pt idx="255">
                  <c:v>211269</c:v>
                </c:pt>
                <c:pt idx="256">
                  <c:v>211278</c:v>
                </c:pt>
                <c:pt idx="257">
                  <c:v>211292</c:v>
                </c:pt>
                <c:pt idx="258">
                  <c:v>211297</c:v>
                </c:pt>
                <c:pt idx="259">
                  <c:v>211311</c:v>
                </c:pt>
                <c:pt idx="260">
                  <c:v>211315</c:v>
                </c:pt>
                <c:pt idx="261">
                  <c:v>211327</c:v>
                </c:pt>
                <c:pt idx="262">
                  <c:v>211344</c:v>
                </c:pt>
                <c:pt idx="263">
                  <c:v>211351</c:v>
                </c:pt>
                <c:pt idx="264">
                  <c:v>211380</c:v>
                </c:pt>
                <c:pt idx="265">
                  <c:v>211412</c:v>
                </c:pt>
                <c:pt idx="266">
                  <c:v>211411</c:v>
                </c:pt>
                <c:pt idx="267">
                  <c:v>211420</c:v>
                </c:pt>
                <c:pt idx="268">
                  <c:v>211430</c:v>
                </c:pt>
                <c:pt idx="269">
                  <c:v>211449</c:v>
                </c:pt>
                <c:pt idx="270">
                  <c:v>211466</c:v>
                </c:pt>
                <c:pt idx="271">
                  <c:v>211497</c:v>
                </c:pt>
                <c:pt idx="272">
                  <c:v>211517</c:v>
                </c:pt>
                <c:pt idx="273">
                  <c:v>211545</c:v>
                </c:pt>
                <c:pt idx="274">
                  <c:v>211571</c:v>
                </c:pt>
                <c:pt idx="275">
                  <c:v>211570</c:v>
                </c:pt>
                <c:pt idx="276">
                  <c:v>211601</c:v>
                </c:pt>
                <c:pt idx="277">
                  <c:v>211722</c:v>
                </c:pt>
                <c:pt idx="278">
                  <c:v>211739</c:v>
                </c:pt>
                <c:pt idx="279">
                  <c:v>211750</c:v>
                </c:pt>
                <c:pt idx="280">
                  <c:v>211742</c:v>
                </c:pt>
                <c:pt idx="281">
                  <c:v>211747</c:v>
                </c:pt>
                <c:pt idx="282">
                  <c:v>211740</c:v>
                </c:pt>
                <c:pt idx="283">
                  <c:v>211740</c:v>
                </c:pt>
                <c:pt idx="284">
                  <c:v>211759</c:v>
                </c:pt>
                <c:pt idx="285">
                  <c:v>211780</c:v>
                </c:pt>
                <c:pt idx="286">
                  <c:v>211779</c:v>
                </c:pt>
                <c:pt idx="287">
                  <c:v>211787</c:v>
                </c:pt>
                <c:pt idx="288">
                  <c:v>211785</c:v>
                </c:pt>
                <c:pt idx="289">
                  <c:v>211783</c:v>
                </c:pt>
                <c:pt idx="290">
                  <c:v>211773</c:v>
                </c:pt>
                <c:pt idx="291">
                  <c:v>211774</c:v>
                </c:pt>
                <c:pt idx="292">
                  <c:v>211792</c:v>
                </c:pt>
                <c:pt idx="293">
                  <c:v>211803</c:v>
                </c:pt>
                <c:pt idx="294">
                  <c:v>211812</c:v>
                </c:pt>
                <c:pt idx="295">
                  <c:v>211822</c:v>
                </c:pt>
                <c:pt idx="296">
                  <c:v>211814</c:v>
                </c:pt>
                <c:pt idx="297">
                  <c:v>211826</c:v>
                </c:pt>
                <c:pt idx="298">
                  <c:v>211816</c:v>
                </c:pt>
                <c:pt idx="299">
                  <c:v>211814</c:v>
                </c:pt>
                <c:pt idx="300">
                  <c:v>211826</c:v>
                </c:pt>
                <c:pt idx="301">
                  <c:v>211833</c:v>
                </c:pt>
                <c:pt idx="302">
                  <c:v>211845</c:v>
                </c:pt>
                <c:pt idx="303">
                  <c:v>211845</c:v>
                </c:pt>
                <c:pt idx="304">
                  <c:v>211846</c:v>
                </c:pt>
                <c:pt idx="305">
                  <c:v>211857</c:v>
                </c:pt>
                <c:pt idx="306">
                  <c:v>211858</c:v>
                </c:pt>
                <c:pt idx="307">
                  <c:v>211878</c:v>
                </c:pt>
                <c:pt idx="308">
                  <c:v>211898</c:v>
                </c:pt>
                <c:pt idx="309">
                  <c:v>211909</c:v>
                </c:pt>
                <c:pt idx="310">
                  <c:v>211922</c:v>
                </c:pt>
                <c:pt idx="311">
                  <c:v>211926</c:v>
                </c:pt>
                <c:pt idx="312">
                  <c:v>211942</c:v>
                </c:pt>
                <c:pt idx="313">
                  <c:v>211961</c:v>
                </c:pt>
                <c:pt idx="314">
                  <c:v>211969</c:v>
                </c:pt>
                <c:pt idx="315">
                  <c:v>211988</c:v>
                </c:pt>
                <c:pt idx="316">
                  <c:v>212020</c:v>
                </c:pt>
                <c:pt idx="317">
                  <c:v>212015</c:v>
                </c:pt>
                <c:pt idx="318">
                  <c:v>212034</c:v>
                </c:pt>
                <c:pt idx="319">
                  <c:v>212046</c:v>
                </c:pt>
                <c:pt idx="320">
                  <c:v>212073</c:v>
                </c:pt>
                <c:pt idx="321">
                  <c:v>212115</c:v>
                </c:pt>
                <c:pt idx="322">
                  <c:v>212138</c:v>
                </c:pt>
                <c:pt idx="323">
                  <c:v>212150</c:v>
                </c:pt>
                <c:pt idx="324">
                  <c:v>212155</c:v>
                </c:pt>
                <c:pt idx="325">
                  <c:v>212170</c:v>
                </c:pt>
                <c:pt idx="326">
                  <c:v>212186</c:v>
                </c:pt>
                <c:pt idx="327">
                  <c:v>212193</c:v>
                </c:pt>
                <c:pt idx="328">
                  <c:v>212216</c:v>
                </c:pt>
                <c:pt idx="329">
                  <c:v>212244</c:v>
                </c:pt>
                <c:pt idx="330">
                  <c:v>212250</c:v>
                </c:pt>
                <c:pt idx="331">
                  <c:v>212254</c:v>
                </c:pt>
                <c:pt idx="332">
                  <c:v>212263</c:v>
                </c:pt>
                <c:pt idx="333">
                  <c:v>212278</c:v>
                </c:pt>
                <c:pt idx="334">
                  <c:v>212287</c:v>
                </c:pt>
                <c:pt idx="335">
                  <c:v>212308</c:v>
                </c:pt>
                <c:pt idx="336">
                  <c:v>212320</c:v>
                </c:pt>
                <c:pt idx="337">
                  <c:v>212332</c:v>
                </c:pt>
                <c:pt idx="338">
                  <c:v>212328</c:v>
                </c:pt>
                <c:pt idx="339">
                  <c:v>212329</c:v>
                </c:pt>
                <c:pt idx="340">
                  <c:v>212323</c:v>
                </c:pt>
                <c:pt idx="341">
                  <c:v>212324</c:v>
                </c:pt>
                <c:pt idx="342">
                  <c:v>212332</c:v>
                </c:pt>
                <c:pt idx="343">
                  <c:v>212329</c:v>
                </c:pt>
                <c:pt idx="344">
                  <c:v>212316</c:v>
                </c:pt>
                <c:pt idx="345">
                  <c:v>212305</c:v>
                </c:pt>
                <c:pt idx="346">
                  <c:v>212313</c:v>
                </c:pt>
                <c:pt idx="347">
                  <c:v>212316</c:v>
                </c:pt>
                <c:pt idx="348">
                  <c:v>212324</c:v>
                </c:pt>
                <c:pt idx="349">
                  <c:v>212332</c:v>
                </c:pt>
                <c:pt idx="350">
                  <c:v>212335</c:v>
                </c:pt>
                <c:pt idx="351">
                  <c:v>212327</c:v>
                </c:pt>
                <c:pt idx="352">
                  <c:v>212329</c:v>
                </c:pt>
                <c:pt idx="353">
                  <c:v>212331</c:v>
                </c:pt>
                <c:pt idx="354">
                  <c:v>212333</c:v>
                </c:pt>
                <c:pt idx="355">
                  <c:v>212342</c:v>
                </c:pt>
                <c:pt idx="356">
                  <c:v>212351</c:v>
                </c:pt>
                <c:pt idx="357">
                  <c:v>212357</c:v>
                </c:pt>
                <c:pt idx="358">
                  <c:v>212354</c:v>
                </c:pt>
                <c:pt idx="359">
                  <c:v>212360</c:v>
                </c:pt>
                <c:pt idx="360">
                  <c:v>212380</c:v>
                </c:pt>
                <c:pt idx="361">
                  <c:v>212406</c:v>
                </c:pt>
                <c:pt idx="362">
                  <c:v>212421</c:v>
                </c:pt>
                <c:pt idx="363">
                  <c:v>212440</c:v>
                </c:pt>
                <c:pt idx="364">
                  <c:v>212442</c:v>
                </c:pt>
                <c:pt idx="365">
                  <c:v>212445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FF-4554-8B74-B5AB0B61F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450304"/>
        <c:axId val="343448992"/>
      </c:lineChart>
      <c:dateAx>
        <c:axId val="343450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48992"/>
        <c:crosses val="autoZero"/>
        <c:auto val="1"/>
        <c:lblOffset val="100"/>
        <c:baseTimeUnit val="days"/>
      </c:dateAx>
      <c:valAx>
        <c:axId val="34344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5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E226-17A9-455C-9CF8-C38B1F8FA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Fans Total | Hospital Clínica Bíblica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29B70-6D50-4C88-99C0-266AF692D9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7147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C8F2C-AA3C-4858-B6FB-21365AE16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55632-32C0-4349-90BC-49989939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057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Hospital Clínica Bíblica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Hospital Clínica Bíblica</dc:title>
  <dc:creator>Frederik Peiniger</dc:creator>
  <cp:lastModifiedBy>Frederik Peiniger</cp:lastModifiedBy>
  <cp:revision>1</cp:revision>
  <dcterms:created xsi:type="dcterms:W3CDTF">2019-03-15T16:50:18Z</dcterms:created>
  <dcterms:modified xsi:type="dcterms:W3CDTF">2019-03-15T16:50:23Z</dcterms:modified>
</cp:coreProperties>
</file>