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5">
                  <c:v>25818</c:v>
                </c:pt>
                <c:pt idx="6">
                  <c:v>25827</c:v>
                </c:pt>
                <c:pt idx="7">
                  <c:v>25845</c:v>
                </c:pt>
                <c:pt idx="8">
                  <c:v>25887</c:v>
                </c:pt>
                <c:pt idx="9">
                  <c:v>25907</c:v>
                </c:pt>
                <c:pt idx="10">
                  <c:v>25923</c:v>
                </c:pt>
                <c:pt idx="11">
                  <c:v>25941</c:v>
                </c:pt>
                <c:pt idx="12">
                  <c:v>25972</c:v>
                </c:pt>
                <c:pt idx="13">
                  <c:v>25982</c:v>
                </c:pt>
                <c:pt idx="14">
                  <c:v>25997</c:v>
                </c:pt>
                <c:pt idx="15">
                  <c:v>26038</c:v>
                </c:pt>
                <c:pt idx="16">
                  <c:v>26091</c:v>
                </c:pt>
                <c:pt idx="17">
                  <c:v>26117</c:v>
                </c:pt>
                <c:pt idx="18">
                  <c:v>26145</c:v>
                </c:pt>
                <c:pt idx="19">
                  <c:v>26158</c:v>
                </c:pt>
                <c:pt idx="20">
                  <c:v>26171</c:v>
                </c:pt>
                <c:pt idx="21">
                  <c:v>26199</c:v>
                </c:pt>
                <c:pt idx="22">
                  <c:v>26238</c:v>
                </c:pt>
                <c:pt idx="23">
                  <c:v>26271</c:v>
                </c:pt>
                <c:pt idx="24">
                  <c:v>26290</c:v>
                </c:pt>
                <c:pt idx="25">
                  <c:v>26320</c:v>
                </c:pt>
                <c:pt idx="26">
                  <c:v>26337</c:v>
                </c:pt>
                <c:pt idx="27">
                  <c:v>26352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33-4B3E-AB4E-98D75CE698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Mibelle Biochemistry Movies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5">
                  <c:v>118170</c:v>
                </c:pt>
                <c:pt idx="6">
                  <c:v>118208</c:v>
                </c:pt>
                <c:pt idx="7">
                  <c:v>118235</c:v>
                </c:pt>
                <c:pt idx="8">
                  <c:v>118258</c:v>
                </c:pt>
                <c:pt idx="9">
                  <c:v>118296</c:v>
                </c:pt>
                <c:pt idx="10">
                  <c:v>118345</c:v>
                </c:pt>
                <c:pt idx="11">
                  <c:v>118433</c:v>
                </c:pt>
                <c:pt idx="12">
                  <c:v>118480</c:v>
                </c:pt>
                <c:pt idx="13">
                  <c:v>118511</c:v>
                </c:pt>
                <c:pt idx="14">
                  <c:v>118577</c:v>
                </c:pt>
                <c:pt idx="15">
                  <c:v>118607</c:v>
                </c:pt>
                <c:pt idx="16">
                  <c:v>118629</c:v>
                </c:pt>
                <c:pt idx="17">
                  <c:v>118660</c:v>
                </c:pt>
                <c:pt idx="18">
                  <c:v>118688</c:v>
                </c:pt>
                <c:pt idx="19">
                  <c:v>118698</c:v>
                </c:pt>
                <c:pt idx="20">
                  <c:v>118710</c:v>
                </c:pt>
                <c:pt idx="21">
                  <c:v>118759</c:v>
                </c:pt>
                <c:pt idx="22">
                  <c:v>118792</c:v>
                </c:pt>
                <c:pt idx="23">
                  <c:v>118826</c:v>
                </c:pt>
                <c:pt idx="24">
                  <c:v>118852</c:v>
                </c:pt>
                <c:pt idx="25">
                  <c:v>118874</c:v>
                </c:pt>
                <c:pt idx="26">
                  <c:v>118893</c:v>
                </c:pt>
                <c:pt idx="27">
                  <c:v>118919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33-4B3E-AB4E-98D75CE69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123032"/>
        <c:axId val="351125328"/>
      </c:lineChart>
      <c:dateAx>
        <c:axId val="35112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25328"/>
        <c:crosses val="autoZero"/>
        <c:auto val="1"/>
        <c:lblOffset val="100"/>
        <c:baseTimeUnit val="days"/>
      </c:dateAx>
      <c:valAx>
        <c:axId val="35112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2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5">
                  <c:v>18</c:v>
                </c:pt>
                <c:pt idx="6">
                  <c:v>14</c:v>
                </c:pt>
                <c:pt idx="7">
                  <c:v>22</c:v>
                </c:pt>
                <c:pt idx="8">
                  <c:v>41</c:v>
                </c:pt>
                <c:pt idx="9">
                  <c:v>17</c:v>
                </c:pt>
                <c:pt idx="10">
                  <c:v>16</c:v>
                </c:pt>
                <c:pt idx="11">
                  <c:v>19</c:v>
                </c:pt>
                <c:pt idx="12">
                  <c:v>31</c:v>
                </c:pt>
                <c:pt idx="13">
                  <c:v>10</c:v>
                </c:pt>
                <c:pt idx="14">
                  <c:v>14</c:v>
                </c:pt>
                <c:pt idx="15">
                  <c:v>47</c:v>
                </c:pt>
                <c:pt idx="16">
                  <c:v>48</c:v>
                </c:pt>
                <c:pt idx="17">
                  <c:v>30</c:v>
                </c:pt>
                <c:pt idx="18">
                  <c:v>23</c:v>
                </c:pt>
                <c:pt idx="19">
                  <c:v>12</c:v>
                </c:pt>
                <c:pt idx="20">
                  <c:v>16</c:v>
                </c:pt>
                <c:pt idx="21">
                  <c:v>27</c:v>
                </c:pt>
                <c:pt idx="22">
                  <c:v>34</c:v>
                </c:pt>
                <c:pt idx="23">
                  <c:v>37</c:v>
                </c:pt>
                <c:pt idx="24">
                  <c:v>28</c:v>
                </c:pt>
                <c:pt idx="25">
                  <c:v>23</c:v>
                </c:pt>
                <c:pt idx="26">
                  <c:v>14</c:v>
                </c:pt>
                <c:pt idx="27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FB-46F1-A205-6DAB58314C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Mibelle Biochemistry Movies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5">
                  <c:v>39</c:v>
                </c:pt>
                <c:pt idx="6">
                  <c:v>37</c:v>
                </c:pt>
                <c:pt idx="7">
                  <c:v>26</c:v>
                </c:pt>
                <c:pt idx="8">
                  <c:v>25</c:v>
                </c:pt>
                <c:pt idx="9">
                  <c:v>44</c:v>
                </c:pt>
                <c:pt idx="10">
                  <c:v>52</c:v>
                </c:pt>
                <c:pt idx="11">
                  <c:v>81</c:v>
                </c:pt>
                <c:pt idx="12">
                  <c:v>45</c:v>
                </c:pt>
                <c:pt idx="13">
                  <c:v>34</c:v>
                </c:pt>
                <c:pt idx="14">
                  <c:v>63</c:v>
                </c:pt>
                <c:pt idx="15">
                  <c:v>31</c:v>
                </c:pt>
                <c:pt idx="16">
                  <c:v>21</c:v>
                </c:pt>
                <c:pt idx="17">
                  <c:v>29</c:v>
                </c:pt>
                <c:pt idx="18">
                  <c:v>29</c:v>
                </c:pt>
                <c:pt idx="19">
                  <c:v>9</c:v>
                </c:pt>
                <c:pt idx="20">
                  <c:v>16</c:v>
                </c:pt>
                <c:pt idx="21">
                  <c:v>50</c:v>
                </c:pt>
                <c:pt idx="22">
                  <c:v>37</c:v>
                </c:pt>
                <c:pt idx="23">
                  <c:v>30</c:v>
                </c:pt>
                <c:pt idx="24">
                  <c:v>23</c:v>
                </c:pt>
                <c:pt idx="25">
                  <c:v>21</c:v>
                </c:pt>
                <c:pt idx="26">
                  <c:v>20</c:v>
                </c:pt>
                <c:pt idx="2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FB-46F1-A205-6DAB58314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68536"/>
        <c:axId val="353370504"/>
      </c:lineChart>
      <c:dateAx>
        <c:axId val="35336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70504"/>
        <c:crosses val="autoZero"/>
        <c:auto val="1"/>
        <c:lblOffset val="100"/>
        <c:baseTimeUnit val="days"/>
      </c:dateAx>
      <c:valAx>
        <c:axId val="35337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07BC4-26A8-4F6A-AA73-30ECA37B1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33C0F-A199-4503-A40C-79F5F341A1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1804828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B6A9-5919-4F3B-980A-076D1567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Symrise-DIANA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BE861-81D6-4D05-82EC-0793637B5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053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67677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3053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972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435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7956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689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771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92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3703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0013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9093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865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788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079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54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22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Mibelle Biochemistry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70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6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Mibelle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11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0C39B-9725-4E99-A7F6-926512CEA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412845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0373C-AE6D-4995-9D55-CD56866D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Symrise-DIANA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FC991E-3B98-4F59-92C8-AC8F8BEEBE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39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54790580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073413235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47841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38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68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24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AFB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31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Mibelle Group Biochemistry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4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 Pet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56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Mibelle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1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 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0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DianaPlantSciences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3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51C42-3743-4AEA-B50A-D3C370E8F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151990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F2ABC-16CC-4096-91FA-6DB330782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Symrise-DIANA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0A1A7-D873-4DDF-A4C8-54A43A4CE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192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03243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522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162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853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1455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275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590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566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588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80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7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228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20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Mibelle Biochemistry Movies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7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83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0D903-7EB7-4454-966D-968A3B411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59898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298A3-2118-4BEC-8A91-B57632D7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Symrise-DIANA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1D734A-4069-4F89-B9A0-CE4AC2B9A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950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06213-C0E6-4ECC-877F-8DE000653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8ECF2-8E86-411A-BCA6-2241E11E6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67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39DAA-F728-4500-8875-A5A928EC0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Symrise-DIANA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518E92-3BE7-4DF9-80B0-998A86151B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182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D174-DE91-48B5-8A94-E8864FFF1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34B07-65CA-4C3E-BCA7-F404D427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8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</Words>
  <Application>Microsoft Office PowerPoint</Application>
  <PresentationFormat>On-screen Show (4:3)</PresentationFormat>
  <Paragraphs>150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Symrise</vt:lpstr>
      <vt:lpstr>Twitter Key Metrics Table | Symrise-DIANA</vt:lpstr>
      <vt:lpstr>LinkedIn Followers Table | Symrise-DIANA</vt:lpstr>
      <vt:lpstr>Youtube Key Metrics Table | Symrise-DIANA</vt:lpstr>
      <vt:lpstr>Youtube Video Views Total | Symrise-DIANA</vt:lpstr>
      <vt:lpstr>Youtube Video Views Change | Symrise-DIANA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2021-03-08T18:55:38Z</dcterms:created>
  <dcterms:modified xsi:type="dcterms:W3CDTF">2021-03-08T18:55:52Z</dcterms:modified>
</cp:coreProperties>
</file>