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Symrise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44179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127580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665-4443-A1DF-056F832AA52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Symrise Flavor 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44179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6738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665-4443-A1DF-056F832AA52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International Flavors &amp; Fragrances Inc.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44179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194323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665-4443-A1DF-056F832AA52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Givaudan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44179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2084540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665-4443-A1DF-056F832AA5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5713472"/>
        <c:axId val="360104824"/>
      </c:lineChart>
      <c:dateAx>
        <c:axId val="305713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104824"/>
        <c:crosses val="autoZero"/>
        <c:auto val="1"/>
        <c:lblOffset val="100"/>
        <c:baseTimeUnit val="days"/>
      </c:dateAx>
      <c:valAx>
        <c:axId val="360104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713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Symrise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44179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062-482B-9978-5F5A44E5D6C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Symrise Flavor 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44179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062-482B-9978-5F5A44E5D6C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International Flavors &amp; Fragrances Inc.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44179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062-482B-9978-5F5A44E5D6C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Givaudan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44179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192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062-482B-9978-5F5A44E5D6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0106136"/>
        <c:axId val="360102528"/>
      </c:lineChart>
      <c:dateAx>
        <c:axId val="3601061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102528"/>
        <c:crosses val="autoZero"/>
        <c:auto val="1"/>
        <c:lblOffset val="100"/>
        <c:baseTimeUnit val="days"/>
      </c:dateAx>
      <c:valAx>
        <c:axId val="360102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106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5700E-DB8F-4232-AAAC-FCB3FBC80C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Symrise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F693D1-8C8B-4208-9A81-DC37347A825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Cybay New Media</a:t>
            </a:r>
          </a:p>
        </p:txBody>
      </p:sp>
    </p:spTree>
    <p:extLst>
      <p:ext uri="{BB962C8B-B14F-4D97-AF65-F5344CB8AC3E}">
        <p14:creationId xmlns:p14="http://schemas.microsoft.com/office/powerpoint/2010/main" val="826779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20D0A-687F-4219-9CB6-1C462DFAD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Symrise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211E89-40B8-48FE-9165-8A23AB7B9C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89424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0319404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696626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943252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340392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904769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288693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959906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77798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390336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440821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782423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33483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029302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547445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9878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Givaudan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615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Firmenich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1203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0330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Symrise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619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Symrise Flavor 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30888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5443DC-255A-4AF9-9A2A-89595E7575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12/14/2020 - 12/14/2020</a:t>
            </a:r>
          </a:p>
        </p:txBody>
      </p:sp>
    </p:spTree>
    <p:extLst>
      <p:ext uri="{BB962C8B-B14F-4D97-AF65-F5344CB8AC3E}">
        <p14:creationId xmlns:p14="http://schemas.microsoft.com/office/powerpoint/2010/main" val="1016397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695F7-DEF8-47A0-A73D-220112CC9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Table | Symrise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D5B4A8-97EA-46AB-930E-4EC2835F7F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67558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2981011084"/>
                    </a:ext>
                  </a:extLst>
                </a:gridCol>
                <a:gridCol w="2221992">
                  <a:extLst>
                    <a:ext uri="{9D8B030D-6E8A-4147-A177-3AD203B41FA5}">
                      <a16:colId xmlns:a16="http://schemas.microsoft.com/office/drawing/2014/main" val="1659709946"/>
                    </a:ext>
                  </a:extLst>
                </a:gridCol>
                <a:gridCol w="2221992">
                  <a:extLst>
                    <a:ext uri="{9D8B030D-6E8A-4147-A177-3AD203B41FA5}">
                      <a16:colId xmlns:a16="http://schemas.microsoft.com/office/drawing/2014/main" val="36591220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2408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Givaudan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8274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Firmenich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917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International Flavors &amp; Fragrances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6378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Symrise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53698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8E2DEA-2D8F-4AC3-B391-B13EE4EB17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12/14/2020 - 12/14/2020</a:t>
            </a:r>
          </a:p>
        </p:txBody>
      </p:sp>
    </p:spTree>
    <p:extLst>
      <p:ext uri="{BB962C8B-B14F-4D97-AF65-F5344CB8AC3E}">
        <p14:creationId xmlns:p14="http://schemas.microsoft.com/office/powerpoint/2010/main" val="38840078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B87D7-93AC-486C-990E-AAEABA209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Symrise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F989F1-81F9-4A1B-B001-2216583050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96987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38100664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23999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86795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61424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5785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96424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64371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76945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17511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13963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90412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1801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9606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Givaudan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480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International Flavors &amp; Fragrances Inc.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8645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Symrise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7288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Symrise Flavor 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1384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C5F5ED-D51C-4D3D-BE68-A242BDBBEF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12/14/2020 - 12/14/2020</a:t>
            </a:r>
          </a:p>
        </p:txBody>
      </p:sp>
    </p:spTree>
    <p:extLst>
      <p:ext uri="{BB962C8B-B14F-4D97-AF65-F5344CB8AC3E}">
        <p14:creationId xmlns:p14="http://schemas.microsoft.com/office/powerpoint/2010/main" val="23916753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7C28D8-A4E5-48C6-A54F-4A4F6B2C3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Total | Symrise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B7EB51-0A15-4B9E-AE69-A9F8440B544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307945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E2CDDD-75D5-4B96-9177-56CD03F535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12/14/2020 - 12/14/2020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518430-6C6B-4929-9DD5-87B6A020B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24149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D233F-DCB7-4D8F-A6E7-6250F2ABF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Change | Symrise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198EA1-B52A-416B-9311-448F2780B6F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251830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33797C-34E0-4CC6-8B5C-3249982703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12/14/2020 - 12/14/2020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08C1A7-F319-4A4E-86F1-40EFDDAED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2206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C00B0-5B88-45AC-9961-015CE25BC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Symrise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3C9AB3-BE93-4F8A-8068-8694872A2A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73253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059320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41167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6825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73790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05178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34573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71352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22836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35097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83453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7762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givaudan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5370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wearefirmenich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1455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symriseag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0.7722 %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584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iffinc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549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symriseflavorna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55347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E3E00C-64C6-4340-8FBB-2F3F0184E8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12/14/2020 - 12/14/2020</a:t>
            </a:r>
          </a:p>
        </p:txBody>
      </p:sp>
    </p:spTree>
    <p:extLst>
      <p:ext uri="{BB962C8B-B14F-4D97-AF65-F5344CB8AC3E}">
        <p14:creationId xmlns:p14="http://schemas.microsoft.com/office/powerpoint/2010/main" val="41166654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346</Words>
  <Application>Microsoft Office PowerPoint</Application>
  <PresentationFormat>On-screen Show (4:3)</PresentationFormat>
  <Paragraphs>235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quintly_template</vt:lpstr>
      <vt:lpstr>Symrise</vt:lpstr>
      <vt:lpstr>Twitter Key Metrics Table | Symrise</vt:lpstr>
      <vt:lpstr>LinkedIn Followers Table | Symrise</vt:lpstr>
      <vt:lpstr>Youtube Key Metrics Table | Symrise</vt:lpstr>
      <vt:lpstr>Youtube Video Views Total | Symrise</vt:lpstr>
      <vt:lpstr>Youtube Video Views Change | Symrise</vt:lpstr>
      <vt:lpstr>Instagram Key Metrics Table | Symrise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Symrise</dc:title>
  <dc:creator>Frederik Peiniger</dc:creator>
  <cp:lastModifiedBy>Frederik Peiniger</cp:lastModifiedBy>
  <cp:revision>1</cp:revision>
  <dcterms:created xsi:type="dcterms:W3CDTF">2020-12-14T15:48:10Z</dcterms:created>
  <dcterms:modified xsi:type="dcterms:W3CDTF">2020-12-14T15:48:28Z</dcterms:modified>
</cp:coreProperties>
</file>