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0">
                  <c:v>112214</c:v>
                </c:pt>
                <c:pt idx="11">
                  <c:v>112279</c:v>
                </c:pt>
                <c:pt idx="12">
                  <c:v>112353</c:v>
                </c:pt>
                <c:pt idx="13">
                  <c:v>112465</c:v>
                </c:pt>
                <c:pt idx="14">
                  <c:v>112622</c:v>
                </c:pt>
                <c:pt idx="15">
                  <c:v>112705</c:v>
                </c:pt>
                <c:pt idx="16">
                  <c:v>112844</c:v>
                </c:pt>
                <c:pt idx="17">
                  <c:v>112905</c:v>
                </c:pt>
                <c:pt idx="18">
                  <c:v>112957</c:v>
                </c:pt>
                <c:pt idx="19">
                  <c:v>113068</c:v>
                </c:pt>
                <c:pt idx="20">
                  <c:v>113182</c:v>
                </c:pt>
                <c:pt idx="21">
                  <c:v>113312</c:v>
                </c:pt>
                <c:pt idx="22">
                  <c:v>113429</c:v>
                </c:pt>
                <c:pt idx="23">
                  <c:v>113592</c:v>
                </c:pt>
                <c:pt idx="24">
                  <c:v>113670</c:v>
                </c:pt>
                <c:pt idx="25">
                  <c:v>113726</c:v>
                </c:pt>
                <c:pt idx="26">
                  <c:v>113789</c:v>
                </c:pt>
                <c:pt idx="27">
                  <c:v>113922</c:v>
                </c:pt>
                <c:pt idx="28">
                  <c:v>113998</c:v>
                </c:pt>
                <c:pt idx="29">
                  <c:v>114077</c:v>
                </c:pt>
                <c:pt idx="30">
                  <c:v>114151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69-49A3-8927-E26B8D1FA3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0">
                  <c:v>6151</c:v>
                </c:pt>
                <c:pt idx="11">
                  <c:v>6151</c:v>
                </c:pt>
                <c:pt idx="12">
                  <c:v>6153</c:v>
                </c:pt>
                <c:pt idx="13">
                  <c:v>6156</c:v>
                </c:pt>
                <c:pt idx="14">
                  <c:v>6158</c:v>
                </c:pt>
                <c:pt idx="15">
                  <c:v>6161</c:v>
                </c:pt>
                <c:pt idx="16">
                  <c:v>6165</c:v>
                </c:pt>
                <c:pt idx="17">
                  <c:v>6180</c:v>
                </c:pt>
                <c:pt idx="18">
                  <c:v>6183</c:v>
                </c:pt>
                <c:pt idx="19">
                  <c:v>6197</c:v>
                </c:pt>
                <c:pt idx="20">
                  <c:v>6197</c:v>
                </c:pt>
                <c:pt idx="21">
                  <c:v>6212</c:v>
                </c:pt>
                <c:pt idx="22">
                  <c:v>6231</c:v>
                </c:pt>
                <c:pt idx="23">
                  <c:v>6248</c:v>
                </c:pt>
                <c:pt idx="24">
                  <c:v>6249</c:v>
                </c:pt>
                <c:pt idx="25">
                  <c:v>6252</c:v>
                </c:pt>
                <c:pt idx="26">
                  <c:v>6264</c:v>
                </c:pt>
                <c:pt idx="27">
                  <c:v>6267</c:v>
                </c:pt>
                <c:pt idx="28">
                  <c:v>6275</c:v>
                </c:pt>
                <c:pt idx="29">
                  <c:v>6278</c:v>
                </c:pt>
                <c:pt idx="30">
                  <c:v>6282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69-49A3-8927-E26B8D1FA3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0">
                  <c:v>227785</c:v>
                </c:pt>
                <c:pt idx="11">
                  <c:v>227938</c:v>
                </c:pt>
                <c:pt idx="12">
                  <c:v>228134</c:v>
                </c:pt>
                <c:pt idx="13">
                  <c:v>228358</c:v>
                </c:pt>
                <c:pt idx="14">
                  <c:v>228576</c:v>
                </c:pt>
                <c:pt idx="15">
                  <c:v>228811</c:v>
                </c:pt>
                <c:pt idx="16">
                  <c:v>229019</c:v>
                </c:pt>
                <c:pt idx="17">
                  <c:v>229227</c:v>
                </c:pt>
                <c:pt idx="18">
                  <c:v>229395</c:v>
                </c:pt>
                <c:pt idx="19">
                  <c:v>229610</c:v>
                </c:pt>
                <c:pt idx="20">
                  <c:v>229857</c:v>
                </c:pt>
                <c:pt idx="21">
                  <c:v>230081</c:v>
                </c:pt>
                <c:pt idx="22">
                  <c:v>230294</c:v>
                </c:pt>
                <c:pt idx="23">
                  <c:v>230479</c:v>
                </c:pt>
                <c:pt idx="24">
                  <c:v>230640</c:v>
                </c:pt>
                <c:pt idx="25">
                  <c:v>230797</c:v>
                </c:pt>
                <c:pt idx="26">
                  <c:v>231025</c:v>
                </c:pt>
                <c:pt idx="27">
                  <c:v>231258</c:v>
                </c:pt>
                <c:pt idx="28">
                  <c:v>231469</c:v>
                </c:pt>
                <c:pt idx="29">
                  <c:v>231678</c:v>
                </c:pt>
                <c:pt idx="30">
                  <c:v>231857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69-49A3-8927-E26B8D1FA3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10">
                  <c:v>2031980</c:v>
                </c:pt>
                <c:pt idx="11">
                  <c:v>2032201</c:v>
                </c:pt>
                <c:pt idx="12">
                  <c:v>2032425</c:v>
                </c:pt>
                <c:pt idx="13">
                  <c:v>2032722</c:v>
                </c:pt>
                <c:pt idx="14">
                  <c:v>2033013</c:v>
                </c:pt>
                <c:pt idx="15">
                  <c:v>2033350</c:v>
                </c:pt>
                <c:pt idx="16">
                  <c:v>2033621</c:v>
                </c:pt>
                <c:pt idx="17">
                  <c:v>2033858</c:v>
                </c:pt>
                <c:pt idx="18">
                  <c:v>2034036</c:v>
                </c:pt>
                <c:pt idx="19">
                  <c:v>2034359</c:v>
                </c:pt>
                <c:pt idx="20">
                  <c:v>2034657</c:v>
                </c:pt>
                <c:pt idx="21">
                  <c:v>2034931</c:v>
                </c:pt>
                <c:pt idx="22">
                  <c:v>2035173</c:v>
                </c:pt>
                <c:pt idx="23">
                  <c:v>2035479</c:v>
                </c:pt>
                <c:pt idx="24">
                  <c:v>2035764</c:v>
                </c:pt>
                <c:pt idx="25">
                  <c:v>2035978</c:v>
                </c:pt>
                <c:pt idx="26">
                  <c:v>2036244</c:v>
                </c:pt>
                <c:pt idx="27">
                  <c:v>2036463</c:v>
                </c:pt>
                <c:pt idx="28">
                  <c:v>2036762</c:v>
                </c:pt>
                <c:pt idx="29">
                  <c:v>2037006</c:v>
                </c:pt>
                <c:pt idx="30">
                  <c:v>2037215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69-49A3-8927-E26B8D1FA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13952"/>
        <c:axId val="300714280"/>
      </c:lineChart>
      <c:dateAx>
        <c:axId val="30071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14280"/>
        <c:crosses val="autoZero"/>
        <c:auto val="1"/>
        <c:lblOffset val="100"/>
        <c:baseTimeUnit val="days"/>
      </c:dateAx>
      <c:valAx>
        <c:axId val="30071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1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0">
                  <c:v>48</c:v>
                </c:pt>
                <c:pt idx="11">
                  <c:v>68</c:v>
                </c:pt>
                <c:pt idx="12">
                  <c:v>72</c:v>
                </c:pt>
                <c:pt idx="13">
                  <c:v>124</c:v>
                </c:pt>
                <c:pt idx="14">
                  <c:v>152</c:v>
                </c:pt>
                <c:pt idx="15">
                  <c:v>86</c:v>
                </c:pt>
                <c:pt idx="16">
                  <c:v>149</c:v>
                </c:pt>
                <c:pt idx="17">
                  <c:v>33</c:v>
                </c:pt>
                <c:pt idx="18">
                  <c:v>56</c:v>
                </c:pt>
                <c:pt idx="19">
                  <c:v>123</c:v>
                </c:pt>
                <c:pt idx="20">
                  <c:v>112</c:v>
                </c:pt>
                <c:pt idx="21">
                  <c:v>131</c:v>
                </c:pt>
                <c:pt idx="22">
                  <c:v>128</c:v>
                </c:pt>
                <c:pt idx="23">
                  <c:v>159</c:v>
                </c:pt>
                <c:pt idx="24">
                  <c:v>67</c:v>
                </c:pt>
                <c:pt idx="25">
                  <c:v>55</c:v>
                </c:pt>
                <c:pt idx="26">
                  <c:v>85</c:v>
                </c:pt>
                <c:pt idx="27">
                  <c:v>112</c:v>
                </c:pt>
                <c:pt idx="28">
                  <c:v>18</c:v>
                </c:pt>
                <c:pt idx="29">
                  <c:v>148</c:v>
                </c:pt>
                <c:pt idx="30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C3-435C-8017-0F3682FFB5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7</c:v>
                </c:pt>
                <c:pt idx="16">
                  <c:v>0</c:v>
                </c:pt>
                <c:pt idx="17">
                  <c:v>15</c:v>
                </c:pt>
                <c:pt idx="18">
                  <c:v>3</c:v>
                </c:pt>
                <c:pt idx="19">
                  <c:v>13</c:v>
                </c:pt>
                <c:pt idx="20">
                  <c:v>1</c:v>
                </c:pt>
                <c:pt idx="21">
                  <c:v>16</c:v>
                </c:pt>
                <c:pt idx="22">
                  <c:v>19</c:v>
                </c:pt>
                <c:pt idx="23">
                  <c:v>12</c:v>
                </c:pt>
                <c:pt idx="24">
                  <c:v>4</c:v>
                </c:pt>
                <c:pt idx="25">
                  <c:v>5</c:v>
                </c:pt>
                <c:pt idx="26">
                  <c:v>11</c:v>
                </c:pt>
                <c:pt idx="27">
                  <c:v>3</c:v>
                </c:pt>
                <c:pt idx="28">
                  <c:v>8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C3-435C-8017-0F3682FFB5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0">
                  <c:v>133</c:v>
                </c:pt>
                <c:pt idx="11">
                  <c:v>170</c:v>
                </c:pt>
                <c:pt idx="12">
                  <c:v>189</c:v>
                </c:pt>
                <c:pt idx="13">
                  <c:v>226</c:v>
                </c:pt>
                <c:pt idx="14">
                  <c:v>236</c:v>
                </c:pt>
                <c:pt idx="15">
                  <c:v>235</c:v>
                </c:pt>
                <c:pt idx="16">
                  <c:v>210</c:v>
                </c:pt>
                <c:pt idx="17">
                  <c:v>195</c:v>
                </c:pt>
                <c:pt idx="18">
                  <c:v>163</c:v>
                </c:pt>
                <c:pt idx="19">
                  <c:v>235</c:v>
                </c:pt>
                <c:pt idx="20">
                  <c:v>231</c:v>
                </c:pt>
                <c:pt idx="21">
                  <c:v>221</c:v>
                </c:pt>
                <c:pt idx="22">
                  <c:v>211</c:v>
                </c:pt>
                <c:pt idx="23">
                  <c:v>181</c:v>
                </c:pt>
                <c:pt idx="24">
                  <c:v>160</c:v>
                </c:pt>
                <c:pt idx="25">
                  <c:v>157</c:v>
                </c:pt>
                <c:pt idx="26">
                  <c:v>236</c:v>
                </c:pt>
                <c:pt idx="27">
                  <c:v>231</c:v>
                </c:pt>
                <c:pt idx="28">
                  <c:v>-102</c:v>
                </c:pt>
                <c:pt idx="29">
                  <c:v>523</c:v>
                </c:pt>
                <c:pt idx="30">
                  <c:v>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C3-435C-8017-0F3682FFB5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10">
                  <c:v>237</c:v>
                </c:pt>
                <c:pt idx="11">
                  <c:v>216</c:v>
                </c:pt>
                <c:pt idx="12">
                  <c:v>229</c:v>
                </c:pt>
                <c:pt idx="13">
                  <c:v>300</c:v>
                </c:pt>
                <c:pt idx="14">
                  <c:v>318</c:v>
                </c:pt>
                <c:pt idx="15">
                  <c:v>335</c:v>
                </c:pt>
                <c:pt idx="16">
                  <c:v>254</c:v>
                </c:pt>
                <c:pt idx="17">
                  <c:v>202</c:v>
                </c:pt>
                <c:pt idx="18">
                  <c:v>169</c:v>
                </c:pt>
                <c:pt idx="19">
                  <c:v>317</c:v>
                </c:pt>
                <c:pt idx="20">
                  <c:v>277</c:v>
                </c:pt>
                <c:pt idx="21">
                  <c:v>326</c:v>
                </c:pt>
                <c:pt idx="22">
                  <c:v>243</c:v>
                </c:pt>
                <c:pt idx="23">
                  <c:v>301</c:v>
                </c:pt>
                <c:pt idx="24">
                  <c:v>301</c:v>
                </c:pt>
                <c:pt idx="25">
                  <c:v>223</c:v>
                </c:pt>
                <c:pt idx="26">
                  <c:v>250</c:v>
                </c:pt>
                <c:pt idx="27">
                  <c:v>223</c:v>
                </c:pt>
                <c:pt idx="28">
                  <c:v>306</c:v>
                </c:pt>
                <c:pt idx="29">
                  <c:v>230</c:v>
                </c:pt>
                <c:pt idx="30">
                  <c:v>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C3-435C-8017-0F3682FFB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99400"/>
        <c:axId val="300104648"/>
      </c:lineChart>
      <c:dateAx>
        <c:axId val="30009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4648"/>
        <c:crosses val="autoZero"/>
        <c:auto val="1"/>
        <c:lblOffset val="100"/>
        <c:baseTimeUnit val="days"/>
      </c:dateAx>
      <c:valAx>
        <c:axId val="30010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9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B3246-16D4-4723-A81B-286E97BBFB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9A915-86E6-49BA-BAC4-4D8DB53968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3127355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5E3F3-B2A2-4A86-8C0C-900D2FA94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9C181-A4D7-41D4-901A-DD42ECA77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151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64514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880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716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088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8639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9607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6722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317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487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5189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972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223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8683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707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5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2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68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7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8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13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C50D-096A-459A-863E-5332826D7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29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39B4-2F4E-4AEB-8231-22C0661CC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627E0-0823-407A-8EDB-48176C399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695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59392379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81193876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46259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25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3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71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65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47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9C9E8-5F41-4B7C-8DAD-A9EEF4C1D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222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F26F6-5914-4219-955C-02E68E76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88E40-9D0A-46DD-8277-C0E76E7BA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481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23012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345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881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703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0308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934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839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40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857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848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889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047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7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8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8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5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95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78804-F75E-4286-85F5-C37BA2A71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88583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CAFD5-9BA8-4B3B-95D3-8912AB265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0746E8-1AFD-48ED-A1DF-0CBDDAEB91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253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4C9CD-F216-45BB-B55B-3117E110C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10722-C698-4273-B08A-1104E1AFF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745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D0929-DFC6-4D6C-A678-632B4C97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4407E2-D6C4-47CD-AE13-E9055BF2C4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862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0EAAD-9370-4A58-B637-75DB9B55E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855E8-7990-4037-A282-854A4D010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04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4F18-999C-4F77-ADD9-E5C832E5C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0D4C3A-A091-45C3-95E4-3B404576D4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580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3301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415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947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551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84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1932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469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64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123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940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5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wearefirmenich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53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6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97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1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symriseflavorna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7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A9104-D330-4589-92D0-E350FE62E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950321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338</Words>
  <Application>Microsoft Office PowerPoint</Application>
  <PresentationFormat>On-screen Show (4:3)</PresentationFormat>
  <Paragraphs>235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Symrise</vt:lpstr>
      <vt:lpstr>Twitter Key Metrics Table | Symrise</vt:lpstr>
      <vt:lpstr>LinkedIn Followers Table | Symrise</vt:lpstr>
      <vt:lpstr>Youtube Key Metrics Table | Symrise</vt:lpstr>
      <vt:lpstr>Youtube Video Views Total | Symrise</vt:lpstr>
      <vt:lpstr>Youtube Video Views Change | Symrise</vt:lpstr>
      <vt:lpstr>Instagram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2020-08-10T13:19:53Z</dcterms:created>
  <dcterms:modified xsi:type="dcterms:W3CDTF">2020-08-10T13:20:10Z</dcterms:modified>
</cp:coreProperties>
</file>