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113339</c:v>
                </c:pt>
                <c:pt idx="1">
                  <c:v>113399</c:v>
                </c:pt>
                <c:pt idx="2">
                  <c:v>113538</c:v>
                </c:pt>
                <c:pt idx="3">
                  <c:v>113648</c:v>
                </c:pt>
                <c:pt idx="4">
                  <c:v>113730</c:v>
                </c:pt>
                <c:pt idx="5">
                  <c:v>113819</c:v>
                </c:pt>
                <c:pt idx="6">
                  <c:v>113872</c:v>
                </c:pt>
                <c:pt idx="7">
                  <c:v>113954</c:v>
                </c:pt>
                <c:pt idx="8">
                  <c:v>114053</c:v>
                </c:pt>
                <c:pt idx="9">
                  <c:v>114169</c:v>
                </c:pt>
                <c:pt idx="10">
                  <c:v>114232</c:v>
                </c:pt>
                <c:pt idx="11">
                  <c:v>114329</c:v>
                </c:pt>
                <c:pt idx="12">
                  <c:v>114387</c:v>
                </c:pt>
                <c:pt idx="13">
                  <c:v>114425</c:v>
                </c:pt>
                <c:pt idx="14">
                  <c:v>114475</c:v>
                </c:pt>
                <c:pt idx="15">
                  <c:v>114548</c:v>
                </c:pt>
                <c:pt idx="16">
                  <c:v>114646</c:v>
                </c:pt>
                <c:pt idx="17">
                  <c:v>114727</c:v>
                </c:pt>
                <c:pt idx="18">
                  <c:v>114821</c:v>
                </c:pt>
                <c:pt idx="19">
                  <c:v>114870</c:v>
                </c:pt>
                <c:pt idx="20">
                  <c:v>114909</c:v>
                </c:pt>
                <c:pt idx="21">
                  <c:v>114980</c:v>
                </c:pt>
                <c:pt idx="22">
                  <c:v>115137</c:v>
                </c:pt>
                <c:pt idx="23">
                  <c:v>115225</c:v>
                </c:pt>
                <c:pt idx="24">
                  <c:v>115309</c:v>
                </c:pt>
                <c:pt idx="25">
                  <c:v>115383</c:v>
                </c:pt>
                <c:pt idx="26">
                  <c:v>115440</c:v>
                </c:pt>
                <c:pt idx="27">
                  <c:v>115468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9A-4BEF-B397-01BBD672A5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5944</c:v>
                </c:pt>
                <c:pt idx="1">
                  <c:v>5952</c:v>
                </c:pt>
                <c:pt idx="2">
                  <c:v>5962</c:v>
                </c:pt>
                <c:pt idx="3">
                  <c:v>5968</c:v>
                </c:pt>
                <c:pt idx="4">
                  <c:v>5973</c:v>
                </c:pt>
                <c:pt idx="5">
                  <c:v>5975</c:v>
                </c:pt>
                <c:pt idx="6">
                  <c:v>5983</c:v>
                </c:pt>
                <c:pt idx="7">
                  <c:v>5983</c:v>
                </c:pt>
                <c:pt idx="8">
                  <c:v>5985</c:v>
                </c:pt>
                <c:pt idx="9">
                  <c:v>5987</c:v>
                </c:pt>
                <c:pt idx="10">
                  <c:v>5988</c:v>
                </c:pt>
                <c:pt idx="11">
                  <c:v>5996</c:v>
                </c:pt>
                <c:pt idx="12">
                  <c:v>5997</c:v>
                </c:pt>
                <c:pt idx="13">
                  <c:v>5997</c:v>
                </c:pt>
                <c:pt idx="14">
                  <c:v>5997</c:v>
                </c:pt>
                <c:pt idx="15">
                  <c:v>6001</c:v>
                </c:pt>
                <c:pt idx="16">
                  <c:v>6009</c:v>
                </c:pt>
                <c:pt idx="17">
                  <c:v>6020</c:v>
                </c:pt>
                <c:pt idx="18">
                  <c:v>6025</c:v>
                </c:pt>
                <c:pt idx="19">
                  <c:v>6026</c:v>
                </c:pt>
                <c:pt idx="20">
                  <c:v>6028</c:v>
                </c:pt>
                <c:pt idx="21">
                  <c:v>6035</c:v>
                </c:pt>
                <c:pt idx="22">
                  <c:v>6038</c:v>
                </c:pt>
                <c:pt idx="23">
                  <c:v>6043</c:v>
                </c:pt>
                <c:pt idx="24">
                  <c:v>6056</c:v>
                </c:pt>
                <c:pt idx="25">
                  <c:v>6063</c:v>
                </c:pt>
                <c:pt idx="26">
                  <c:v>6065</c:v>
                </c:pt>
                <c:pt idx="27">
                  <c:v>6068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9A-4BEF-B397-01BBD672A5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214920</c:v>
                </c:pt>
                <c:pt idx="1">
                  <c:v>215273</c:v>
                </c:pt>
                <c:pt idx="2">
                  <c:v>215535</c:v>
                </c:pt>
                <c:pt idx="3">
                  <c:v>215824</c:v>
                </c:pt>
                <c:pt idx="4">
                  <c:v>216097</c:v>
                </c:pt>
                <c:pt idx="5">
                  <c:v>216354</c:v>
                </c:pt>
                <c:pt idx="6">
                  <c:v>216547</c:v>
                </c:pt>
                <c:pt idx="7">
                  <c:v>216825</c:v>
                </c:pt>
                <c:pt idx="8">
                  <c:v>217104</c:v>
                </c:pt>
                <c:pt idx="9">
                  <c:v>217415</c:v>
                </c:pt>
                <c:pt idx="10">
                  <c:v>217628</c:v>
                </c:pt>
                <c:pt idx="11">
                  <c:v>217885</c:v>
                </c:pt>
                <c:pt idx="12">
                  <c:v>218101</c:v>
                </c:pt>
                <c:pt idx="13">
                  <c:v>218291</c:v>
                </c:pt>
                <c:pt idx="14">
                  <c:v>218489</c:v>
                </c:pt>
                <c:pt idx="15">
                  <c:v>218698</c:v>
                </c:pt>
                <c:pt idx="16">
                  <c:v>218962</c:v>
                </c:pt>
                <c:pt idx="17">
                  <c:v>219193</c:v>
                </c:pt>
                <c:pt idx="18">
                  <c:v>219417</c:v>
                </c:pt>
                <c:pt idx="19">
                  <c:v>219639</c:v>
                </c:pt>
                <c:pt idx="20">
                  <c:v>219807</c:v>
                </c:pt>
                <c:pt idx="21">
                  <c:v>220008</c:v>
                </c:pt>
                <c:pt idx="22">
                  <c:v>220243</c:v>
                </c:pt>
                <c:pt idx="23">
                  <c:v>220453</c:v>
                </c:pt>
                <c:pt idx="24">
                  <c:v>220694</c:v>
                </c:pt>
                <c:pt idx="25">
                  <c:v>220924</c:v>
                </c:pt>
                <c:pt idx="26">
                  <c:v>221158</c:v>
                </c:pt>
                <c:pt idx="27">
                  <c:v>221344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9A-4BEF-B397-01BBD672A5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1962365</c:v>
                </c:pt>
                <c:pt idx="1">
                  <c:v>1962633</c:v>
                </c:pt>
                <c:pt idx="2">
                  <c:v>1963050</c:v>
                </c:pt>
                <c:pt idx="3">
                  <c:v>1963351</c:v>
                </c:pt>
                <c:pt idx="4">
                  <c:v>1963611</c:v>
                </c:pt>
                <c:pt idx="5">
                  <c:v>1963854</c:v>
                </c:pt>
                <c:pt idx="6">
                  <c:v>1964033</c:v>
                </c:pt>
                <c:pt idx="7">
                  <c:v>1964269</c:v>
                </c:pt>
                <c:pt idx="8">
                  <c:v>1964503</c:v>
                </c:pt>
                <c:pt idx="9">
                  <c:v>1964823</c:v>
                </c:pt>
                <c:pt idx="10">
                  <c:v>1965106</c:v>
                </c:pt>
                <c:pt idx="11">
                  <c:v>1965502</c:v>
                </c:pt>
                <c:pt idx="12">
                  <c:v>1965694</c:v>
                </c:pt>
                <c:pt idx="13">
                  <c:v>1965884</c:v>
                </c:pt>
                <c:pt idx="14">
                  <c:v>1966098</c:v>
                </c:pt>
                <c:pt idx="15">
                  <c:v>1966415</c:v>
                </c:pt>
                <c:pt idx="16">
                  <c:v>1966697</c:v>
                </c:pt>
                <c:pt idx="17">
                  <c:v>1966957</c:v>
                </c:pt>
                <c:pt idx="18">
                  <c:v>1967171</c:v>
                </c:pt>
                <c:pt idx="19">
                  <c:v>1967384</c:v>
                </c:pt>
                <c:pt idx="20">
                  <c:v>1967684</c:v>
                </c:pt>
                <c:pt idx="21">
                  <c:v>1967910</c:v>
                </c:pt>
                <c:pt idx="22">
                  <c:v>1968198</c:v>
                </c:pt>
                <c:pt idx="23">
                  <c:v>1968458</c:v>
                </c:pt>
                <c:pt idx="24">
                  <c:v>1968692</c:v>
                </c:pt>
                <c:pt idx="25">
                  <c:v>1969071</c:v>
                </c:pt>
                <c:pt idx="26">
                  <c:v>1969337</c:v>
                </c:pt>
                <c:pt idx="27">
                  <c:v>1969626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9A-4BEF-B397-01BBD672A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46960"/>
        <c:axId val="299845320"/>
      </c:lineChart>
      <c:dateAx>
        <c:axId val="29984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45320"/>
        <c:crosses val="autoZero"/>
        <c:auto val="1"/>
        <c:lblOffset val="100"/>
        <c:baseTimeUnit val="days"/>
      </c:dateAx>
      <c:valAx>
        <c:axId val="29984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4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62</c:v>
                </c:pt>
                <c:pt idx="1">
                  <c:v>58</c:v>
                </c:pt>
                <c:pt idx="2">
                  <c:v>140</c:v>
                </c:pt>
                <c:pt idx="3">
                  <c:v>113</c:v>
                </c:pt>
                <c:pt idx="4">
                  <c:v>92</c:v>
                </c:pt>
                <c:pt idx="5">
                  <c:v>72</c:v>
                </c:pt>
                <c:pt idx="6">
                  <c:v>43</c:v>
                </c:pt>
                <c:pt idx="7">
                  <c:v>97</c:v>
                </c:pt>
                <c:pt idx="8">
                  <c:v>101</c:v>
                </c:pt>
                <c:pt idx="9">
                  <c:v>105</c:v>
                </c:pt>
                <c:pt idx="10">
                  <c:v>79</c:v>
                </c:pt>
                <c:pt idx="11">
                  <c:v>90</c:v>
                </c:pt>
                <c:pt idx="12">
                  <c:v>51</c:v>
                </c:pt>
                <c:pt idx="13">
                  <c:v>34</c:v>
                </c:pt>
                <c:pt idx="14">
                  <c:v>59</c:v>
                </c:pt>
                <c:pt idx="15">
                  <c:v>71</c:v>
                </c:pt>
                <c:pt idx="16">
                  <c:v>99</c:v>
                </c:pt>
                <c:pt idx="17">
                  <c:v>86</c:v>
                </c:pt>
                <c:pt idx="18">
                  <c:v>99</c:v>
                </c:pt>
                <c:pt idx="19">
                  <c:v>37</c:v>
                </c:pt>
                <c:pt idx="20">
                  <c:v>43</c:v>
                </c:pt>
                <c:pt idx="21">
                  <c:v>78</c:v>
                </c:pt>
                <c:pt idx="22">
                  <c:v>156</c:v>
                </c:pt>
                <c:pt idx="23">
                  <c:v>79</c:v>
                </c:pt>
                <c:pt idx="24">
                  <c:v>81</c:v>
                </c:pt>
                <c:pt idx="25">
                  <c:v>81</c:v>
                </c:pt>
                <c:pt idx="26">
                  <c:v>36</c:v>
                </c:pt>
                <c:pt idx="27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7C-4709-8A95-CC69CDB5B3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4</c:v>
                </c:pt>
                <c:pt idx="1">
                  <c:v>6</c:v>
                </c:pt>
                <c:pt idx="2">
                  <c:v>11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8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6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0</c:v>
                </c:pt>
                <c:pt idx="20">
                  <c:v>2</c:v>
                </c:pt>
                <c:pt idx="21">
                  <c:v>8</c:v>
                </c:pt>
                <c:pt idx="22">
                  <c:v>2</c:v>
                </c:pt>
                <c:pt idx="23">
                  <c:v>9</c:v>
                </c:pt>
                <c:pt idx="24">
                  <c:v>9</c:v>
                </c:pt>
                <c:pt idx="25">
                  <c:v>7</c:v>
                </c:pt>
                <c:pt idx="26">
                  <c:v>2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7C-4709-8A95-CC69CDB5B3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326</c:v>
                </c:pt>
                <c:pt idx="1">
                  <c:v>333</c:v>
                </c:pt>
                <c:pt idx="2">
                  <c:v>263</c:v>
                </c:pt>
                <c:pt idx="3">
                  <c:v>308</c:v>
                </c:pt>
                <c:pt idx="4">
                  <c:v>286</c:v>
                </c:pt>
                <c:pt idx="5">
                  <c:v>217</c:v>
                </c:pt>
                <c:pt idx="6">
                  <c:v>202</c:v>
                </c:pt>
                <c:pt idx="7">
                  <c:v>276</c:v>
                </c:pt>
                <c:pt idx="8">
                  <c:v>274</c:v>
                </c:pt>
                <c:pt idx="9">
                  <c:v>316</c:v>
                </c:pt>
                <c:pt idx="10">
                  <c:v>232</c:v>
                </c:pt>
                <c:pt idx="11">
                  <c:v>248</c:v>
                </c:pt>
                <c:pt idx="12">
                  <c:v>200</c:v>
                </c:pt>
                <c:pt idx="13">
                  <c:v>195</c:v>
                </c:pt>
                <c:pt idx="14">
                  <c:v>207</c:v>
                </c:pt>
                <c:pt idx="15">
                  <c:v>215</c:v>
                </c:pt>
                <c:pt idx="16">
                  <c:v>245</c:v>
                </c:pt>
                <c:pt idx="17">
                  <c:v>241</c:v>
                </c:pt>
                <c:pt idx="18">
                  <c:v>221</c:v>
                </c:pt>
                <c:pt idx="19">
                  <c:v>215</c:v>
                </c:pt>
                <c:pt idx="20">
                  <c:v>171</c:v>
                </c:pt>
                <c:pt idx="21">
                  <c:v>208</c:v>
                </c:pt>
                <c:pt idx="22">
                  <c:v>229</c:v>
                </c:pt>
                <c:pt idx="23">
                  <c:v>217</c:v>
                </c:pt>
                <c:pt idx="24">
                  <c:v>242</c:v>
                </c:pt>
                <c:pt idx="25">
                  <c:v>242</c:v>
                </c:pt>
                <c:pt idx="26">
                  <c:v>206</c:v>
                </c:pt>
                <c:pt idx="27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7C-4709-8A95-CC69CDB5B3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202</c:v>
                </c:pt>
                <c:pt idx="1">
                  <c:v>281</c:v>
                </c:pt>
                <c:pt idx="2">
                  <c:v>409</c:v>
                </c:pt>
                <c:pt idx="3">
                  <c:v>302</c:v>
                </c:pt>
                <c:pt idx="4">
                  <c:v>283</c:v>
                </c:pt>
                <c:pt idx="5">
                  <c:v>212</c:v>
                </c:pt>
                <c:pt idx="6">
                  <c:v>184</c:v>
                </c:pt>
                <c:pt idx="7">
                  <c:v>230</c:v>
                </c:pt>
                <c:pt idx="8">
                  <c:v>237</c:v>
                </c:pt>
                <c:pt idx="9">
                  <c:v>326</c:v>
                </c:pt>
                <c:pt idx="10">
                  <c:v>291</c:v>
                </c:pt>
                <c:pt idx="11">
                  <c:v>378</c:v>
                </c:pt>
                <c:pt idx="12">
                  <c:v>186</c:v>
                </c:pt>
                <c:pt idx="13">
                  <c:v>186</c:v>
                </c:pt>
                <c:pt idx="14">
                  <c:v>237</c:v>
                </c:pt>
                <c:pt idx="15">
                  <c:v>311</c:v>
                </c:pt>
                <c:pt idx="16">
                  <c:v>266</c:v>
                </c:pt>
                <c:pt idx="17">
                  <c:v>281</c:v>
                </c:pt>
                <c:pt idx="18">
                  <c:v>203</c:v>
                </c:pt>
                <c:pt idx="19">
                  <c:v>223</c:v>
                </c:pt>
                <c:pt idx="20">
                  <c:v>283</c:v>
                </c:pt>
                <c:pt idx="21">
                  <c:v>264</c:v>
                </c:pt>
                <c:pt idx="22">
                  <c:v>259</c:v>
                </c:pt>
                <c:pt idx="23">
                  <c:v>265</c:v>
                </c:pt>
                <c:pt idx="24">
                  <c:v>244</c:v>
                </c:pt>
                <c:pt idx="25">
                  <c:v>390</c:v>
                </c:pt>
                <c:pt idx="26">
                  <c:v>243</c:v>
                </c:pt>
                <c:pt idx="27">
                  <c:v>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47C-4709-8A95-CC69CDB5B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49256"/>
        <c:axId val="299846304"/>
      </c:lineChart>
      <c:dateAx>
        <c:axId val="29984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46304"/>
        <c:crosses val="autoZero"/>
        <c:auto val="1"/>
        <c:lblOffset val="100"/>
        <c:baseTimeUnit val="days"/>
      </c:dateAx>
      <c:valAx>
        <c:axId val="29984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4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5CCD7-0FDB-4119-992B-539314B036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Symrise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9620A-4333-443A-A1C8-75E1F84D37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Cybay New Media</a:t>
            </a:r>
          </a:p>
        </p:txBody>
      </p:sp>
    </p:spTree>
    <p:extLst>
      <p:ext uri="{BB962C8B-B14F-4D97-AF65-F5344CB8AC3E}">
        <p14:creationId xmlns:p14="http://schemas.microsoft.com/office/powerpoint/2010/main" val="2348447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DEDAE-C4FA-49B1-83EF-89CCF3A5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69E565-D22F-4AE7-92C1-EFEEEC4B69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1491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62558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1035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3968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6710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664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5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4390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6100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7881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057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6841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4473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9442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361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23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55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43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30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3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586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4588B-8468-42B4-BA2B-0D8BC7511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758639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BC668-CD5A-4039-8139-7E1F28E36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ECB16-44CE-4B3A-AF2C-4D0BFE515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232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445728551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466508593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56327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17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1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6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813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392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3E466-0BC3-4F41-99CA-BEF37D484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2322565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F75B6-C41D-4613-9D40-54AE008FE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0AA73-9E9B-4B79-A674-2558C37DE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000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41195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082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9904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2349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79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4928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719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210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000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1200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2021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899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8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18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12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38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604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603E8-85DC-41D8-9D82-F1DCCDF75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132803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5EBE3-388F-404A-B3DE-88128E3DE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A6531B-2DF2-4436-B87B-D094937726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731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1814-A7CB-4411-821F-7742D3099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CACF7-BE2B-4266-A50B-B9F12378C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327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49A0C-D655-4545-A3B7-13A90A990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3EB12F-725B-4C66-9F5E-14E0C037C8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56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9182A-A58E-4CA7-B038-A34FCF324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BA81C-6E01-4C97-A42B-D0F833EE7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855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1235-DBAD-459F-91B0-D54779D7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DD9C8E-3F5A-4282-B276-CC711CA48A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323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2840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689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0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478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100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755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759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541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299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530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1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wearefirmenich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2.5351 %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20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4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2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11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symriseflavorna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820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38D4A-F2B8-447F-B0EB-0696EBCE7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659086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235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Symrise</vt:lpstr>
      <vt:lpstr>Twitter Key Metrics Table | Symrise</vt:lpstr>
      <vt:lpstr>LinkedIn Followers Table | Symrise</vt:lpstr>
      <vt:lpstr>Youtube Key Metrics Table | Symrise</vt:lpstr>
      <vt:lpstr>Youtube Video Views Total | Symrise</vt:lpstr>
      <vt:lpstr>Youtube Video Views Change | Symrise</vt:lpstr>
      <vt:lpstr>Instagram Key Metrics Table | Symrise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Symrise</dc:title>
  <dc:creator>Frederik Peiniger</dc:creator>
  <cp:lastModifiedBy>Frederik Peiniger</cp:lastModifiedBy>
  <cp:revision>1</cp:revision>
  <dcterms:created xsi:type="dcterms:W3CDTF">2020-06-15T09:16:40Z</dcterms:created>
  <dcterms:modified xsi:type="dcterms:W3CDTF">2020-06-15T09:16:54Z</dcterms:modified>
</cp:coreProperties>
</file>