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Symrise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43969</c:v>
                </c:pt>
                <c:pt idx="1">
                  <c:v>43970</c:v>
                </c:pt>
                <c:pt idx="2">
                  <c:v>43971</c:v>
                </c:pt>
                <c:pt idx="3">
                  <c:v>43972</c:v>
                </c:pt>
                <c:pt idx="4">
                  <c:v>43973</c:v>
                </c:pt>
                <c:pt idx="5">
                  <c:v>43974</c:v>
                </c:pt>
                <c:pt idx="6">
                  <c:v>43975</c:v>
                </c:pt>
                <c:pt idx="7">
                  <c:v>43976</c:v>
                </c:pt>
                <c:pt idx="8">
                  <c:v>43977</c:v>
                </c:pt>
                <c:pt idx="9">
                  <c:v>43978</c:v>
                </c:pt>
                <c:pt idx="10">
                  <c:v>43979</c:v>
                </c:pt>
                <c:pt idx="11">
                  <c:v>43980</c:v>
                </c:pt>
                <c:pt idx="12">
                  <c:v>43981</c:v>
                </c:pt>
                <c:pt idx="13">
                  <c:v>43982</c:v>
                </c:pt>
                <c:pt idx="14">
                  <c:v>43983</c:v>
                </c:pt>
                <c:pt idx="15">
                  <c:v>43984</c:v>
                </c:pt>
                <c:pt idx="16">
                  <c:v>43985</c:v>
                </c:pt>
                <c:pt idx="17">
                  <c:v>43986</c:v>
                </c:pt>
                <c:pt idx="18">
                  <c:v>43987</c:v>
                </c:pt>
                <c:pt idx="19">
                  <c:v>43988</c:v>
                </c:pt>
                <c:pt idx="20">
                  <c:v>43989</c:v>
                </c:pt>
                <c:pt idx="21">
                  <c:v>43990</c:v>
                </c:pt>
                <c:pt idx="22">
                  <c:v>43991</c:v>
                </c:pt>
                <c:pt idx="23">
                  <c:v>43992</c:v>
                </c:pt>
                <c:pt idx="24">
                  <c:v>43993</c:v>
                </c:pt>
                <c:pt idx="25">
                  <c:v>43994</c:v>
                </c:pt>
                <c:pt idx="26">
                  <c:v>43995</c:v>
                </c:pt>
                <c:pt idx="27">
                  <c:v>43996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113339</c:v>
                </c:pt>
                <c:pt idx="1">
                  <c:v>113399</c:v>
                </c:pt>
                <c:pt idx="2">
                  <c:v>113538</c:v>
                </c:pt>
                <c:pt idx="3">
                  <c:v>113648</c:v>
                </c:pt>
                <c:pt idx="4">
                  <c:v>113730</c:v>
                </c:pt>
                <c:pt idx="5">
                  <c:v>113819</c:v>
                </c:pt>
                <c:pt idx="6">
                  <c:v>113872</c:v>
                </c:pt>
                <c:pt idx="7">
                  <c:v>113954</c:v>
                </c:pt>
                <c:pt idx="8">
                  <c:v>114053</c:v>
                </c:pt>
                <c:pt idx="9">
                  <c:v>114169</c:v>
                </c:pt>
                <c:pt idx="10">
                  <c:v>114232</c:v>
                </c:pt>
                <c:pt idx="11">
                  <c:v>114329</c:v>
                </c:pt>
                <c:pt idx="12">
                  <c:v>114387</c:v>
                </c:pt>
                <c:pt idx="13">
                  <c:v>114425</c:v>
                </c:pt>
                <c:pt idx="14">
                  <c:v>114475</c:v>
                </c:pt>
                <c:pt idx="15">
                  <c:v>114548</c:v>
                </c:pt>
                <c:pt idx="16">
                  <c:v>114646</c:v>
                </c:pt>
                <c:pt idx="17">
                  <c:v>114727</c:v>
                </c:pt>
                <c:pt idx="18">
                  <c:v>114821</c:v>
                </c:pt>
                <c:pt idx="19">
                  <c:v>114870</c:v>
                </c:pt>
                <c:pt idx="20">
                  <c:v>114909</c:v>
                </c:pt>
                <c:pt idx="21">
                  <c:v>114980</c:v>
                </c:pt>
                <c:pt idx="22">
                  <c:v>115137</c:v>
                </c:pt>
                <c:pt idx="23">
                  <c:v>115225</c:v>
                </c:pt>
                <c:pt idx="24">
                  <c:v>115309</c:v>
                </c:pt>
                <c:pt idx="25">
                  <c:v>115383</c:v>
                </c:pt>
                <c:pt idx="26">
                  <c:v>115440</c:v>
                </c:pt>
                <c:pt idx="27">
                  <c:v>115468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9C-4F6E-8ECF-C56CAC10D1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Symrise Flavor 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43969</c:v>
                </c:pt>
                <c:pt idx="1">
                  <c:v>43970</c:v>
                </c:pt>
                <c:pt idx="2">
                  <c:v>43971</c:v>
                </c:pt>
                <c:pt idx="3">
                  <c:v>43972</c:v>
                </c:pt>
                <c:pt idx="4">
                  <c:v>43973</c:v>
                </c:pt>
                <c:pt idx="5">
                  <c:v>43974</c:v>
                </c:pt>
                <c:pt idx="6">
                  <c:v>43975</c:v>
                </c:pt>
                <c:pt idx="7">
                  <c:v>43976</c:v>
                </c:pt>
                <c:pt idx="8">
                  <c:v>43977</c:v>
                </c:pt>
                <c:pt idx="9">
                  <c:v>43978</c:v>
                </c:pt>
                <c:pt idx="10">
                  <c:v>43979</c:v>
                </c:pt>
                <c:pt idx="11">
                  <c:v>43980</c:v>
                </c:pt>
                <c:pt idx="12">
                  <c:v>43981</c:v>
                </c:pt>
                <c:pt idx="13">
                  <c:v>43982</c:v>
                </c:pt>
                <c:pt idx="14">
                  <c:v>43983</c:v>
                </c:pt>
                <c:pt idx="15">
                  <c:v>43984</c:v>
                </c:pt>
                <c:pt idx="16">
                  <c:v>43985</c:v>
                </c:pt>
                <c:pt idx="17">
                  <c:v>43986</c:v>
                </c:pt>
                <c:pt idx="18">
                  <c:v>43987</c:v>
                </c:pt>
                <c:pt idx="19">
                  <c:v>43988</c:v>
                </c:pt>
                <c:pt idx="20">
                  <c:v>43989</c:v>
                </c:pt>
                <c:pt idx="21">
                  <c:v>43990</c:v>
                </c:pt>
                <c:pt idx="22">
                  <c:v>43991</c:v>
                </c:pt>
                <c:pt idx="23">
                  <c:v>43992</c:v>
                </c:pt>
                <c:pt idx="24">
                  <c:v>43993</c:v>
                </c:pt>
                <c:pt idx="25">
                  <c:v>43994</c:v>
                </c:pt>
                <c:pt idx="26">
                  <c:v>43995</c:v>
                </c:pt>
                <c:pt idx="27">
                  <c:v>43996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5944</c:v>
                </c:pt>
                <c:pt idx="1">
                  <c:v>5952</c:v>
                </c:pt>
                <c:pt idx="2">
                  <c:v>5962</c:v>
                </c:pt>
                <c:pt idx="3">
                  <c:v>5968</c:v>
                </c:pt>
                <c:pt idx="4">
                  <c:v>5973</c:v>
                </c:pt>
                <c:pt idx="5">
                  <c:v>5975</c:v>
                </c:pt>
                <c:pt idx="6">
                  <c:v>5983</c:v>
                </c:pt>
                <c:pt idx="7">
                  <c:v>5983</c:v>
                </c:pt>
                <c:pt idx="8">
                  <c:v>5985</c:v>
                </c:pt>
                <c:pt idx="9">
                  <c:v>5987</c:v>
                </c:pt>
                <c:pt idx="10">
                  <c:v>5988</c:v>
                </c:pt>
                <c:pt idx="11">
                  <c:v>5996</c:v>
                </c:pt>
                <c:pt idx="12">
                  <c:v>5997</c:v>
                </c:pt>
                <c:pt idx="13">
                  <c:v>5997</c:v>
                </c:pt>
                <c:pt idx="14">
                  <c:v>5997</c:v>
                </c:pt>
                <c:pt idx="15">
                  <c:v>6001</c:v>
                </c:pt>
                <c:pt idx="16">
                  <c:v>6009</c:v>
                </c:pt>
                <c:pt idx="17">
                  <c:v>6020</c:v>
                </c:pt>
                <c:pt idx="18">
                  <c:v>6025</c:v>
                </c:pt>
                <c:pt idx="19">
                  <c:v>6026</c:v>
                </c:pt>
                <c:pt idx="20">
                  <c:v>6028</c:v>
                </c:pt>
                <c:pt idx="21">
                  <c:v>6035</c:v>
                </c:pt>
                <c:pt idx="22">
                  <c:v>6038</c:v>
                </c:pt>
                <c:pt idx="23">
                  <c:v>6043</c:v>
                </c:pt>
                <c:pt idx="24">
                  <c:v>6056</c:v>
                </c:pt>
                <c:pt idx="25">
                  <c:v>6063</c:v>
                </c:pt>
                <c:pt idx="26">
                  <c:v>6065</c:v>
                </c:pt>
                <c:pt idx="27">
                  <c:v>6068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9C-4F6E-8ECF-C56CAC10D1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International Flavors &amp; Fragrances Inc.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43969</c:v>
                </c:pt>
                <c:pt idx="1">
                  <c:v>43970</c:v>
                </c:pt>
                <c:pt idx="2">
                  <c:v>43971</c:v>
                </c:pt>
                <c:pt idx="3">
                  <c:v>43972</c:v>
                </c:pt>
                <c:pt idx="4">
                  <c:v>43973</c:v>
                </c:pt>
                <c:pt idx="5">
                  <c:v>43974</c:v>
                </c:pt>
                <c:pt idx="6">
                  <c:v>43975</c:v>
                </c:pt>
                <c:pt idx="7">
                  <c:v>43976</c:v>
                </c:pt>
                <c:pt idx="8">
                  <c:v>43977</c:v>
                </c:pt>
                <c:pt idx="9">
                  <c:v>43978</c:v>
                </c:pt>
                <c:pt idx="10">
                  <c:v>43979</c:v>
                </c:pt>
                <c:pt idx="11">
                  <c:v>43980</c:v>
                </c:pt>
                <c:pt idx="12">
                  <c:v>43981</c:v>
                </c:pt>
                <c:pt idx="13">
                  <c:v>43982</c:v>
                </c:pt>
                <c:pt idx="14">
                  <c:v>43983</c:v>
                </c:pt>
                <c:pt idx="15">
                  <c:v>43984</c:v>
                </c:pt>
                <c:pt idx="16">
                  <c:v>43985</c:v>
                </c:pt>
                <c:pt idx="17">
                  <c:v>43986</c:v>
                </c:pt>
                <c:pt idx="18">
                  <c:v>43987</c:v>
                </c:pt>
                <c:pt idx="19">
                  <c:v>43988</c:v>
                </c:pt>
                <c:pt idx="20">
                  <c:v>43989</c:v>
                </c:pt>
                <c:pt idx="21">
                  <c:v>43990</c:v>
                </c:pt>
                <c:pt idx="22">
                  <c:v>43991</c:v>
                </c:pt>
                <c:pt idx="23">
                  <c:v>43992</c:v>
                </c:pt>
                <c:pt idx="24">
                  <c:v>43993</c:v>
                </c:pt>
                <c:pt idx="25">
                  <c:v>43994</c:v>
                </c:pt>
                <c:pt idx="26">
                  <c:v>43995</c:v>
                </c:pt>
                <c:pt idx="27">
                  <c:v>43996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214920</c:v>
                </c:pt>
                <c:pt idx="1">
                  <c:v>215273</c:v>
                </c:pt>
                <c:pt idx="2">
                  <c:v>215535</c:v>
                </c:pt>
                <c:pt idx="3">
                  <c:v>215824</c:v>
                </c:pt>
                <c:pt idx="4">
                  <c:v>216097</c:v>
                </c:pt>
                <c:pt idx="5">
                  <c:v>216354</c:v>
                </c:pt>
                <c:pt idx="6">
                  <c:v>216547</c:v>
                </c:pt>
                <c:pt idx="7">
                  <c:v>216825</c:v>
                </c:pt>
                <c:pt idx="8">
                  <c:v>217104</c:v>
                </c:pt>
                <c:pt idx="9">
                  <c:v>217415</c:v>
                </c:pt>
                <c:pt idx="10">
                  <c:v>217628</c:v>
                </c:pt>
                <c:pt idx="11">
                  <c:v>217885</c:v>
                </c:pt>
                <c:pt idx="12">
                  <c:v>218101</c:v>
                </c:pt>
                <c:pt idx="13">
                  <c:v>218291</c:v>
                </c:pt>
                <c:pt idx="14">
                  <c:v>218489</c:v>
                </c:pt>
                <c:pt idx="15">
                  <c:v>218698</c:v>
                </c:pt>
                <c:pt idx="16">
                  <c:v>218962</c:v>
                </c:pt>
                <c:pt idx="17">
                  <c:v>219193</c:v>
                </c:pt>
                <c:pt idx="18">
                  <c:v>219417</c:v>
                </c:pt>
                <c:pt idx="19">
                  <c:v>219639</c:v>
                </c:pt>
                <c:pt idx="20">
                  <c:v>219807</c:v>
                </c:pt>
                <c:pt idx="21">
                  <c:v>220008</c:v>
                </c:pt>
                <c:pt idx="22">
                  <c:v>220243</c:v>
                </c:pt>
                <c:pt idx="23">
                  <c:v>220453</c:v>
                </c:pt>
                <c:pt idx="24">
                  <c:v>220694</c:v>
                </c:pt>
                <c:pt idx="25">
                  <c:v>220924</c:v>
                </c:pt>
                <c:pt idx="26">
                  <c:v>221158</c:v>
                </c:pt>
                <c:pt idx="27">
                  <c:v>221344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9C-4F6E-8ECF-C56CAC10D1D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Givaudan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43969</c:v>
                </c:pt>
                <c:pt idx="1">
                  <c:v>43970</c:v>
                </c:pt>
                <c:pt idx="2">
                  <c:v>43971</c:v>
                </c:pt>
                <c:pt idx="3">
                  <c:v>43972</c:v>
                </c:pt>
                <c:pt idx="4">
                  <c:v>43973</c:v>
                </c:pt>
                <c:pt idx="5">
                  <c:v>43974</c:v>
                </c:pt>
                <c:pt idx="6">
                  <c:v>43975</c:v>
                </c:pt>
                <c:pt idx="7">
                  <c:v>43976</c:v>
                </c:pt>
                <c:pt idx="8">
                  <c:v>43977</c:v>
                </c:pt>
                <c:pt idx="9">
                  <c:v>43978</c:v>
                </c:pt>
                <c:pt idx="10">
                  <c:v>43979</c:v>
                </c:pt>
                <c:pt idx="11">
                  <c:v>43980</c:v>
                </c:pt>
                <c:pt idx="12">
                  <c:v>43981</c:v>
                </c:pt>
                <c:pt idx="13">
                  <c:v>43982</c:v>
                </c:pt>
                <c:pt idx="14">
                  <c:v>43983</c:v>
                </c:pt>
                <c:pt idx="15">
                  <c:v>43984</c:v>
                </c:pt>
                <c:pt idx="16">
                  <c:v>43985</c:v>
                </c:pt>
                <c:pt idx="17">
                  <c:v>43986</c:v>
                </c:pt>
                <c:pt idx="18">
                  <c:v>43987</c:v>
                </c:pt>
                <c:pt idx="19">
                  <c:v>43988</c:v>
                </c:pt>
                <c:pt idx="20">
                  <c:v>43989</c:v>
                </c:pt>
                <c:pt idx="21">
                  <c:v>43990</c:v>
                </c:pt>
                <c:pt idx="22">
                  <c:v>43991</c:v>
                </c:pt>
                <c:pt idx="23">
                  <c:v>43992</c:v>
                </c:pt>
                <c:pt idx="24">
                  <c:v>43993</c:v>
                </c:pt>
                <c:pt idx="25">
                  <c:v>43994</c:v>
                </c:pt>
                <c:pt idx="26">
                  <c:v>43995</c:v>
                </c:pt>
                <c:pt idx="27">
                  <c:v>43996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1962365</c:v>
                </c:pt>
                <c:pt idx="1">
                  <c:v>1962633</c:v>
                </c:pt>
                <c:pt idx="2">
                  <c:v>1963050</c:v>
                </c:pt>
                <c:pt idx="3">
                  <c:v>1963351</c:v>
                </c:pt>
                <c:pt idx="4">
                  <c:v>1963611</c:v>
                </c:pt>
                <c:pt idx="5">
                  <c:v>1963854</c:v>
                </c:pt>
                <c:pt idx="6">
                  <c:v>1964033</c:v>
                </c:pt>
                <c:pt idx="7">
                  <c:v>1964269</c:v>
                </c:pt>
                <c:pt idx="8">
                  <c:v>1964503</c:v>
                </c:pt>
                <c:pt idx="9">
                  <c:v>1964823</c:v>
                </c:pt>
                <c:pt idx="10">
                  <c:v>1965106</c:v>
                </c:pt>
                <c:pt idx="11">
                  <c:v>1965502</c:v>
                </c:pt>
                <c:pt idx="12">
                  <c:v>1965694</c:v>
                </c:pt>
                <c:pt idx="13">
                  <c:v>1965884</c:v>
                </c:pt>
                <c:pt idx="14">
                  <c:v>1966098</c:v>
                </c:pt>
                <c:pt idx="15">
                  <c:v>1966415</c:v>
                </c:pt>
                <c:pt idx="16">
                  <c:v>1966697</c:v>
                </c:pt>
                <c:pt idx="17">
                  <c:v>1966957</c:v>
                </c:pt>
                <c:pt idx="18">
                  <c:v>1967171</c:v>
                </c:pt>
                <c:pt idx="19">
                  <c:v>1967384</c:v>
                </c:pt>
                <c:pt idx="20">
                  <c:v>1967684</c:v>
                </c:pt>
                <c:pt idx="21">
                  <c:v>1967910</c:v>
                </c:pt>
                <c:pt idx="22">
                  <c:v>1968198</c:v>
                </c:pt>
                <c:pt idx="23">
                  <c:v>1968458</c:v>
                </c:pt>
                <c:pt idx="24">
                  <c:v>1968692</c:v>
                </c:pt>
                <c:pt idx="25">
                  <c:v>1969071</c:v>
                </c:pt>
                <c:pt idx="26">
                  <c:v>1969337</c:v>
                </c:pt>
                <c:pt idx="27">
                  <c:v>1969626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D9C-4F6E-8ECF-C56CAC10D1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964272"/>
        <c:axId val="352964600"/>
      </c:lineChart>
      <c:dateAx>
        <c:axId val="352964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64600"/>
        <c:crosses val="autoZero"/>
        <c:auto val="1"/>
        <c:lblOffset val="100"/>
        <c:baseTimeUnit val="days"/>
      </c:dateAx>
      <c:valAx>
        <c:axId val="35296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6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Symrise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43969</c:v>
                </c:pt>
                <c:pt idx="1">
                  <c:v>43970</c:v>
                </c:pt>
                <c:pt idx="2">
                  <c:v>43971</c:v>
                </c:pt>
                <c:pt idx="3">
                  <c:v>43972</c:v>
                </c:pt>
                <c:pt idx="4">
                  <c:v>43973</c:v>
                </c:pt>
                <c:pt idx="5">
                  <c:v>43974</c:v>
                </c:pt>
                <c:pt idx="6">
                  <c:v>43975</c:v>
                </c:pt>
                <c:pt idx="7">
                  <c:v>43976</c:v>
                </c:pt>
                <c:pt idx="8">
                  <c:v>43977</c:v>
                </c:pt>
                <c:pt idx="9">
                  <c:v>43978</c:v>
                </c:pt>
                <c:pt idx="10">
                  <c:v>43979</c:v>
                </c:pt>
                <c:pt idx="11">
                  <c:v>43980</c:v>
                </c:pt>
                <c:pt idx="12">
                  <c:v>43981</c:v>
                </c:pt>
                <c:pt idx="13">
                  <c:v>43982</c:v>
                </c:pt>
                <c:pt idx="14">
                  <c:v>43983</c:v>
                </c:pt>
                <c:pt idx="15">
                  <c:v>43984</c:v>
                </c:pt>
                <c:pt idx="16">
                  <c:v>43985</c:v>
                </c:pt>
                <c:pt idx="17">
                  <c:v>43986</c:v>
                </c:pt>
                <c:pt idx="18">
                  <c:v>43987</c:v>
                </c:pt>
                <c:pt idx="19">
                  <c:v>43988</c:v>
                </c:pt>
                <c:pt idx="20">
                  <c:v>43989</c:v>
                </c:pt>
                <c:pt idx="21">
                  <c:v>43990</c:v>
                </c:pt>
                <c:pt idx="22">
                  <c:v>43991</c:v>
                </c:pt>
                <c:pt idx="23">
                  <c:v>43992</c:v>
                </c:pt>
                <c:pt idx="24">
                  <c:v>43993</c:v>
                </c:pt>
                <c:pt idx="25">
                  <c:v>43994</c:v>
                </c:pt>
                <c:pt idx="26">
                  <c:v>43995</c:v>
                </c:pt>
                <c:pt idx="27">
                  <c:v>43996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62</c:v>
                </c:pt>
                <c:pt idx="1">
                  <c:v>58</c:v>
                </c:pt>
                <c:pt idx="2">
                  <c:v>140</c:v>
                </c:pt>
                <c:pt idx="3">
                  <c:v>113</c:v>
                </c:pt>
                <c:pt idx="4">
                  <c:v>92</c:v>
                </c:pt>
                <c:pt idx="5">
                  <c:v>72</c:v>
                </c:pt>
                <c:pt idx="6">
                  <c:v>43</c:v>
                </c:pt>
                <c:pt idx="7">
                  <c:v>97</c:v>
                </c:pt>
                <c:pt idx="8">
                  <c:v>101</c:v>
                </c:pt>
                <c:pt idx="9">
                  <c:v>105</c:v>
                </c:pt>
                <c:pt idx="10">
                  <c:v>79</c:v>
                </c:pt>
                <c:pt idx="11">
                  <c:v>90</c:v>
                </c:pt>
                <c:pt idx="12">
                  <c:v>51</c:v>
                </c:pt>
                <c:pt idx="13">
                  <c:v>34</c:v>
                </c:pt>
                <c:pt idx="14">
                  <c:v>59</c:v>
                </c:pt>
                <c:pt idx="15">
                  <c:v>71</c:v>
                </c:pt>
                <c:pt idx="16">
                  <c:v>99</c:v>
                </c:pt>
                <c:pt idx="17">
                  <c:v>86</c:v>
                </c:pt>
                <c:pt idx="18">
                  <c:v>99</c:v>
                </c:pt>
                <c:pt idx="19">
                  <c:v>37</c:v>
                </c:pt>
                <c:pt idx="20">
                  <c:v>43</c:v>
                </c:pt>
                <c:pt idx="21">
                  <c:v>78</c:v>
                </c:pt>
                <c:pt idx="22">
                  <c:v>156</c:v>
                </c:pt>
                <c:pt idx="23">
                  <c:v>79</c:v>
                </c:pt>
                <c:pt idx="24">
                  <c:v>81</c:v>
                </c:pt>
                <c:pt idx="25">
                  <c:v>81</c:v>
                </c:pt>
                <c:pt idx="26">
                  <c:v>36</c:v>
                </c:pt>
                <c:pt idx="27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BD-49ED-9332-F61EBD59A4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Symrise Flavor 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43969</c:v>
                </c:pt>
                <c:pt idx="1">
                  <c:v>43970</c:v>
                </c:pt>
                <c:pt idx="2">
                  <c:v>43971</c:v>
                </c:pt>
                <c:pt idx="3">
                  <c:v>43972</c:v>
                </c:pt>
                <c:pt idx="4">
                  <c:v>43973</c:v>
                </c:pt>
                <c:pt idx="5">
                  <c:v>43974</c:v>
                </c:pt>
                <c:pt idx="6">
                  <c:v>43975</c:v>
                </c:pt>
                <c:pt idx="7">
                  <c:v>43976</c:v>
                </c:pt>
                <c:pt idx="8">
                  <c:v>43977</c:v>
                </c:pt>
                <c:pt idx="9">
                  <c:v>43978</c:v>
                </c:pt>
                <c:pt idx="10">
                  <c:v>43979</c:v>
                </c:pt>
                <c:pt idx="11">
                  <c:v>43980</c:v>
                </c:pt>
                <c:pt idx="12">
                  <c:v>43981</c:v>
                </c:pt>
                <c:pt idx="13">
                  <c:v>43982</c:v>
                </c:pt>
                <c:pt idx="14">
                  <c:v>43983</c:v>
                </c:pt>
                <c:pt idx="15">
                  <c:v>43984</c:v>
                </c:pt>
                <c:pt idx="16">
                  <c:v>43985</c:v>
                </c:pt>
                <c:pt idx="17">
                  <c:v>43986</c:v>
                </c:pt>
                <c:pt idx="18">
                  <c:v>43987</c:v>
                </c:pt>
                <c:pt idx="19">
                  <c:v>43988</c:v>
                </c:pt>
                <c:pt idx="20">
                  <c:v>43989</c:v>
                </c:pt>
                <c:pt idx="21">
                  <c:v>43990</c:v>
                </c:pt>
                <c:pt idx="22">
                  <c:v>43991</c:v>
                </c:pt>
                <c:pt idx="23">
                  <c:v>43992</c:v>
                </c:pt>
                <c:pt idx="24">
                  <c:v>43993</c:v>
                </c:pt>
                <c:pt idx="25">
                  <c:v>43994</c:v>
                </c:pt>
                <c:pt idx="26">
                  <c:v>43995</c:v>
                </c:pt>
                <c:pt idx="27">
                  <c:v>43996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4</c:v>
                </c:pt>
                <c:pt idx="1">
                  <c:v>6</c:v>
                </c:pt>
                <c:pt idx="2">
                  <c:v>11</c:v>
                </c:pt>
                <c:pt idx="3">
                  <c:v>5</c:v>
                </c:pt>
                <c:pt idx="4">
                  <c:v>5</c:v>
                </c:pt>
                <c:pt idx="5">
                  <c:v>3</c:v>
                </c:pt>
                <c:pt idx="6">
                  <c:v>8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6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4</c:v>
                </c:pt>
                <c:pt idx="16">
                  <c:v>8</c:v>
                </c:pt>
                <c:pt idx="17">
                  <c:v>11</c:v>
                </c:pt>
                <c:pt idx="18">
                  <c:v>6</c:v>
                </c:pt>
                <c:pt idx="19">
                  <c:v>0</c:v>
                </c:pt>
                <c:pt idx="20">
                  <c:v>2</c:v>
                </c:pt>
                <c:pt idx="21">
                  <c:v>8</c:v>
                </c:pt>
                <c:pt idx="22">
                  <c:v>2</c:v>
                </c:pt>
                <c:pt idx="23">
                  <c:v>9</c:v>
                </c:pt>
                <c:pt idx="24">
                  <c:v>9</c:v>
                </c:pt>
                <c:pt idx="25">
                  <c:v>7</c:v>
                </c:pt>
                <c:pt idx="26">
                  <c:v>2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BD-49ED-9332-F61EBD59A4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International Flavors &amp; Fragrances Inc.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43969</c:v>
                </c:pt>
                <c:pt idx="1">
                  <c:v>43970</c:v>
                </c:pt>
                <c:pt idx="2">
                  <c:v>43971</c:v>
                </c:pt>
                <c:pt idx="3">
                  <c:v>43972</c:v>
                </c:pt>
                <c:pt idx="4">
                  <c:v>43973</c:v>
                </c:pt>
                <c:pt idx="5">
                  <c:v>43974</c:v>
                </c:pt>
                <c:pt idx="6">
                  <c:v>43975</c:v>
                </c:pt>
                <c:pt idx="7">
                  <c:v>43976</c:v>
                </c:pt>
                <c:pt idx="8">
                  <c:v>43977</c:v>
                </c:pt>
                <c:pt idx="9">
                  <c:v>43978</c:v>
                </c:pt>
                <c:pt idx="10">
                  <c:v>43979</c:v>
                </c:pt>
                <c:pt idx="11">
                  <c:v>43980</c:v>
                </c:pt>
                <c:pt idx="12">
                  <c:v>43981</c:v>
                </c:pt>
                <c:pt idx="13">
                  <c:v>43982</c:v>
                </c:pt>
                <c:pt idx="14">
                  <c:v>43983</c:v>
                </c:pt>
                <c:pt idx="15">
                  <c:v>43984</c:v>
                </c:pt>
                <c:pt idx="16">
                  <c:v>43985</c:v>
                </c:pt>
                <c:pt idx="17">
                  <c:v>43986</c:v>
                </c:pt>
                <c:pt idx="18">
                  <c:v>43987</c:v>
                </c:pt>
                <c:pt idx="19">
                  <c:v>43988</c:v>
                </c:pt>
                <c:pt idx="20">
                  <c:v>43989</c:v>
                </c:pt>
                <c:pt idx="21">
                  <c:v>43990</c:v>
                </c:pt>
                <c:pt idx="22">
                  <c:v>43991</c:v>
                </c:pt>
                <c:pt idx="23">
                  <c:v>43992</c:v>
                </c:pt>
                <c:pt idx="24">
                  <c:v>43993</c:v>
                </c:pt>
                <c:pt idx="25">
                  <c:v>43994</c:v>
                </c:pt>
                <c:pt idx="26">
                  <c:v>43995</c:v>
                </c:pt>
                <c:pt idx="27">
                  <c:v>43996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326</c:v>
                </c:pt>
                <c:pt idx="1">
                  <c:v>333</c:v>
                </c:pt>
                <c:pt idx="2">
                  <c:v>263</c:v>
                </c:pt>
                <c:pt idx="3">
                  <c:v>308</c:v>
                </c:pt>
                <c:pt idx="4">
                  <c:v>286</c:v>
                </c:pt>
                <c:pt idx="5">
                  <c:v>217</c:v>
                </c:pt>
                <c:pt idx="6">
                  <c:v>202</c:v>
                </c:pt>
                <c:pt idx="7">
                  <c:v>276</c:v>
                </c:pt>
                <c:pt idx="8">
                  <c:v>274</c:v>
                </c:pt>
                <c:pt idx="9">
                  <c:v>316</c:v>
                </c:pt>
                <c:pt idx="10">
                  <c:v>232</c:v>
                </c:pt>
                <c:pt idx="11">
                  <c:v>248</c:v>
                </c:pt>
                <c:pt idx="12">
                  <c:v>200</c:v>
                </c:pt>
                <c:pt idx="13">
                  <c:v>195</c:v>
                </c:pt>
                <c:pt idx="14">
                  <c:v>207</c:v>
                </c:pt>
                <c:pt idx="15">
                  <c:v>215</c:v>
                </c:pt>
                <c:pt idx="16">
                  <c:v>245</c:v>
                </c:pt>
                <c:pt idx="17">
                  <c:v>241</c:v>
                </c:pt>
                <c:pt idx="18">
                  <c:v>221</c:v>
                </c:pt>
                <c:pt idx="19">
                  <c:v>215</c:v>
                </c:pt>
                <c:pt idx="20">
                  <c:v>171</c:v>
                </c:pt>
                <c:pt idx="21">
                  <c:v>208</c:v>
                </c:pt>
                <c:pt idx="22">
                  <c:v>229</c:v>
                </c:pt>
                <c:pt idx="23">
                  <c:v>217</c:v>
                </c:pt>
                <c:pt idx="24">
                  <c:v>242</c:v>
                </c:pt>
                <c:pt idx="25">
                  <c:v>242</c:v>
                </c:pt>
                <c:pt idx="26">
                  <c:v>206</c:v>
                </c:pt>
                <c:pt idx="27">
                  <c:v>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BD-49ED-9332-F61EBD59A4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Givaudan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43969</c:v>
                </c:pt>
                <c:pt idx="1">
                  <c:v>43970</c:v>
                </c:pt>
                <c:pt idx="2">
                  <c:v>43971</c:v>
                </c:pt>
                <c:pt idx="3">
                  <c:v>43972</c:v>
                </c:pt>
                <c:pt idx="4">
                  <c:v>43973</c:v>
                </c:pt>
                <c:pt idx="5">
                  <c:v>43974</c:v>
                </c:pt>
                <c:pt idx="6">
                  <c:v>43975</c:v>
                </c:pt>
                <c:pt idx="7">
                  <c:v>43976</c:v>
                </c:pt>
                <c:pt idx="8">
                  <c:v>43977</c:v>
                </c:pt>
                <c:pt idx="9">
                  <c:v>43978</c:v>
                </c:pt>
                <c:pt idx="10">
                  <c:v>43979</c:v>
                </c:pt>
                <c:pt idx="11">
                  <c:v>43980</c:v>
                </c:pt>
                <c:pt idx="12">
                  <c:v>43981</c:v>
                </c:pt>
                <c:pt idx="13">
                  <c:v>43982</c:v>
                </c:pt>
                <c:pt idx="14">
                  <c:v>43983</c:v>
                </c:pt>
                <c:pt idx="15">
                  <c:v>43984</c:v>
                </c:pt>
                <c:pt idx="16">
                  <c:v>43985</c:v>
                </c:pt>
                <c:pt idx="17">
                  <c:v>43986</c:v>
                </c:pt>
                <c:pt idx="18">
                  <c:v>43987</c:v>
                </c:pt>
                <c:pt idx="19">
                  <c:v>43988</c:v>
                </c:pt>
                <c:pt idx="20">
                  <c:v>43989</c:v>
                </c:pt>
                <c:pt idx="21">
                  <c:v>43990</c:v>
                </c:pt>
                <c:pt idx="22">
                  <c:v>43991</c:v>
                </c:pt>
                <c:pt idx="23">
                  <c:v>43992</c:v>
                </c:pt>
                <c:pt idx="24">
                  <c:v>43993</c:v>
                </c:pt>
                <c:pt idx="25">
                  <c:v>43994</c:v>
                </c:pt>
                <c:pt idx="26">
                  <c:v>43995</c:v>
                </c:pt>
                <c:pt idx="27">
                  <c:v>43996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202</c:v>
                </c:pt>
                <c:pt idx="1">
                  <c:v>281</c:v>
                </c:pt>
                <c:pt idx="2">
                  <c:v>409</c:v>
                </c:pt>
                <c:pt idx="3">
                  <c:v>302</c:v>
                </c:pt>
                <c:pt idx="4">
                  <c:v>283</c:v>
                </c:pt>
                <c:pt idx="5">
                  <c:v>212</c:v>
                </c:pt>
                <c:pt idx="6">
                  <c:v>184</c:v>
                </c:pt>
                <c:pt idx="7">
                  <c:v>230</c:v>
                </c:pt>
                <c:pt idx="8">
                  <c:v>237</c:v>
                </c:pt>
                <c:pt idx="9">
                  <c:v>326</c:v>
                </c:pt>
                <c:pt idx="10">
                  <c:v>291</c:v>
                </c:pt>
                <c:pt idx="11">
                  <c:v>378</c:v>
                </c:pt>
                <c:pt idx="12">
                  <c:v>186</c:v>
                </c:pt>
                <c:pt idx="13">
                  <c:v>186</c:v>
                </c:pt>
                <c:pt idx="14">
                  <c:v>237</c:v>
                </c:pt>
                <c:pt idx="15">
                  <c:v>311</c:v>
                </c:pt>
                <c:pt idx="16">
                  <c:v>266</c:v>
                </c:pt>
                <c:pt idx="17">
                  <c:v>281</c:v>
                </c:pt>
                <c:pt idx="18">
                  <c:v>203</c:v>
                </c:pt>
                <c:pt idx="19">
                  <c:v>223</c:v>
                </c:pt>
                <c:pt idx="20">
                  <c:v>283</c:v>
                </c:pt>
                <c:pt idx="21">
                  <c:v>264</c:v>
                </c:pt>
                <c:pt idx="22">
                  <c:v>259</c:v>
                </c:pt>
                <c:pt idx="23">
                  <c:v>265</c:v>
                </c:pt>
                <c:pt idx="24">
                  <c:v>244</c:v>
                </c:pt>
                <c:pt idx="25">
                  <c:v>390</c:v>
                </c:pt>
                <c:pt idx="26">
                  <c:v>243</c:v>
                </c:pt>
                <c:pt idx="27">
                  <c:v>302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2BD-49ED-9332-F61EBD59A4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706352"/>
        <c:axId val="259706680"/>
      </c:lineChart>
      <c:dateAx>
        <c:axId val="259706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06680"/>
        <c:crosses val="autoZero"/>
        <c:auto val="1"/>
        <c:lblOffset val="100"/>
        <c:baseTimeUnit val="days"/>
      </c:dateAx>
      <c:valAx>
        <c:axId val="25970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0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80AD7-3E61-4EA8-AF9B-B67C2AF342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Symrise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228EB9-F5C2-4B94-A10D-1250C7BB65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Cybay New Media</a:t>
            </a:r>
          </a:p>
        </p:txBody>
      </p:sp>
    </p:spTree>
    <p:extLst>
      <p:ext uri="{BB962C8B-B14F-4D97-AF65-F5344CB8AC3E}">
        <p14:creationId xmlns:p14="http://schemas.microsoft.com/office/powerpoint/2010/main" val="1963758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9DEFB-D930-4090-85AB-B99631EAD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415A1A-C7F4-4942-943D-CAFF1C556B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2446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6577993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5969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079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3093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74540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23897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7249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3285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1884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4768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88122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41895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6397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7738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132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854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13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448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749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Flavor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022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EDC0A-A4C4-4BD5-A0DD-0C9185F4C9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05/18/2020 - 06/14/2020</a:t>
            </a:r>
          </a:p>
        </p:txBody>
      </p:sp>
    </p:spTree>
    <p:extLst>
      <p:ext uri="{BB962C8B-B14F-4D97-AF65-F5344CB8AC3E}">
        <p14:creationId xmlns:p14="http://schemas.microsoft.com/office/powerpoint/2010/main" val="34198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A3A7B-A20A-40AE-A4DB-B33840886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E679F4-2C43-454D-9C7D-D5B92A25A7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8993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352944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7209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3810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324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5362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397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5806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0218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2443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6221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7803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9100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248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2.1930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77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 Flavors &amp; Fragrances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3.5088 %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753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2.0429 %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296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Flavor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831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77D4B-47F8-42EE-866A-12309D0357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05/18/2020 - 06/14/2020</a:t>
            </a:r>
          </a:p>
        </p:txBody>
      </p:sp>
    </p:spTree>
    <p:extLst>
      <p:ext uri="{BB962C8B-B14F-4D97-AF65-F5344CB8AC3E}">
        <p14:creationId xmlns:p14="http://schemas.microsoft.com/office/powerpoint/2010/main" val="345582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47B36-6CB2-4385-AF68-4F41F6446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 | Symrise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B6A454-6D40-45E9-9ADB-0C8FD7496E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3813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8E3D6-FD84-4EFF-A182-24C874B5C9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05/18/2020 - 06/14/2020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35109-87C1-4030-A58F-BFCCEFC41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150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22FBA-6163-4072-A47B-2517EFA21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| Symrise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49D498-3706-4938-87C7-A89BA90792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2841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88B77-B567-4BDC-92D6-F95756F5CC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05/18/2020 - 06/14/2020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8DD7C-5C11-43F1-BAB2-6CF1B83B9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601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41D54-DFF7-46BB-8D06-38B848652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E51CF0-4602-4207-A80F-ADFB03FF63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4737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50828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903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3112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8037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8482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9927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826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8810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813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8470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315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wearefirmenich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2.4754 %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20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083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1.5842 %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885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iffinc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2.5645 %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3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symriseflavorna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2.5111 %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680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58EB0-19DF-4AB4-A220-3797C9555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05/18/2020 - 06/14/2020</a:t>
            </a:r>
          </a:p>
        </p:txBody>
      </p:sp>
    </p:spTree>
    <p:extLst>
      <p:ext uri="{BB962C8B-B14F-4D97-AF65-F5344CB8AC3E}">
        <p14:creationId xmlns:p14="http://schemas.microsoft.com/office/powerpoint/2010/main" val="17960920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312</Words>
  <Application>Microsoft Office PowerPoint</Application>
  <PresentationFormat>On-screen Show (4:3)</PresentationFormat>
  <Paragraphs>218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Symrise</vt:lpstr>
      <vt:lpstr>Twitter Key Metrics Table | Symrise</vt:lpstr>
      <vt:lpstr>Youtube Key Metrics Table | Symrise</vt:lpstr>
      <vt:lpstr>Youtube Video Views Total | Symrise</vt:lpstr>
      <vt:lpstr>Youtube Video Views Change | Symrise</vt:lpstr>
      <vt:lpstr>Instagram Key Metrics Table | Symrise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Symrise</dc:title>
  <dc:creator>Frederik Peiniger</dc:creator>
  <cp:lastModifiedBy>Frederik Peiniger</cp:lastModifiedBy>
  <cp:revision>1</cp:revision>
  <dcterms:created xsi:type="dcterms:W3CDTF">2020-06-14T20:32:36Z</dcterms:created>
  <dcterms:modified xsi:type="dcterms:W3CDTF">2020-06-14T20:32:49Z</dcterms:modified>
</cp:coreProperties>
</file>