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Symrise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43952</c:v>
                </c:pt>
                <c:pt idx="1">
                  <c:v>43953</c:v>
                </c:pt>
                <c:pt idx="2">
                  <c:v>43954</c:v>
                </c:pt>
                <c:pt idx="3">
                  <c:v>43955</c:v>
                </c:pt>
                <c:pt idx="4">
                  <c:v>43956</c:v>
                </c:pt>
                <c:pt idx="5">
                  <c:v>43957</c:v>
                </c:pt>
                <c:pt idx="6">
                  <c:v>43958</c:v>
                </c:pt>
                <c:pt idx="7">
                  <c:v>43959</c:v>
                </c:pt>
                <c:pt idx="8">
                  <c:v>43960</c:v>
                </c:pt>
                <c:pt idx="9">
                  <c:v>43961</c:v>
                </c:pt>
                <c:pt idx="10">
                  <c:v>43962</c:v>
                </c:pt>
                <c:pt idx="11">
                  <c:v>43963</c:v>
                </c:pt>
                <c:pt idx="12">
                  <c:v>43964</c:v>
                </c:pt>
                <c:pt idx="13">
                  <c:v>43965</c:v>
                </c:pt>
                <c:pt idx="14">
                  <c:v>43966</c:v>
                </c:pt>
                <c:pt idx="15">
                  <c:v>43967</c:v>
                </c:pt>
                <c:pt idx="16">
                  <c:v>43968</c:v>
                </c:pt>
                <c:pt idx="17">
                  <c:v>43969</c:v>
                </c:pt>
                <c:pt idx="18">
                  <c:v>43970</c:v>
                </c:pt>
                <c:pt idx="19">
                  <c:v>43971</c:v>
                </c:pt>
                <c:pt idx="20">
                  <c:v>43972</c:v>
                </c:pt>
                <c:pt idx="21">
                  <c:v>43973</c:v>
                </c:pt>
                <c:pt idx="22">
                  <c:v>43974</c:v>
                </c:pt>
                <c:pt idx="23">
                  <c:v>43975</c:v>
                </c:pt>
                <c:pt idx="24">
                  <c:v>43976</c:v>
                </c:pt>
                <c:pt idx="25">
                  <c:v>43977</c:v>
                </c:pt>
                <c:pt idx="26">
                  <c:v>43978</c:v>
                </c:pt>
                <c:pt idx="27">
                  <c:v>43979</c:v>
                </c:pt>
                <c:pt idx="28">
                  <c:v>43980</c:v>
                </c:pt>
                <c:pt idx="29">
                  <c:v>43981</c:v>
                </c:pt>
                <c:pt idx="30">
                  <c:v>43982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4">
                  <c:v>113224</c:v>
                </c:pt>
                <c:pt idx="15">
                  <c:v>113256</c:v>
                </c:pt>
                <c:pt idx="16">
                  <c:v>113288</c:v>
                </c:pt>
                <c:pt idx="17">
                  <c:v>113339</c:v>
                </c:pt>
                <c:pt idx="18">
                  <c:v>113399</c:v>
                </c:pt>
                <c:pt idx="19">
                  <c:v>113538</c:v>
                </c:pt>
                <c:pt idx="20">
                  <c:v>113648</c:v>
                </c:pt>
                <c:pt idx="21">
                  <c:v>113730</c:v>
                </c:pt>
                <c:pt idx="22">
                  <c:v>113819</c:v>
                </c:pt>
                <c:pt idx="23">
                  <c:v>113872</c:v>
                </c:pt>
                <c:pt idx="24">
                  <c:v>113954</c:v>
                </c:pt>
                <c:pt idx="25">
                  <c:v>114053</c:v>
                </c:pt>
                <c:pt idx="26">
                  <c:v>114169</c:v>
                </c:pt>
                <c:pt idx="27">
                  <c:v>114232</c:v>
                </c:pt>
                <c:pt idx="28">
                  <c:v>114329</c:v>
                </c:pt>
                <c:pt idx="29">
                  <c:v>114387</c:v>
                </c:pt>
                <c:pt idx="30">
                  <c:v>114425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36-4ED1-A264-36AD18400E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Symrise Flavor 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43952</c:v>
                </c:pt>
                <c:pt idx="1">
                  <c:v>43953</c:v>
                </c:pt>
                <c:pt idx="2">
                  <c:v>43954</c:v>
                </c:pt>
                <c:pt idx="3">
                  <c:v>43955</c:v>
                </c:pt>
                <c:pt idx="4">
                  <c:v>43956</c:v>
                </c:pt>
                <c:pt idx="5">
                  <c:v>43957</c:v>
                </c:pt>
                <c:pt idx="6">
                  <c:v>43958</c:v>
                </c:pt>
                <c:pt idx="7">
                  <c:v>43959</c:v>
                </c:pt>
                <c:pt idx="8">
                  <c:v>43960</c:v>
                </c:pt>
                <c:pt idx="9">
                  <c:v>43961</c:v>
                </c:pt>
                <c:pt idx="10">
                  <c:v>43962</c:v>
                </c:pt>
                <c:pt idx="11">
                  <c:v>43963</c:v>
                </c:pt>
                <c:pt idx="12">
                  <c:v>43964</c:v>
                </c:pt>
                <c:pt idx="13">
                  <c:v>43965</c:v>
                </c:pt>
                <c:pt idx="14">
                  <c:v>43966</c:v>
                </c:pt>
                <c:pt idx="15">
                  <c:v>43967</c:v>
                </c:pt>
                <c:pt idx="16">
                  <c:v>43968</c:v>
                </c:pt>
                <c:pt idx="17">
                  <c:v>43969</c:v>
                </c:pt>
                <c:pt idx="18">
                  <c:v>43970</c:v>
                </c:pt>
                <c:pt idx="19">
                  <c:v>43971</c:v>
                </c:pt>
                <c:pt idx="20">
                  <c:v>43972</c:v>
                </c:pt>
                <c:pt idx="21">
                  <c:v>43973</c:v>
                </c:pt>
                <c:pt idx="22">
                  <c:v>43974</c:v>
                </c:pt>
                <c:pt idx="23">
                  <c:v>43975</c:v>
                </c:pt>
                <c:pt idx="24">
                  <c:v>43976</c:v>
                </c:pt>
                <c:pt idx="25">
                  <c:v>43977</c:v>
                </c:pt>
                <c:pt idx="26">
                  <c:v>43978</c:v>
                </c:pt>
                <c:pt idx="27">
                  <c:v>43979</c:v>
                </c:pt>
                <c:pt idx="28">
                  <c:v>43980</c:v>
                </c:pt>
                <c:pt idx="29">
                  <c:v>43981</c:v>
                </c:pt>
                <c:pt idx="30">
                  <c:v>43982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4">
                  <c:v>5936</c:v>
                </c:pt>
                <c:pt idx="15">
                  <c:v>5941</c:v>
                </c:pt>
                <c:pt idx="16">
                  <c:v>5942</c:v>
                </c:pt>
                <c:pt idx="17">
                  <c:v>5944</c:v>
                </c:pt>
                <c:pt idx="18">
                  <c:v>5952</c:v>
                </c:pt>
                <c:pt idx="19">
                  <c:v>5962</c:v>
                </c:pt>
                <c:pt idx="20">
                  <c:v>5968</c:v>
                </c:pt>
                <c:pt idx="21">
                  <c:v>5973</c:v>
                </c:pt>
                <c:pt idx="22">
                  <c:v>5975</c:v>
                </c:pt>
                <c:pt idx="23">
                  <c:v>5983</c:v>
                </c:pt>
                <c:pt idx="24">
                  <c:v>5983</c:v>
                </c:pt>
                <c:pt idx="25">
                  <c:v>5985</c:v>
                </c:pt>
                <c:pt idx="26">
                  <c:v>5987</c:v>
                </c:pt>
                <c:pt idx="27">
                  <c:v>5988</c:v>
                </c:pt>
                <c:pt idx="28">
                  <c:v>5996</c:v>
                </c:pt>
                <c:pt idx="29">
                  <c:v>5997</c:v>
                </c:pt>
                <c:pt idx="30">
                  <c:v>5997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36-4ED1-A264-36AD18400E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Flavors &amp; Fragrances Inc.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43952</c:v>
                </c:pt>
                <c:pt idx="1">
                  <c:v>43953</c:v>
                </c:pt>
                <c:pt idx="2">
                  <c:v>43954</c:v>
                </c:pt>
                <c:pt idx="3">
                  <c:v>43955</c:v>
                </c:pt>
                <c:pt idx="4">
                  <c:v>43956</c:v>
                </c:pt>
                <c:pt idx="5">
                  <c:v>43957</c:v>
                </c:pt>
                <c:pt idx="6">
                  <c:v>43958</c:v>
                </c:pt>
                <c:pt idx="7">
                  <c:v>43959</c:v>
                </c:pt>
                <c:pt idx="8">
                  <c:v>43960</c:v>
                </c:pt>
                <c:pt idx="9">
                  <c:v>43961</c:v>
                </c:pt>
                <c:pt idx="10">
                  <c:v>43962</c:v>
                </c:pt>
                <c:pt idx="11">
                  <c:v>43963</c:v>
                </c:pt>
                <c:pt idx="12">
                  <c:v>43964</c:v>
                </c:pt>
                <c:pt idx="13">
                  <c:v>43965</c:v>
                </c:pt>
                <c:pt idx="14">
                  <c:v>43966</c:v>
                </c:pt>
                <c:pt idx="15">
                  <c:v>43967</c:v>
                </c:pt>
                <c:pt idx="16">
                  <c:v>43968</c:v>
                </c:pt>
                <c:pt idx="17">
                  <c:v>43969</c:v>
                </c:pt>
                <c:pt idx="18">
                  <c:v>43970</c:v>
                </c:pt>
                <c:pt idx="19">
                  <c:v>43971</c:v>
                </c:pt>
                <c:pt idx="20">
                  <c:v>43972</c:v>
                </c:pt>
                <c:pt idx="21">
                  <c:v>43973</c:v>
                </c:pt>
                <c:pt idx="22">
                  <c:v>43974</c:v>
                </c:pt>
                <c:pt idx="23">
                  <c:v>43975</c:v>
                </c:pt>
                <c:pt idx="24">
                  <c:v>43976</c:v>
                </c:pt>
                <c:pt idx="25">
                  <c:v>43977</c:v>
                </c:pt>
                <c:pt idx="26">
                  <c:v>43978</c:v>
                </c:pt>
                <c:pt idx="27">
                  <c:v>43979</c:v>
                </c:pt>
                <c:pt idx="28">
                  <c:v>43980</c:v>
                </c:pt>
                <c:pt idx="29">
                  <c:v>43981</c:v>
                </c:pt>
                <c:pt idx="30">
                  <c:v>43982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14">
                  <c:v>213947</c:v>
                </c:pt>
                <c:pt idx="15">
                  <c:v>214327</c:v>
                </c:pt>
                <c:pt idx="16">
                  <c:v>214608</c:v>
                </c:pt>
                <c:pt idx="17">
                  <c:v>214920</c:v>
                </c:pt>
                <c:pt idx="18">
                  <c:v>215273</c:v>
                </c:pt>
                <c:pt idx="19">
                  <c:v>215535</c:v>
                </c:pt>
                <c:pt idx="20">
                  <c:v>215824</c:v>
                </c:pt>
                <c:pt idx="21">
                  <c:v>216097</c:v>
                </c:pt>
                <c:pt idx="22">
                  <c:v>216354</c:v>
                </c:pt>
                <c:pt idx="23">
                  <c:v>216547</c:v>
                </c:pt>
                <c:pt idx="24">
                  <c:v>216825</c:v>
                </c:pt>
                <c:pt idx="25">
                  <c:v>217104</c:v>
                </c:pt>
                <c:pt idx="26">
                  <c:v>217415</c:v>
                </c:pt>
                <c:pt idx="27">
                  <c:v>217628</c:v>
                </c:pt>
                <c:pt idx="28">
                  <c:v>217885</c:v>
                </c:pt>
                <c:pt idx="29">
                  <c:v>218101</c:v>
                </c:pt>
                <c:pt idx="30">
                  <c:v>218291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36-4ED1-A264-36AD18400E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Givaudan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43952</c:v>
                </c:pt>
                <c:pt idx="1">
                  <c:v>43953</c:v>
                </c:pt>
                <c:pt idx="2">
                  <c:v>43954</c:v>
                </c:pt>
                <c:pt idx="3">
                  <c:v>43955</c:v>
                </c:pt>
                <c:pt idx="4">
                  <c:v>43956</c:v>
                </c:pt>
                <c:pt idx="5">
                  <c:v>43957</c:v>
                </c:pt>
                <c:pt idx="6">
                  <c:v>43958</c:v>
                </c:pt>
                <c:pt idx="7">
                  <c:v>43959</c:v>
                </c:pt>
                <c:pt idx="8">
                  <c:v>43960</c:v>
                </c:pt>
                <c:pt idx="9">
                  <c:v>43961</c:v>
                </c:pt>
                <c:pt idx="10">
                  <c:v>43962</c:v>
                </c:pt>
                <c:pt idx="11">
                  <c:v>43963</c:v>
                </c:pt>
                <c:pt idx="12">
                  <c:v>43964</c:v>
                </c:pt>
                <c:pt idx="13">
                  <c:v>43965</c:v>
                </c:pt>
                <c:pt idx="14">
                  <c:v>43966</c:v>
                </c:pt>
                <c:pt idx="15">
                  <c:v>43967</c:v>
                </c:pt>
                <c:pt idx="16">
                  <c:v>43968</c:v>
                </c:pt>
                <c:pt idx="17">
                  <c:v>43969</c:v>
                </c:pt>
                <c:pt idx="18">
                  <c:v>43970</c:v>
                </c:pt>
                <c:pt idx="19">
                  <c:v>43971</c:v>
                </c:pt>
                <c:pt idx="20">
                  <c:v>43972</c:v>
                </c:pt>
                <c:pt idx="21">
                  <c:v>43973</c:v>
                </c:pt>
                <c:pt idx="22">
                  <c:v>43974</c:v>
                </c:pt>
                <c:pt idx="23">
                  <c:v>43975</c:v>
                </c:pt>
                <c:pt idx="24">
                  <c:v>43976</c:v>
                </c:pt>
                <c:pt idx="25">
                  <c:v>43977</c:v>
                </c:pt>
                <c:pt idx="26">
                  <c:v>43978</c:v>
                </c:pt>
                <c:pt idx="27">
                  <c:v>43979</c:v>
                </c:pt>
                <c:pt idx="28">
                  <c:v>43980</c:v>
                </c:pt>
                <c:pt idx="29">
                  <c:v>43981</c:v>
                </c:pt>
                <c:pt idx="30">
                  <c:v>43982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14">
                  <c:v>1961634</c:v>
                </c:pt>
                <c:pt idx="15">
                  <c:v>1961905</c:v>
                </c:pt>
                <c:pt idx="16">
                  <c:v>1962158</c:v>
                </c:pt>
                <c:pt idx="17">
                  <c:v>1962365</c:v>
                </c:pt>
                <c:pt idx="18">
                  <c:v>1962633</c:v>
                </c:pt>
                <c:pt idx="19">
                  <c:v>1963050</c:v>
                </c:pt>
                <c:pt idx="20">
                  <c:v>1963351</c:v>
                </c:pt>
                <c:pt idx="21">
                  <c:v>1963611</c:v>
                </c:pt>
                <c:pt idx="22">
                  <c:v>1963854</c:v>
                </c:pt>
                <c:pt idx="23">
                  <c:v>1964033</c:v>
                </c:pt>
                <c:pt idx="24">
                  <c:v>1964269</c:v>
                </c:pt>
                <c:pt idx="25">
                  <c:v>1964503</c:v>
                </c:pt>
                <c:pt idx="26">
                  <c:v>1964823</c:v>
                </c:pt>
                <c:pt idx="27">
                  <c:v>1965106</c:v>
                </c:pt>
                <c:pt idx="28">
                  <c:v>1965502</c:v>
                </c:pt>
                <c:pt idx="29">
                  <c:v>1965694</c:v>
                </c:pt>
                <c:pt idx="30">
                  <c:v>1965884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436-4ED1-A264-36AD18400E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207216"/>
        <c:axId val="307204920"/>
      </c:lineChart>
      <c:dateAx>
        <c:axId val="307207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04920"/>
        <c:crosses val="autoZero"/>
        <c:auto val="1"/>
        <c:lblOffset val="100"/>
        <c:baseTimeUnit val="days"/>
      </c:dateAx>
      <c:valAx>
        <c:axId val="30720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0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Symrise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43952</c:v>
                </c:pt>
                <c:pt idx="1">
                  <c:v>43953</c:v>
                </c:pt>
                <c:pt idx="2">
                  <c:v>43954</c:v>
                </c:pt>
                <c:pt idx="3">
                  <c:v>43955</c:v>
                </c:pt>
                <c:pt idx="4">
                  <c:v>43956</c:v>
                </c:pt>
                <c:pt idx="5">
                  <c:v>43957</c:v>
                </c:pt>
                <c:pt idx="6">
                  <c:v>43958</c:v>
                </c:pt>
                <c:pt idx="7">
                  <c:v>43959</c:v>
                </c:pt>
                <c:pt idx="8">
                  <c:v>43960</c:v>
                </c:pt>
                <c:pt idx="9">
                  <c:v>43961</c:v>
                </c:pt>
                <c:pt idx="10">
                  <c:v>43962</c:v>
                </c:pt>
                <c:pt idx="11">
                  <c:v>43963</c:v>
                </c:pt>
                <c:pt idx="12">
                  <c:v>43964</c:v>
                </c:pt>
                <c:pt idx="13">
                  <c:v>43965</c:v>
                </c:pt>
                <c:pt idx="14">
                  <c:v>43966</c:v>
                </c:pt>
                <c:pt idx="15">
                  <c:v>43967</c:v>
                </c:pt>
                <c:pt idx="16">
                  <c:v>43968</c:v>
                </c:pt>
                <c:pt idx="17">
                  <c:v>43969</c:v>
                </c:pt>
                <c:pt idx="18">
                  <c:v>43970</c:v>
                </c:pt>
                <c:pt idx="19">
                  <c:v>43971</c:v>
                </c:pt>
                <c:pt idx="20">
                  <c:v>43972</c:v>
                </c:pt>
                <c:pt idx="21">
                  <c:v>43973</c:v>
                </c:pt>
                <c:pt idx="22">
                  <c:v>43974</c:v>
                </c:pt>
                <c:pt idx="23">
                  <c:v>43975</c:v>
                </c:pt>
                <c:pt idx="24">
                  <c:v>43976</c:v>
                </c:pt>
                <c:pt idx="25">
                  <c:v>43977</c:v>
                </c:pt>
                <c:pt idx="26">
                  <c:v>43978</c:v>
                </c:pt>
                <c:pt idx="27">
                  <c:v>43979</c:v>
                </c:pt>
                <c:pt idx="28">
                  <c:v>43980</c:v>
                </c:pt>
                <c:pt idx="29">
                  <c:v>43981</c:v>
                </c:pt>
                <c:pt idx="30">
                  <c:v>43982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4">
                  <c:v>61</c:v>
                </c:pt>
                <c:pt idx="15">
                  <c:v>39</c:v>
                </c:pt>
                <c:pt idx="16">
                  <c:v>29</c:v>
                </c:pt>
                <c:pt idx="17">
                  <c:v>62</c:v>
                </c:pt>
                <c:pt idx="18">
                  <c:v>58</c:v>
                </c:pt>
                <c:pt idx="19">
                  <c:v>140</c:v>
                </c:pt>
                <c:pt idx="20">
                  <c:v>113</c:v>
                </c:pt>
                <c:pt idx="21">
                  <c:v>92</c:v>
                </c:pt>
                <c:pt idx="22">
                  <c:v>72</c:v>
                </c:pt>
                <c:pt idx="23">
                  <c:v>43</c:v>
                </c:pt>
                <c:pt idx="24">
                  <c:v>97</c:v>
                </c:pt>
                <c:pt idx="25">
                  <c:v>101</c:v>
                </c:pt>
                <c:pt idx="26">
                  <c:v>105</c:v>
                </c:pt>
                <c:pt idx="27">
                  <c:v>79</c:v>
                </c:pt>
                <c:pt idx="28">
                  <c:v>90</c:v>
                </c:pt>
                <c:pt idx="29">
                  <c:v>51</c:v>
                </c:pt>
                <c:pt idx="30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01-47FF-BE20-E70EAFA4A8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Symrise Flavor 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43952</c:v>
                </c:pt>
                <c:pt idx="1">
                  <c:v>43953</c:v>
                </c:pt>
                <c:pt idx="2">
                  <c:v>43954</c:v>
                </c:pt>
                <c:pt idx="3">
                  <c:v>43955</c:v>
                </c:pt>
                <c:pt idx="4">
                  <c:v>43956</c:v>
                </c:pt>
                <c:pt idx="5">
                  <c:v>43957</c:v>
                </c:pt>
                <c:pt idx="6">
                  <c:v>43958</c:v>
                </c:pt>
                <c:pt idx="7">
                  <c:v>43959</c:v>
                </c:pt>
                <c:pt idx="8">
                  <c:v>43960</c:v>
                </c:pt>
                <c:pt idx="9">
                  <c:v>43961</c:v>
                </c:pt>
                <c:pt idx="10">
                  <c:v>43962</c:v>
                </c:pt>
                <c:pt idx="11">
                  <c:v>43963</c:v>
                </c:pt>
                <c:pt idx="12">
                  <c:v>43964</c:v>
                </c:pt>
                <c:pt idx="13">
                  <c:v>43965</c:v>
                </c:pt>
                <c:pt idx="14">
                  <c:v>43966</c:v>
                </c:pt>
                <c:pt idx="15">
                  <c:v>43967</c:v>
                </c:pt>
                <c:pt idx="16">
                  <c:v>43968</c:v>
                </c:pt>
                <c:pt idx="17">
                  <c:v>43969</c:v>
                </c:pt>
                <c:pt idx="18">
                  <c:v>43970</c:v>
                </c:pt>
                <c:pt idx="19">
                  <c:v>43971</c:v>
                </c:pt>
                <c:pt idx="20">
                  <c:v>43972</c:v>
                </c:pt>
                <c:pt idx="21">
                  <c:v>43973</c:v>
                </c:pt>
                <c:pt idx="22">
                  <c:v>43974</c:v>
                </c:pt>
                <c:pt idx="23">
                  <c:v>43975</c:v>
                </c:pt>
                <c:pt idx="24">
                  <c:v>43976</c:v>
                </c:pt>
                <c:pt idx="25">
                  <c:v>43977</c:v>
                </c:pt>
                <c:pt idx="26">
                  <c:v>43978</c:v>
                </c:pt>
                <c:pt idx="27">
                  <c:v>43979</c:v>
                </c:pt>
                <c:pt idx="28">
                  <c:v>43980</c:v>
                </c:pt>
                <c:pt idx="29">
                  <c:v>43981</c:v>
                </c:pt>
                <c:pt idx="30">
                  <c:v>43982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4">
                  <c:v>6</c:v>
                </c:pt>
                <c:pt idx="15">
                  <c:v>1</c:v>
                </c:pt>
                <c:pt idx="16">
                  <c:v>1</c:v>
                </c:pt>
                <c:pt idx="17">
                  <c:v>4</c:v>
                </c:pt>
                <c:pt idx="18">
                  <c:v>6</c:v>
                </c:pt>
                <c:pt idx="19">
                  <c:v>11</c:v>
                </c:pt>
                <c:pt idx="20">
                  <c:v>5</c:v>
                </c:pt>
                <c:pt idx="21">
                  <c:v>5</c:v>
                </c:pt>
                <c:pt idx="22">
                  <c:v>3</c:v>
                </c:pt>
                <c:pt idx="23">
                  <c:v>8</c:v>
                </c:pt>
                <c:pt idx="24">
                  <c:v>0</c:v>
                </c:pt>
                <c:pt idx="25">
                  <c:v>2</c:v>
                </c:pt>
                <c:pt idx="26">
                  <c:v>2</c:v>
                </c:pt>
                <c:pt idx="27">
                  <c:v>3</c:v>
                </c:pt>
                <c:pt idx="28">
                  <c:v>6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01-47FF-BE20-E70EAFA4A8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Flavors &amp; Fragrances Inc.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43952</c:v>
                </c:pt>
                <c:pt idx="1">
                  <c:v>43953</c:v>
                </c:pt>
                <c:pt idx="2">
                  <c:v>43954</c:v>
                </c:pt>
                <c:pt idx="3">
                  <c:v>43955</c:v>
                </c:pt>
                <c:pt idx="4">
                  <c:v>43956</c:v>
                </c:pt>
                <c:pt idx="5">
                  <c:v>43957</c:v>
                </c:pt>
                <c:pt idx="6">
                  <c:v>43958</c:v>
                </c:pt>
                <c:pt idx="7">
                  <c:v>43959</c:v>
                </c:pt>
                <c:pt idx="8">
                  <c:v>43960</c:v>
                </c:pt>
                <c:pt idx="9">
                  <c:v>43961</c:v>
                </c:pt>
                <c:pt idx="10">
                  <c:v>43962</c:v>
                </c:pt>
                <c:pt idx="11">
                  <c:v>43963</c:v>
                </c:pt>
                <c:pt idx="12">
                  <c:v>43964</c:v>
                </c:pt>
                <c:pt idx="13">
                  <c:v>43965</c:v>
                </c:pt>
                <c:pt idx="14">
                  <c:v>43966</c:v>
                </c:pt>
                <c:pt idx="15">
                  <c:v>43967</c:v>
                </c:pt>
                <c:pt idx="16">
                  <c:v>43968</c:v>
                </c:pt>
                <c:pt idx="17">
                  <c:v>43969</c:v>
                </c:pt>
                <c:pt idx="18">
                  <c:v>43970</c:v>
                </c:pt>
                <c:pt idx="19">
                  <c:v>43971</c:v>
                </c:pt>
                <c:pt idx="20">
                  <c:v>43972</c:v>
                </c:pt>
                <c:pt idx="21">
                  <c:v>43973</c:v>
                </c:pt>
                <c:pt idx="22">
                  <c:v>43974</c:v>
                </c:pt>
                <c:pt idx="23">
                  <c:v>43975</c:v>
                </c:pt>
                <c:pt idx="24">
                  <c:v>43976</c:v>
                </c:pt>
                <c:pt idx="25">
                  <c:v>43977</c:v>
                </c:pt>
                <c:pt idx="26">
                  <c:v>43978</c:v>
                </c:pt>
                <c:pt idx="27">
                  <c:v>43979</c:v>
                </c:pt>
                <c:pt idx="28">
                  <c:v>43980</c:v>
                </c:pt>
                <c:pt idx="29">
                  <c:v>43981</c:v>
                </c:pt>
                <c:pt idx="30">
                  <c:v>43982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14">
                  <c:v>837</c:v>
                </c:pt>
                <c:pt idx="15">
                  <c:v>327</c:v>
                </c:pt>
                <c:pt idx="16">
                  <c:v>290</c:v>
                </c:pt>
                <c:pt idx="17">
                  <c:v>326</c:v>
                </c:pt>
                <c:pt idx="18">
                  <c:v>333</c:v>
                </c:pt>
                <c:pt idx="19">
                  <c:v>263</c:v>
                </c:pt>
                <c:pt idx="20">
                  <c:v>308</c:v>
                </c:pt>
                <c:pt idx="21">
                  <c:v>286</c:v>
                </c:pt>
                <c:pt idx="22">
                  <c:v>217</c:v>
                </c:pt>
                <c:pt idx="23">
                  <c:v>202</c:v>
                </c:pt>
                <c:pt idx="24">
                  <c:v>276</c:v>
                </c:pt>
                <c:pt idx="25">
                  <c:v>274</c:v>
                </c:pt>
                <c:pt idx="26">
                  <c:v>316</c:v>
                </c:pt>
                <c:pt idx="27">
                  <c:v>232</c:v>
                </c:pt>
                <c:pt idx="28">
                  <c:v>248</c:v>
                </c:pt>
                <c:pt idx="29">
                  <c:v>200</c:v>
                </c:pt>
                <c:pt idx="30">
                  <c:v>195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01-47FF-BE20-E70EAFA4A8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Givaudan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43952</c:v>
                </c:pt>
                <c:pt idx="1">
                  <c:v>43953</c:v>
                </c:pt>
                <c:pt idx="2">
                  <c:v>43954</c:v>
                </c:pt>
                <c:pt idx="3">
                  <c:v>43955</c:v>
                </c:pt>
                <c:pt idx="4">
                  <c:v>43956</c:v>
                </c:pt>
                <c:pt idx="5">
                  <c:v>43957</c:v>
                </c:pt>
                <c:pt idx="6">
                  <c:v>43958</c:v>
                </c:pt>
                <c:pt idx="7">
                  <c:v>43959</c:v>
                </c:pt>
                <c:pt idx="8">
                  <c:v>43960</c:v>
                </c:pt>
                <c:pt idx="9">
                  <c:v>43961</c:v>
                </c:pt>
                <c:pt idx="10">
                  <c:v>43962</c:v>
                </c:pt>
                <c:pt idx="11">
                  <c:v>43963</c:v>
                </c:pt>
                <c:pt idx="12">
                  <c:v>43964</c:v>
                </c:pt>
                <c:pt idx="13">
                  <c:v>43965</c:v>
                </c:pt>
                <c:pt idx="14">
                  <c:v>43966</c:v>
                </c:pt>
                <c:pt idx="15">
                  <c:v>43967</c:v>
                </c:pt>
                <c:pt idx="16">
                  <c:v>43968</c:v>
                </c:pt>
                <c:pt idx="17">
                  <c:v>43969</c:v>
                </c:pt>
                <c:pt idx="18">
                  <c:v>43970</c:v>
                </c:pt>
                <c:pt idx="19">
                  <c:v>43971</c:v>
                </c:pt>
                <c:pt idx="20">
                  <c:v>43972</c:v>
                </c:pt>
                <c:pt idx="21">
                  <c:v>43973</c:v>
                </c:pt>
                <c:pt idx="22">
                  <c:v>43974</c:v>
                </c:pt>
                <c:pt idx="23">
                  <c:v>43975</c:v>
                </c:pt>
                <c:pt idx="24">
                  <c:v>43976</c:v>
                </c:pt>
                <c:pt idx="25">
                  <c:v>43977</c:v>
                </c:pt>
                <c:pt idx="26">
                  <c:v>43978</c:v>
                </c:pt>
                <c:pt idx="27">
                  <c:v>43979</c:v>
                </c:pt>
                <c:pt idx="28">
                  <c:v>43980</c:v>
                </c:pt>
                <c:pt idx="29">
                  <c:v>43981</c:v>
                </c:pt>
                <c:pt idx="30">
                  <c:v>43982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14">
                  <c:v>308</c:v>
                </c:pt>
                <c:pt idx="15">
                  <c:v>240</c:v>
                </c:pt>
                <c:pt idx="16">
                  <c:v>259</c:v>
                </c:pt>
                <c:pt idx="17">
                  <c:v>202</c:v>
                </c:pt>
                <c:pt idx="18">
                  <c:v>281</c:v>
                </c:pt>
                <c:pt idx="19">
                  <c:v>409</c:v>
                </c:pt>
                <c:pt idx="20">
                  <c:v>302</c:v>
                </c:pt>
                <c:pt idx="21">
                  <c:v>283</c:v>
                </c:pt>
                <c:pt idx="22">
                  <c:v>212</c:v>
                </c:pt>
                <c:pt idx="23">
                  <c:v>184</c:v>
                </c:pt>
                <c:pt idx="24">
                  <c:v>230</c:v>
                </c:pt>
                <c:pt idx="25">
                  <c:v>237</c:v>
                </c:pt>
                <c:pt idx="26">
                  <c:v>326</c:v>
                </c:pt>
                <c:pt idx="27">
                  <c:v>291</c:v>
                </c:pt>
                <c:pt idx="28">
                  <c:v>378</c:v>
                </c:pt>
                <c:pt idx="29">
                  <c:v>186</c:v>
                </c:pt>
                <c:pt idx="30">
                  <c:v>186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801-47FF-BE20-E70EAFA4A8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198688"/>
        <c:axId val="307204592"/>
      </c:lineChart>
      <c:dateAx>
        <c:axId val="307198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04592"/>
        <c:crosses val="autoZero"/>
        <c:auto val="1"/>
        <c:lblOffset val="100"/>
        <c:baseTimeUnit val="days"/>
      </c:dateAx>
      <c:valAx>
        <c:axId val="30720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19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3A142-F308-45E0-B12A-A641EFB3DD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Symrise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422708-8020-4CC8-B282-B95CA6C7A0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Cybay New Media</a:t>
            </a:r>
          </a:p>
        </p:txBody>
      </p:sp>
    </p:spTree>
    <p:extLst>
      <p:ext uri="{BB962C8B-B14F-4D97-AF65-F5344CB8AC3E}">
        <p14:creationId xmlns:p14="http://schemas.microsoft.com/office/powerpoint/2010/main" val="2508564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CABA5-BB9B-47A9-9708-54FC75524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8DCE47-9CEB-429E-817E-E66FAF1F03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5393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55769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618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8001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29799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4903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5724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8239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1690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4006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7159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8726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4226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08556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1645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252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241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44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06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005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Flavor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80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AA8F4-A046-402D-A332-36F0A2D03A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630430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36DD8-88A4-4CB2-8C02-E7CE722A7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61DA8D-B908-49DD-8A81-64FE894A5C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4666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991237291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1096613516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769954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599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51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36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 Flavors &amp;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86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501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9FC09-6725-4E65-86C2-A77491BB1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925963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326C3-9EB9-49D2-9478-9A2AB6409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779E9A-8FC6-4A0D-BEDD-29CDDAAD96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5828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93284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3760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3319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2532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290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0533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8295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8622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027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9995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5980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8753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621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2.2321 %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16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 Flavors &amp; Fragrances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10.5622 %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48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2.4819 %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2.2854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60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Flavor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4.9527 %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-9.5238 %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312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6AB42-D1B2-4EF0-AB3D-58CD9050F2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203678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4A28-35D1-43F7-B1AA-0CE9C9F7D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 | Symrise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F26A39-E57C-45C4-8D21-EA8EAAE562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1581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1B96D-82F9-4C77-9A2C-F9A3FC212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85781-B16E-41ED-B52B-3C7D670F9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089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69CD4-8503-4879-9C77-0EE3AAA3D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| Symrise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ED6CD1-DB43-40C8-A957-A6A4B61DEF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1341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8A0C7F-3AF8-46C3-A1B1-7FDA0FD1D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2308C-B64A-4EE4-81B0-061092A09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149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1200A-1F77-4303-AAB7-353B23F31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146C27-7A1E-487E-AB1E-054D1A1291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5729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78418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2211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1641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7695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110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8020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7213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9794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1741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1907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02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wearefirmenich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3.1403 %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356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1.9328 %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858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1.4767 %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4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iffinc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2.0679 %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959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symriseflavorna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2.6061 %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460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6D3FE-9F51-4327-948E-08ECF6157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1201968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340</Words>
  <Application>Microsoft Office PowerPoint</Application>
  <PresentationFormat>On-screen Show (4:3)</PresentationFormat>
  <Paragraphs>235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Symrise</vt:lpstr>
      <vt:lpstr>Twitter Key Metrics Table | Symrise</vt:lpstr>
      <vt:lpstr>LinkedIn Followers Table | Symrise</vt:lpstr>
      <vt:lpstr>Youtube Key Metrics Table | Symrise</vt:lpstr>
      <vt:lpstr>Youtube Video Views Total | Symrise</vt:lpstr>
      <vt:lpstr>Youtube Video Views Change | Symrise</vt:lpstr>
      <vt:lpstr>Instagram Key Metrics Table | Symrise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Symrise</dc:title>
  <dc:creator>Frederik Peiniger</dc:creator>
  <cp:lastModifiedBy>Frederik Peiniger</cp:lastModifiedBy>
  <cp:revision>1</cp:revision>
  <dcterms:created xsi:type="dcterms:W3CDTF">2020-06-14T20:26:18Z</dcterms:created>
  <dcterms:modified xsi:type="dcterms:W3CDTF">2020-06-14T20:26:31Z</dcterms:modified>
</cp:coreProperties>
</file>