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43954</c:v>
                </c:pt>
                <c:pt idx="1">
                  <c:v>43955</c:v>
                </c:pt>
                <c:pt idx="2">
                  <c:v>43956</c:v>
                </c:pt>
                <c:pt idx="3">
                  <c:v>43957</c:v>
                </c:pt>
                <c:pt idx="4">
                  <c:v>43958</c:v>
                </c:pt>
                <c:pt idx="5">
                  <c:v>43959</c:v>
                </c:pt>
                <c:pt idx="6">
                  <c:v>43960</c:v>
                </c:pt>
                <c:pt idx="7">
                  <c:v>43961</c:v>
                </c:pt>
                <c:pt idx="8">
                  <c:v>43962</c:v>
                </c:pt>
                <c:pt idx="9">
                  <c:v>43963</c:v>
                </c:pt>
                <c:pt idx="10">
                  <c:v>43964</c:v>
                </c:pt>
                <c:pt idx="11">
                  <c:v>43965</c:v>
                </c:pt>
                <c:pt idx="12">
                  <c:v>43966</c:v>
                </c:pt>
                <c:pt idx="13">
                  <c:v>43967</c:v>
                </c:pt>
                <c:pt idx="14">
                  <c:v>43968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12">
                  <c:v>113224</c:v>
                </c:pt>
                <c:pt idx="13">
                  <c:v>113256</c:v>
                </c:pt>
                <c:pt idx="14">
                  <c:v>113288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22-4121-87C8-5222D870A8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43954</c:v>
                </c:pt>
                <c:pt idx="1">
                  <c:v>43955</c:v>
                </c:pt>
                <c:pt idx="2">
                  <c:v>43956</c:v>
                </c:pt>
                <c:pt idx="3">
                  <c:v>43957</c:v>
                </c:pt>
                <c:pt idx="4">
                  <c:v>43958</c:v>
                </c:pt>
                <c:pt idx="5">
                  <c:v>43959</c:v>
                </c:pt>
                <c:pt idx="6">
                  <c:v>43960</c:v>
                </c:pt>
                <c:pt idx="7">
                  <c:v>43961</c:v>
                </c:pt>
                <c:pt idx="8">
                  <c:v>43962</c:v>
                </c:pt>
                <c:pt idx="9">
                  <c:v>43963</c:v>
                </c:pt>
                <c:pt idx="10">
                  <c:v>43964</c:v>
                </c:pt>
                <c:pt idx="11">
                  <c:v>43965</c:v>
                </c:pt>
                <c:pt idx="12">
                  <c:v>43966</c:v>
                </c:pt>
                <c:pt idx="13">
                  <c:v>43967</c:v>
                </c:pt>
                <c:pt idx="14">
                  <c:v>43968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12">
                  <c:v>5936</c:v>
                </c:pt>
                <c:pt idx="13">
                  <c:v>5941</c:v>
                </c:pt>
                <c:pt idx="14">
                  <c:v>5942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22-4121-87C8-5222D870A8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43954</c:v>
                </c:pt>
                <c:pt idx="1">
                  <c:v>43955</c:v>
                </c:pt>
                <c:pt idx="2">
                  <c:v>43956</c:v>
                </c:pt>
                <c:pt idx="3">
                  <c:v>43957</c:v>
                </c:pt>
                <c:pt idx="4">
                  <c:v>43958</c:v>
                </c:pt>
                <c:pt idx="5">
                  <c:v>43959</c:v>
                </c:pt>
                <c:pt idx="6">
                  <c:v>43960</c:v>
                </c:pt>
                <c:pt idx="7">
                  <c:v>43961</c:v>
                </c:pt>
                <c:pt idx="8">
                  <c:v>43962</c:v>
                </c:pt>
                <c:pt idx="9">
                  <c:v>43963</c:v>
                </c:pt>
                <c:pt idx="10">
                  <c:v>43964</c:v>
                </c:pt>
                <c:pt idx="11">
                  <c:v>43965</c:v>
                </c:pt>
                <c:pt idx="12">
                  <c:v>43966</c:v>
                </c:pt>
                <c:pt idx="13">
                  <c:v>43967</c:v>
                </c:pt>
                <c:pt idx="14">
                  <c:v>43968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12">
                  <c:v>213947</c:v>
                </c:pt>
                <c:pt idx="13">
                  <c:v>214327</c:v>
                </c:pt>
                <c:pt idx="14">
                  <c:v>214608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22-4121-87C8-5222D870A8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43954</c:v>
                </c:pt>
                <c:pt idx="1">
                  <c:v>43955</c:v>
                </c:pt>
                <c:pt idx="2">
                  <c:v>43956</c:v>
                </c:pt>
                <c:pt idx="3">
                  <c:v>43957</c:v>
                </c:pt>
                <c:pt idx="4">
                  <c:v>43958</c:v>
                </c:pt>
                <c:pt idx="5">
                  <c:v>43959</c:v>
                </c:pt>
                <c:pt idx="6">
                  <c:v>43960</c:v>
                </c:pt>
                <c:pt idx="7">
                  <c:v>43961</c:v>
                </c:pt>
                <c:pt idx="8">
                  <c:v>43962</c:v>
                </c:pt>
                <c:pt idx="9">
                  <c:v>43963</c:v>
                </c:pt>
                <c:pt idx="10">
                  <c:v>43964</c:v>
                </c:pt>
                <c:pt idx="11">
                  <c:v>43965</c:v>
                </c:pt>
                <c:pt idx="12">
                  <c:v>43966</c:v>
                </c:pt>
                <c:pt idx="13">
                  <c:v>43967</c:v>
                </c:pt>
                <c:pt idx="14">
                  <c:v>43968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12">
                  <c:v>1961634</c:v>
                </c:pt>
                <c:pt idx="13">
                  <c:v>1961905</c:v>
                </c:pt>
                <c:pt idx="14">
                  <c:v>1962158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22-4121-87C8-5222D870A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960664"/>
        <c:axId val="352960008"/>
      </c:lineChart>
      <c:dateAx>
        <c:axId val="352960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0008"/>
        <c:crosses val="autoZero"/>
        <c:auto val="1"/>
        <c:lblOffset val="100"/>
        <c:baseTimeUnit val="days"/>
      </c:dateAx>
      <c:valAx>
        <c:axId val="35296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960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43954</c:v>
                </c:pt>
                <c:pt idx="1">
                  <c:v>43955</c:v>
                </c:pt>
                <c:pt idx="2">
                  <c:v>43956</c:v>
                </c:pt>
                <c:pt idx="3">
                  <c:v>43957</c:v>
                </c:pt>
                <c:pt idx="4">
                  <c:v>43958</c:v>
                </c:pt>
                <c:pt idx="5">
                  <c:v>43959</c:v>
                </c:pt>
                <c:pt idx="6">
                  <c:v>43960</c:v>
                </c:pt>
                <c:pt idx="7">
                  <c:v>43961</c:v>
                </c:pt>
                <c:pt idx="8">
                  <c:v>43962</c:v>
                </c:pt>
                <c:pt idx="9">
                  <c:v>43963</c:v>
                </c:pt>
                <c:pt idx="10">
                  <c:v>43964</c:v>
                </c:pt>
                <c:pt idx="11">
                  <c:v>43965</c:v>
                </c:pt>
                <c:pt idx="12">
                  <c:v>43966</c:v>
                </c:pt>
                <c:pt idx="13">
                  <c:v>43967</c:v>
                </c:pt>
                <c:pt idx="14">
                  <c:v>43968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12">
                  <c:v>61</c:v>
                </c:pt>
                <c:pt idx="13">
                  <c:v>39</c:v>
                </c:pt>
                <c:pt idx="14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E0-406B-A30B-23C9F6E3CF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43954</c:v>
                </c:pt>
                <c:pt idx="1">
                  <c:v>43955</c:v>
                </c:pt>
                <c:pt idx="2">
                  <c:v>43956</c:v>
                </c:pt>
                <c:pt idx="3">
                  <c:v>43957</c:v>
                </c:pt>
                <c:pt idx="4">
                  <c:v>43958</c:v>
                </c:pt>
                <c:pt idx="5">
                  <c:v>43959</c:v>
                </c:pt>
                <c:pt idx="6">
                  <c:v>43960</c:v>
                </c:pt>
                <c:pt idx="7">
                  <c:v>43961</c:v>
                </c:pt>
                <c:pt idx="8">
                  <c:v>43962</c:v>
                </c:pt>
                <c:pt idx="9">
                  <c:v>43963</c:v>
                </c:pt>
                <c:pt idx="10">
                  <c:v>43964</c:v>
                </c:pt>
                <c:pt idx="11">
                  <c:v>43965</c:v>
                </c:pt>
                <c:pt idx="12">
                  <c:v>43966</c:v>
                </c:pt>
                <c:pt idx="13">
                  <c:v>43967</c:v>
                </c:pt>
                <c:pt idx="14">
                  <c:v>43968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12">
                  <c:v>6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E0-406B-A30B-23C9F6E3CF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43954</c:v>
                </c:pt>
                <c:pt idx="1">
                  <c:v>43955</c:v>
                </c:pt>
                <c:pt idx="2">
                  <c:v>43956</c:v>
                </c:pt>
                <c:pt idx="3">
                  <c:v>43957</c:v>
                </c:pt>
                <c:pt idx="4">
                  <c:v>43958</c:v>
                </c:pt>
                <c:pt idx="5">
                  <c:v>43959</c:v>
                </c:pt>
                <c:pt idx="6">
                  <c:v>43960</c:v>
                </c:pt>
                <c:pt idx="7">
                  <c:v>43961</c:v>
                </c:pt>
                <c:pt idx="8">
                  <c:v>43962</c:v>
                </c:pt>
                <c:pt idx="9">
                  <c:v>43963</c:v>
                </c:pt>
                <c:pt idx="10">
                  <c:v>43964</c:v>
                </c:pt>
                <c:pt idx="11">
                  <c:v>43965</c:v>
                </c:pt>
                <c:pt idx="12">
                  <c:v>43966</c:v>
                </c:pt>
                <c:pt idx="13">
                  <c:v>43967</c:v>
                </c:pt>
                <c:pt idx="14">
                  <c:v>43968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12">
                  <c:v>837</c:v>
                </c:pt>
                <c:pt idx="13">
                  <c:v>327</c:v>
                </c:pt>
                <c:pt idx="14">
                  <c:v>290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E0-406B-A30B-23C9F6E3CF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43954</c:v>
                </c:pt>
                <c:pt idx="1">
                  <c:v>43955</c:v>
                </c:pt>
                <c:pt idx="2">
                  <c:v>43956</c:v>
                </c:pt>
                <c:pt idx="3">
                  <c:v>43957</c:v>
                </c:pt>
                <c:pt idx="4">
                  <c:v>43958</c:v>
                </c:pt>
                <c:pt idx="5">
                  <c:v>43959</c:v>
                </c:pt>
                <c:pt idx="6">
                  <c:v>43960</c:v>
                </c:pt>
                <c:pt idx="7">
                  <c:v>43961</c:v>
                </c:pt>
                <c:pt idx="8">
                  <c:v>43962</c:v>
                </c:pt>
                <c:pt idx="9">
                  <c:v>43963</c:v>
                </c:pt>
                <c:pt idx="10">
                  <c:v>43964</c:v>
                </c:pt>
                <c:pt idx="11">
                  <c:v>43965</c:v>
                </c:pt>
                <c:pt idx="12">
                  <c:v>43966</c:v>
                </c:pt>
                <c:pt idx="13">
                  <c:v>43967</c:v>
                </c:pt>
                <c:pt idx="14">
                  <c:v>43968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12">
                  <c:v>308</c:v>
                </c:pt>
                <c:pt idx="13">
                  <c:v>240</c:v>
                </c:pt>
                <c:pt idx="14">
                  <c:v>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E0-406B-A30B-23C9F6E3C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461272"/>
        <c:axId val="357467832"/>
      </c:lineChart>
      <c:dateAx>
        <c:axId val="357461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7832"/>
        <c:crosses val="autoZero"/>
        <c:auto val="1"/>
        <c:lblOffset val="100"/>
        <c:baseTimeUnit val="days"/>
      </c:dateAx>
      <c:valAx>
        <c:axId val="35746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46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E7145-FB6A-44DE-B5EC-8CB1D826F1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Symrise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1E7CD3-64D2-42D9-82DD-E72F4D746F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Cybay New Media</a:t>
            </a:r>
          </a:p>
        </p:txBody>
      </p:sp>
    </p:spTree>
    <p:extLst>
      <p:ext uri="{BB962C8B-B14F-4D97-AF65-F5344CB8AC3E}">
        <p14:creationId xmlns:p14="http://schemas.microsoft.com/office/powerpoint/2010/main" val="3983636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539DE-1941-4988-A8FA-370C47E62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125F8-7E7F-4F57-A834-3C7885D996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853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57069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6207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3376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5229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9284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5703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1626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083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1437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7572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5119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1415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719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4581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02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72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65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87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60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964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02D43-C9B2-4EF0-B05D-592B3A683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217692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92079-A508-4ED8-BBDC-2A2C638C5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14A66F-A0C2-41FB-99F0-C66BAF63A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3278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749619006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478400348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506044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2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08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26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4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743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995D8-DC31-4404-8BC1-7DB84AE0E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924521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7B8F3-8FDB-4403-98D8-477C410FB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581E2-8984-413E-89DC-210E198E0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9977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10469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3123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818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793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6902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261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571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568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5992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254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137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367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440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86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540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28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-4.7619 %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524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F112A-2F19-45A2-8BC5-F274C4ED0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3751485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AFDA1-659C-4BDD-9733-CE458A884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41F0CC-289F-43A2-A8EE-31F446A2BD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5999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800DC-0595-48DB-A932-B4403FCFB3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05/03/2020 - 05/17/2020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A9970-5C8A-4669-B6A4-6B8C7F427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583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0E99F-0D17-4AEA-A91D-A01F612A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B90F45-9A4A-41AE-8C37-18C7E3EF33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636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8F1AC-C8BB-4F89-8F5B-AB9C4D0E66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05/03/2020 - 05/17/2020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228A-468D-49D4-9622-24A599CD8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109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7DFAB-A4DC-4FB6-8BC3-083A0ACC4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AF5C4-8328-4497-BA19-CAF613D143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904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0386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986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302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062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861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302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99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786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190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267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wearefirmenich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10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29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2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24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symriseflavorna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3.1198 %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551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F506-A16B-4FAC-B5F3-A8C3D143A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05/03/2020 - 05/17/2020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746468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340</Words>
  <Application>Microsoft Office PowerPoint</Application>
  <PresentationFormat>On-screen Show (4:3)</PresentationFormat>
  <Paragraphs>235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Symrise</vt:lpstr>
      <vt:lpstr>Twitter Key Metrics Table | Symrise</vt:lpstr>
      <vt:lpstr>LinkedIn Followers Table | Symrise</vt:lpstr>
      <vt:lpstr>Youtube Key Metrics Table | Symrise</vt:lpstr>
      <vt:lpstr>Youtube Video Views Total | Symrise</vt:lpstr>
      <vt:lpstr>Youtube Video Views Change | Symrise</vt:lpstr>
      <vt:lpstr>Instagram Key Metrics Table | Symrise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Symrise</dc:title>
  <dc:creator>Frederik Peiniger</dc:creator>
  <cp:lastModifiedBy>Frederik Peiniger</cp:lastModifiedBy>
  <cp:revision>1</cp:revision>
  <dcterms:created xsi:type="dcterms:W3CDTF">2020-06-14T20:24:08Z</dcterms:created>
  <dcterms:modified xsi:type="dcterms:W3CDTF">2020-06-14T20:24:25Z</dcterms:modified>
</cp:coreProperties>
</file>