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BF915-0AD8-47DA-9BF6-07B07F5BF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C4E7A2-8212-4560-A44A-B9375F1BA5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374949"/>
              </p:ext>
            </p:extLst>
          </p:nvPr>
        </p:nvGraphicFramePr>
        <p:xfrm>
          <a:off x="457200" y="1731963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532682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39718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8949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54973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468533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400074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33525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81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9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90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45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725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A4D1A-0F23-41B3-B11E-0E7AA2B79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632880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 | Symrise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Symrise</dc:title>
  <dc:creator>Administrator</dc:creator>
  <cp:lastModifiedBy>Administrator</cp:lastModifiedBy>
  <cp:revision>1</cp:revision>
  <dcterms:created xsi:type="dcterms:W3CDTF">2018-07-06T09:17:08Z</dcterms:created>
  <dcterms:modified xsi:type="dcterms:W3CDTF">2018-07-06T09:17:15Z</dcterms:modified>
</cp:coreProperties>
</file>