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it telco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2045335</c:v>
                </c:pt>
                <c:pt idx="1">
                  <c:v>2045973</c:v>
                </c:pt>
                <c:pt idx="2">
                  <c:v>2046582</c:v>
                </c:pt>
                <c:pt idx="3">
                  <c:v>2046702</c:v>
                </c:pt>
                <c:pt idx="4">
                  <c:v>2048353</c:v>
                </c:pt>
                <c:pt idx="5">
                  <c:v>2049137</c:v>
                </c:pt>
                <c:pt idx="6">
                  <c:v>2051154</c:v>
                </c:pt>
                <c:pt idx="7">
                  <c:v>2052108</c:v>
                </c:pt>
                <c:pt idx="8">
                  <c:v>2052996</c:v>
                </c:pt>
                <c:pt idx="9">
                  <c:v>2053494</c:v>
                </c:pt>
                <c:pt idx="10">
                  <c:v>2054074</c:v>
                </c:pt>
                <c:pt idx="11">
                  <c:v>2055219</c:v>
                </c:pt>
                <c:pt idx="12">
                  <c:v>2056357</c:v>
                </c:pt>
                <c:pt idx="13">
                  <c:v>2057238</c:v>
                </c:pt>
                <c:pt idx="14">
                  <c:v>2058116</c:v>
                </c:pt>
                <c:pt idx="15">
                  <c:v>2058271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5-4C71-A853-0899366C47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 telco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1335972</c:v>
                </c:pt>
                <c:pt idx="1">
                  <c:v>1336255</c:v>
                </c:pt>
                <c:pt idx="2">
                  <c:v>1336460</c:v>
                </c:pt>
                <c:pt idx="3">
                  <c:v>1336629</c:v>
                </c:pt>
                <c:pt idx="4">
                  <c:v>1336950</c:v>
                </c:pt>
                <c:pt idx="5">
                  <c:v>1337239</c:v>
                </c:pt>
                <c:pt idx="6">
                  <c:v>1337640</c:v>
                </c:pt>
                <c:pt idx="7">
                  <c:v>1337905</c:v>
                </c:pt>
                <c:pt idx="8">
                  <c:v>1338261</c:v>
                </c:pt>
                <c:pt idx="9">
                  <c:v>1338433</c:v>
                </c:pt>
                <c:pt idx="10">
                  <c:v>1338771</c:v>
                </c:pt>
                <c:pt idx="11">
                  <c:v>1339068</c:v>
                </c:pt>
                <c:pt idx="12">
                  <c:v>1339264</c:v>
                </c:pt>
                <c:pt idx="13">
                  <c:v>1339430</c:v>
                </c:pt>
                <c:pt idx="14">
                  <c:v>1339585</c:v>
                </c:pt>
                <c:pt idx="15">
                  <c:v>1339641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35-4C71-A853-0899366C47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telco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2341994</c:v>
                </c:pt>
                <c:pt idx="1">
                  <c:v>2342204</c:v>
                </c:pt>
                <c:pt idx="2">
                  <c:v>2342267</c:v>
                </c:pt>
                <c:pt idx="3">
                  <c:v>2342216</c:v>
                </c:pt>
                <c:pt idx="4">
                  <c:v>2342446</c:v>
                </c:pt>
                <c:pt idx="5">
                  <c:v>2342727</c:v>
                </c:pt>
                <c:pt idx="6">
                  <c:v>2343959</c:v>
                </c:pt>
                <c:pt idx="7">
                  <c:v>2345114</c:v>
                </c:pt>
                <c:pt idx="8">
                  <c:v>2345391</c:v>
                </c:pt>
                <c:pt idx="9">
                  <c:v>2345630</c:v>
                </c:pt>
                <c:pt idx="10">
                  <c:v>2345897</c:v>
                </c:pt>
                <c:pt idx="11">
                  <c:v>2346097</c:v>
                </c:pt>
                <c:pt idx="12">
                  <c:v>2346332</c:v>
                </c:pt>
                <c:pt idx="13">
                  <c:v>2346633</c:v>
                </c:pt>
                <c:pt idx="14">
                  <c:v>2346919</c:v>
                </c:pt>
                <c:pt idx="15">
                  <c:v>2346880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35-4C71-A853-0899366C47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Italia telco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950165</c:v>
                </c:pt>
                <c:pt idx="1">
                  <c:v>950265</c:v>
                </c:pt>
                <c:pt idx="2">
                  <c:v>950366</c:v>
                </c:pt>
                <c:pt idx="3">
                  <c:v>950488</c:v>
                </c:pt>
                <c:pt idx="4">
                  <c:v>950676</c:v>
                </c:pt>
                <c:pt idx="5">
                  <c:v>950775</c:v>
                </c:pt>
                <c:pt idx="6">
                  <c:v>950876</c:v>
                </c:pt>
                <c:pt idx="7">
                  <c:v>950995</c:v>
                </c:pt>
                <c:pt idx="8">
                  <c:v>951129</c:v>
                </c:pt>
                <c:pt idx="9">
                  <c:v>951238</c:v>
                </c:pt>
                <c:pt idx="10">
                  <c:v>951367</c:v>
                </c:pt>
                <c:pt idx="11">
                  <c:v>951496</c:v>
                </c:pt>
                <c:pt idx="12">
                  <c:v>951581</c:v>
                </c:pt>
                <c:pt idx="13">
                  <c:v>951677</c:v>
                </c:pt>
                <c:pt idx="14">
                  <c:v>951775</c:v>
                </c:pt>
                <c:pt idx="15">
                  <c:v>951796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35-4C71-A853-0899366C47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PosteMobile telco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1021836</c:v>
                </c:pt>
                <c:pt idx="1">
                  <c:v>1021864</c:v>
                </c:pt>
                <c:pt idx="2">
                  <c:v>1021922</c:v>
                </c:pt>
                <c:pt idx="3">
                  <c:v>1021983</c:v>
                </c:pt>
                <c:pt idx="4">
                  <c:v>1022061</c:v>
                </c:pt>
                <c:pt idx="5">
                  <c:v>1022147</c:v>
                </c:pt>
                <c:pt idx="6">
                  <c:v>1022171</c:v>
                </c:pt>
                <c:pt idx="7">
                  <c:v>1022238</c:v>
                </c:pt>
                <c:pt idx="8">
                  <c:v>1022335</c:v>
                </c:pt>
                <c:pt idx="9">
                  <c:v>1022400</c:v>
                </c:pt>
                <c:pt idx="10">
                  <c:v>1022487</c:v>
                </c:pt>
                <c:pt idx="11">
                  <c:v>1022567</c:v>
                </c:pt>
                <c:pt idx="12">
                  <c:v>1022601</c:v>
                </c:pt>
                <c:pt idx="13">
                  <c:v>1022646</c:v>
                </c:pt>
                <c:pt idx="14">
                  <c:v>1022708</c:v>
                </c:pt>
                <c:pt idx="15">
                  <c:v>1022690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E35-4C71-A853-0899366C47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 Assistenza Clienti telco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Sheet1!$G$2:$G$17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35-4C71-A853-0899366C47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Vodafone Unlimited telco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2039553</c:v>
                </c:pt>
                <c:pt idx="1">
                  <c:v>2039705</c:v>
                </c:pt>
                <c:pt idx="2">
                  <c:v>2039946</c:v>
                </c:pt>
                <c:pt idx="3">
                  <c:v>2040368</c:v>
                </c:pt>
                <c:pt idx="4">
                  <c:v>2040721</c:v>
                </c:pt>
                <c:pt idx="5">
                  <c:v>2040940</c:v>
                </c:pt>
                <c:pt idx="6">
                  <c:v>2041027</c:v>
                </c:pt>
                <c:pt idx="7">
                  <c:v>2041240</c:v>
                </c:pt>
                <c:pt idx="8">
                  <c:v>2041555</c:v>
                </c:pt>
                <c:pt idx="9">
                  <c:v>2041559</c:v>
                </c:pt>
                <c:pt idx="10">
                  <c:v>2041716</c:v>
                </c:pt>
                <c:pt idx="11">
                  <c:v>2041757</c:v>
                </c:pt>
                <c:pt idx="12">
                  <c:v>2041782</c:v>
                </c:pt>
                <c:pt idx="13">
                  <c:v>2042035</c:v>
                </c:pt>
                <c:pt idx="14">
                  <c:v>2042325</c:v>
                </c:pt>
                <c:pt idx="15">
                  <c:v>2042328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E35-4C71-A853-0899366C47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Wind Tre Business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8082</c:v>
                </c:pt>
                <c:pt idx="1">
                  <c:v>8080</c:v>
                </c:pt>
                <c:pt idx="2">
                  <c:v>8085</c:v>
                </c:pt>
                <c:pt idx="3">
                  <c:v>8086</c:v>
                </c:pt>
                <c:pt idx="4">
                  <c:v>8087</c:v>
                </c:pt>
                <c:pt idx="5">
                  <c:v>8090</c:v>
                </c:pt>
                <c:pt idx="6">
                  <c:v>8125</c:v>
                </c:pt>
                <c:pt idx="7">
                  <c:v>8173</c:v>
                </c:pt>
                <c:pt idx="8">
                  <c:v>8214</c:v>
                </c:pt>
                <c:pt idx="9">
                  <c:v>8256</c:v>
                </c:pt>
                <c:pt idx="10">
                  <c:v>8329</c:v>
                </c:pt>
                <c:pt idx="11">
                  <c:v>8370</c:v>
                </c:pt>
                <c:pt idx="12">
                  <c:v>8400</c:v>
                </c:pt>
                <c:pt idx="13">
                  <c:v>8428</c:v>
                </c:pt>
                <c:pt idx="14">
                  <c:v>8453</c:v>
                </c:pt>
                <c:pt idx="15">
                  <c:v>8466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E35-4C71-A853-0899366C4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495280"/>
        <c:axId val="406496592"/>
      </c:lineChart>
      <c:dateAx>
        <c:axId val="40649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496592"/>
        <c:crosses val="autoZero"/>
        <c:auto val="1"/>
        <c:lblOffset val="100"/>
        <c:baseTimeUnit val="days"/>
      </c:dateAx>
      <c:valAx>
        <c:axId val="40649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49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it telco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1.4425145718421E-2</c:v>
                </c:pt>
                <c:pt idx="1">
                  <c:v>3.1192934164819001E-2</c:v>
                </c:pt>
                <c:pt idx="2">
                  <c:v>2.9765788698091E-2</c:v>
                </c:pt>
                <c:pt idx="3">
                  <c:v>5.8634347414371997E-3</c:v>
                </c:pt>
                <c:pt idx="4">
                  <c:v>8.0666359831572998E-2</c:v>
                </c:pt>
                <c:pt idx="5">
                  <c:v>3.8274652855244999E-2</c:v>
                </c:pt>
                <c:pt idx="6">
                  <c:v>9.8431681239467994E-2</c:v>
                </c:pt>
                <c:pt idx="7">
                  <c:v>4.6510403411933E-2</c:v>
                </c:pt>
                <c:pt idx="8">
                  <c:v>4.3272576297154003E-2</c:v>
                </c:pt>
                <c:pt idx="9">
                  <c:v>2.4257231869911001E-2</c:v>
                </c:pt>
                <c:pt idx="10">
                  <c:v>2.8244543202951E-2</c:v>
                </c:pt>
                <c:pt idx="11">
                  <c:v>5.5742879759931002E-2</c:v>
                </c:pt>
                <c:pt idx="12">
                  <c:v>5.5371228078369999E-2</c:v>
                </c:pt>
                <c:pt idx="13">
                  <c:v>4.2842755416496001E-2</c:v>
                </c:pt>
                <c:pt idx="14">
                  <c:v>4.2678581671153001E-2</c:v>
                </c:pt>
                <c:pt idx="15">
                  <c:v>7.5311595653501E-3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15-4661-8C3F-C3E894AFBF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 telco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2.0064325629032001E-2</c:v>
                </c:pt>
                <c:pt idx="1">
                  <c:v>2.1183078687277999E-2</c:v>
                </c:pt>
                <c:pt idx="2">
                  <c:v>1.5341383194076E-2</c:v>
                </c:pt>
                <c:pt idx="3">
                  <c:v>1.2645346662076999E-2</c:v>
                </c:pt>
                <c:pt idx="4">
                  <c:v>2.4015639343453E-2</c:v>
                </c:pt>
                <c:pt idx="5">
                  <c:v>2.1616365608287998E-2</c:v>
                </c:pt>
                <c:pt idx="6">
                  <c:v>2.9987160111243999E-2</c:v>
                </c:pt>
                <c:pt idx="7">
                  <c:v>1.9811010436291E-2</c:v>
                </c:pt>
                <c:pt idx="8">
                  <c:v>2.6608765196333001E-2</c:v>
                </c:pt>
                <c:pt idx="9">
                  <c:v>1.2852500371751001E-2</c:v>
                </c:pt>
                <c:pt idx="10">
                  <c:v>2.5253412012405999E-2</c:v>
                </c:pt>
                <c:pt idx="11">
                  <c:v>2.2184525957016001E-2</c:v>
                </c:pt>
                <c:pt idx="12">
                  <c:v>1.4637046064875E-2</c:v>
                </c:pt>
                <c:pt idx="13">
                  <c:v>1.2394867628787E-2</c:v>
                </c:pt>
                <c:pt idx="14">
                  <c:v>1.1572086633866999E-2</c:v>
                </c:pt>
                <c:pt idx="15">
                  <c:v>4.1803991534691996E-3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15-4661-8C3F-C3E894AFBF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telco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1.5672863355265E-2</c:v>
                </c:pt>
                <c:pt idx="1">
                  <c:v>8.9667181043162E-3</c:v>
                </c:pt>
                <c:pt idx="2">
                  <c:v>2.6897742468205E-3</c:v>
                </c:pt>
                <c:pt idx="3">
                  <c:v>-2.1773777284997999E-3</c:v>
                </c:pt>
                <c:pt idx="4">
                  <c:v>9.8197604320011001E-3</c:v>
                </c:pt>
                <c:pt idx="5">
                  <c:v>1.1996007592064E-2</c:v>
                </c:pt>
                <c:pt idx="6">
                  <c:v>5.2588287068873002E-2</c:v>
                </c:pt>
                <c:pt idx="7">
                  <c:v>4.9275605929966999E-2</c:v>
                </c:pt>
                <c:pt idx="8">
                  <c:v>1.1811792518402E-2</c:v>
                </c:pt>
                <c:pt idx="9">
                  <c:v>1.0190198563907E-2</c:v>
                </c:pt>
                <c:pt idx="10">
                  <c:v>1.1382869421008E-2</c:v>
                </c:pt>
                <c:pt idx="11">
                  <c:v>8.5255234991135995E-3</c:v>
                </c:pt>
                <c:pt idx="12">
                  <c:v>1.001663614079E-2</c:v>
                </c:pt>
                <c:pt idx="13">
                  <c:v>1.2828534069346999E-2</c:v>
                </c:pt>
                <c:pt idx="14">
                  <c:v>1.2187674851584999E-2</c:v>
                </c:pt>
                <c:pt idx="15">
                  <c:v>-1.6617531325111999E-3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15-4661-8C3F-C3E894AFBF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Italia telco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7.9992505965230994E-3</c:v>
                </c:pt>
                <c:pt idx="1">
                  <c:v>1.052448785211E-2</c:v>
                </c:pt>
                <c:pt idx="2">
                  <c:v>1.0628614123428999E-2</c:v>
                </c:pt>
                <c:pt idx="3">
                  <c:v>1.283715957852E-2</c:v>
                </c:pt>
                <c:pt idx="4">
                  <c:v>1.9779313363241E-2</c:v>
                </c:pt>
                <c:pt idx="5">
                  <c:v>1.0413642502809E-2</c:v>
                </c:pt>
                <c:pt idx="6">
                  <c:v>1.0622912886854999E-2</c:v>
                </c:pt>
                <c:pt idx="7">
                  <c:v>1.2514775848795999E-2</c:v>
                </c:pt>
                <c:pt idx="8">
                  <c:v>1.4090505207704E-2</c:v>
                </c:pt>
                <c:pt idx="9">
                  <c:v>1.146006482822E-2</c:v>
                </c:pt>
                <c:pt idx="10">
                  <c:v>1.3561274885990999E-2</c:v>
                </c:pt>
                <c:pt idx="11">
                  <c:v>1.3559436053594E-2</c:v>
                </c:pt>
                <c:pt idx="12">
                  <c:v>8.9333008231247991E-3</c:v>
                </c:pt>
                <c:pt idx="13">
                  <c:v>1.0088473813580001E-2</c:v>
                </c:pt>
                <c:pt idx="14">
                  <c:v>1.0297611479524999E-2</c:v>
                </c:pt>
                <c:pt idx="15">
                  <c:v>2.2064038244332999E-3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15-4661-8C3F-C3E894AFBF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PosteMobile telco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3.7189346622326998E-3</c:v>
                </c:pt>
                <c:pt idx="1">
                  <c:v>2.7401657408821002E-3</c:v>
                </c:pt>
                <c:pt idx="2">
                  <c:v>5.6759020769887002E-3</c:v>
                </c:pt>
                <c:pt idx="3">
                  <c:v>5.9691444161099998E-3</c:v>
                </c:pt>
                <c:pt idx="4">
                  <c:v>7.6322208882143999E-3</c:v>
                </c:pt>
                <c:pt idx="5">
                  <c:v>8.4143705708368006E-3</c:v>
                </c:pt>
                <c:pt idx="6">
                  <c:v>2.3479988690472001E-3</c:v>
                </c:pt>
                <c:pt idx="7">
                  <c:v>6.5546762723653999E-3</c:v>
                </c:pt>
                <c:pt idx="8">
                  <c:v>9.4889839743778001E-3</c:v>
                </c:pt>
                <c:pt idx="9">
                  <c:v>6.3579941995529996E-3</c:v>
                </c:pt>
                <c:pt idx="10">
                  <c:v>8.5093896713615003E-3</c:v>
                </c:pt>
                <c:pt idx="11">
                  <c:v>7.8240603548016003E-3</c:v>
                </c:pt>
                <c:pt idx="12">
                  <c:v>3.3249655034828999E-3</c:v>
                </c:pt>
                <c:pt idx="13">
                  <c:v>4.4005433204153E-3</c:v>
                </c:pt>
                <c:pt idx="14">
                  <c:v>6.0627040051005002E-3</c:v>
                </c:pt>
                <c:pt idx="15">
                  <c:v>-1.7600331668471999E-3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15-4661-8C3F-C3E894AFBF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 Assistenza Clienti telco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Sheet1!$G$2:$G$17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15-4661-8C3F-C3E894AFBF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Vodafone Unlimited telco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6.4233885875508E-3</c:v>
                </c:pt>
                <c:pt idx="1">
                  <c:v>7.4526133912676002E-3</c:v>
                </c:pt>
                <c:pt idx="2">
                  <c:v>1.1815434094636E-2</c:v>
                </c:pt>
                <c:pt idx="3">
                  <c:v>2.0686822102154001E-2</c:v>
                </c:pt>
                <c:pt idx="4">
                  <c:v>1.7300800639885001E-2</c:v>
                </c:pt>
                <c:pt idx="5">
                  <c:v>1.0731501268423999E-2</c:v>
                </c:pt>
                <c:pt idx="6">
                  <c:v>4.2627416778543E-3</c:v>
                </c:pt>
                <c:pt idx="7">
                  <c:v>1.04359226997E-2</c:v>
                </c:pt>
                <c:pt idx="8">
                  <c:v>1.5431796359075999E-2</c:v>
                </c:pt>
                <c:pt idx="9">
                  <c:v>1.9592908346824001E-4</c:v>
                </c:pt>
                <c:pt idx="10">
                  <c:v>7.6902014587871001E-3</c:v>
                </c:pt>
                <c:pt idx="11">
                  <c:v>2.0081147426968E-3</c:v>
                </c:pt>
                <c:pt idx="12">
                  <c:v>1.2244356208893001E-3</c:v>
                </c:pt>
                <c:pt idx="13">
                  <c:v>1.2391136761907E-2</c:v>
                </c:pt>
                <c:pt idx="14">
                  <c:v>1.4201519562592999E-2</c:v>
                </c:pt>
                <c:pt idx="15">
                  <c:v>1.4689141052477001E-4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E15-4661-8C3F-C3E894AFBF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Wind Tre Business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3.7133308577793997E-2</c:v>
                </c:pt>
                <c:pt idx="1">
                  <c:v>-2.4746349913388001E-2</c:v>
                </c:pt>
                <c:pt idx="2">
                  <c:v>6.1881188118811999E-2</c:v>
                </c:pt>
                <c:pt idx="3">
                  <c:v>1.2368583797155001E-2</c:v>
                </c:pt>
                <c:pt idx="4">
                  <c:v>1.2367054167696999E-2</c:v>
                </c:pt>
                <c:pt idx="5">
                  <c:v>3.7096574749598002E-2</c:v>
                </c:pt>
                <c:pt idx="6">
                  <c:v>0.43263288009889</c:v>
                </c:pt>
                <c:pt idx="7">
                  <c:v>0.59076923076923005</c:v>
                </c:pt>
                <c:pt idx="8">
                  <c:v>0.50165178025205004</c:v>
                </c:pt>
                <c:pt idx="9">
                  <c:v>0.51132213294374995</c:v>
                </c:pt>
                <c:pt idx="10">
                  <c:v>0.88420542635659005</c:v>
                </c:pt>
                <c:pt idx="11">
                  <c:v>0.49225597310601998</c:v>
                </c:pt>
                <c:pt idx="12">
                  <c:v>0.35842293906810002</c:v>
                </c:pt>
                <c:pt idx="13">
                  <c:v>0.33333333333332998</c:v>
                </c:pt>
                <c:pt idx="14">
                  <c:v>0.29663028001898001</c:v>
                </c:pt>
                <c:pt idx="15">
                  <c:v>0.15379155329468999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E15-4661-8C3F-C3E894AFB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495608"/>
        <c:axId val="409959120"/>
      </c:lineChart>
      <c:dateAx>
        <c:axId val="40649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59120"/>
        <c:crosses val="autoZero"/>
        <c:auto val="1"/>
        <c:lblOffset val="100"/>
        <c:baseTimeUnit val="days"/>
      </c:dateAx>
      <c:valAx>
        <c:axId val="40995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49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it telco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4.4494708796800002E-2</c:v>
                </c:pt>
                <c:pt idx="1">
                  <c:v>2.2193391453296001E-2</c:v>
                </c:pt>
                <c:pt idx="2">
                  <c:v>1.0262540213275001E-2</c:v>
                </c:pt>
                <c:pt idx="3">
                  <c:v>0</c:v>
                </c:pt>
                <c:pt idx="4">
                  <c:v>1.0012077984808E-2</c:v>
                </c:pt>
                <c:pt idx="5">
                  <c:v>0</c:v>
                </c:pt>
                <c:pt idx="6">
                  <c:v>5.5752154115928002E-2</c:v>
                </c:pt>
                <c:pt idx="7">
                  <c:v>3.2876282333421998E-2</c:v>
                </c:pt>
                <c:pt idx="8">
                  <c:v>0</c:v>
                </c:pt>
                <c:pt idx="9">
                  <c:v>1.2955102776336999E-2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1-4CED-92E1-240A29F114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 telco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1.6166297311679002E-2</c:v>
                </c:pt>
                <c:pt idx="2">
                  <c:v>0</c:v>
                </c:pt>
                <c:pt idx="3">
                  <c:v>0</c:v>
                </c:pt>
                <c:pt idx="4">
                  <c:v>1.8551918066352001E-2</c:v>
                </c:pt>
                <c:pt idx="5">
                  <c:v>1.1442725791904E-2</c:v>
                </c:pt>
                <c:pt idx="6">
                  <c:v>2.5496489933373001E-2</c:v>
                </c:pt>
                <c:pt idx="7">
                  <c:v>8.9701384092356999E-3</c:v>
                </c:pt>
                <c:pt idx="8">
                  <c:v>2.6829426874118E-2</c:v>
                </c:pt>
                <c:pt idx="9">
                  <c:v>0</c:v>
                </c:pt>
                <c:pt idx="10">
                  <c:v>0</c:v>
                </c:pt>
                <c:pt idx="11">
                  <c:v>2.0165521588684999E-2</c:v>
                </c:pt>
                <c:pt idx="12">
                  <c:v>8.7367809517267005E-3</c:v>
                </c:pt>
                <c:pt idx="13">
                  <c:v>1.0042207135268001E-2</c:v>
                </c:pt>
                <c:pt idx="14">
                  <c:v>1.36244155499E-2</c:v>
                </c:pt>
                <c:pt idx="15">
                  <c:v>1.4183200670641E-3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D1-4CED-92E1-240A29F114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telco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1.3856803071128999E-2</c:v>
                </c:pt>
                <c:pt idx="1">
                  <c:v>1.4516892753038999E-2</c:v>
                </c:pt>
                <c:pt idx="2">
                  <c:v>0</c:v>
                </c:pt>
                <c:pt idx="3">
                  <c:v>0</c:v>
                </c:pt>
                <c:pt idx="4">
                  <c:v>0.13194121582304</c:v>
                </c:pt>
                <c:pt idx="5">
                  <c:v>8.1533826292823006E-3</c:v>
                </c:pt>
                <c:pt idx="6">
                  <c:v>2.3940157288114002E-2</c:v>
                </c:pt>
                <c:pt idx="7">
                  <c:v>2.3032275895956002E-2</c:v>
                </c:pt>
                <c:pt idx="8">
                  <c:v>2.14049492336E-2</c:v>
                </c:pt>
                <c:pt idx="9">
                  <c:v>0</c:v>
                </c:pt>
                <c:pt idx="10">
                  <c:v>0</c:v>
                </c:pt>
                <c:pt idx="11">
                  <c:v>6.0528636652135998E-3</c:v>
                </c:pt>
                <c:pt idx="12">
                  <c:v>9.2276322620186996E-3</c:v>
                </c:pt>
                <c:pt idx="13">
                  <c:v>8.9708764013531998E-3</c:v>
                </c:pt>
                <c:pt idx="14">
                  <c:v>5.5253107525671998E-3</c:v>
                </c:pt>
                <c:pt idx="15">
                  <c:v>6.3914126683763995E-4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D1-4CED-92E1-240A29F114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Italia telco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4.8098833103363998E-2</c:v>
                </c:pt>
                <c:pt idx="1">
                  <c:v>2.1100487784344001E-2</c:v>
                </c:pt>
                <c:pt idx="2">
                  <c:v>1.7994033557293999E-2</c:v>
                </c:pt>
                <c:pt idx="3">
                  <c:v>0</c:v>
                </c:pt>
                <c:pt idx="4">
                  <c:v>2.6404876170599001E-2</c:v>
                </c:pt>
                <c:pt idx="5">
                  <c:v>1.4199689710483999E-2</c:v>
                </c:pt>
                <c:pt idx="6">
                  <c:v>3.1972234638340001E-2</c:v>
                </c:pt>
                <c:pt idx="7">
                  <c:v>1.5773948797762002E-2</c:v>
                </c:pt>
                <c:pt idx="8">
                  <c:v>3.0176791839017999E-2</c:v>
                </c:pt>
                <c:pt idx="9">
                  <c:v>1.5769836088324E-2</c:v>
                </c:pt>
                <c:pt idx="10">
                  <c:v>0</c:v>
                </c:pt>
                <c:pt idx="11">
                  <c:v>1.7972927096132001E-2</c:v>
                </c:pt>
                <c:pt idx="12">
                  <c:v>1.4362712436778001E-2</c:v>
                </c:pt>
                <c:pt idx="13">
                  <c:v>4.1823021366519997E-2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D1-4CED-92E1-240A29F114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PosteMobile telco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5.1281198101029997E-2</c:v>
                </c:pt>
                <c:pt idx="1">
                  <c:v>3.0337133630180999E-3</c:v>
                </c:pt>
                <c:pt idx="2">
                  <c:v>4.3057345534218998E-3</c:v>
                </c:pt>
                <c:pt idx="3">
                  <c:v>4.1097820641283001E-3</c:v>
                </c:pt>
                <c:pt idx="4">
                  <c:v>8.3168464083942998E-4</c:v>
                </c:pt>
                <c:pt idx="5">
                  <c:v>6.6529433404036997E-3</c:v>
                </c:pt>
                <c:pt idx="6">
                  <c:v>3.7176212311392002E-3</c:v>
                </c:pt>
                <c:pt idx="7">
                  <c:v>2.7391792636304001E-2</c:v>
                </c:pt>
                <c:pt idx="8">
                  <c:v>0</c:v>
                </c:pt>
                <c:pt idx="9">
                  <c:v>1.8877761117094001E-2</c:v>
                </c:pt>
                <c:pt idx="10">
                  <c:v>5.6726878662184997E-3</c:v>
                </c:pt>
                <c:pt idx="11">
                  <c:v>6.2590034297382996E-3</c:v>
                </c:pt>
                <c:pt idx="12">
                  <c:v>6.0141758525460998E-3</c:v>
                </c:pt>
                <c:pt idx="13">
                  <c:v>1.0756652256012E-3</c:v>
                </c:pt>
                <c:pt idx="14">
                  <c:v>2.6890210692134E-3</c:v>
                </c:pt>
                <c:pt idx="15">
                  <c:v>1.7600486555673E-3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D1-4CED-92E1-240A29F114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 Assistenza Clienti telco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D1-4CED-92E1-240A29F114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Vodafone Unlimited telco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1.2862548278071999</c:v>
                </c:pt>
                <c:pt idx="1">
                  <c:v>3.3829681770557E-3</c:v>
                </c:pt>
                <c:pt idx="2">
                  <c:v>1.1389865960723999E-2</c:v>
                </c:pt>
                <c:pt idx="3">
                  <c:v>1.3038212255233E-2</c:v>
                </c:pt>
                <c:pt idx="4">
                  <c:v>6.9834318691486003E-3</c:v>
                </c:pt>
                <c:pt idx="5">
                  <c:v>1.2078419074591999E-2</c:v>
                </c:pt>
                <c:pt idx="6">
                  <c:v>3.8559850816984001E-2</c:v>
                </c:pt>
                <c:pt idx="7">
                  <c:v>0.15611427574782999</c:v>
                </c:pt>
                <c:pt idx="8">
                  <c:v>5.5207291869244002E-2</c:v>
                </c:pt>
                <c:pt idx="9">
                  <c:v>4.2075729455508998E-2</c:v>
                </c:pt>
                <c:pt idx="10">
                  <c:v>2.0204375214595002E-2</c:v>
                </c:pt>
                <c:pt idx="11">
                  <c:v>1.0064964324477E-2</c:v>
                </c:pt>
                <c:pt idx="12">
                  <c:v>2.5641490295914999</c:v>
                </c:pt>
                <c:pt idx="13">
                  <c:v>3.0853495848001001E-2</c:v>
                </c:pt>
                <c:pt idx="14">
                  <c:v>1.1510248851717</c:v>
                </c:pt>
                <c:pt idx="15">
                  <c:v>3.4274645673608998E-4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CD1-4CED-92E1-240A29F1149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Wind Tre Business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</c:numCache>
            </c:num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0.18562059151095001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0.24727992087042999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0.16768475266499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CD1-4CED-92E1-240A29F11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753024"/>
        <c:axId val="415750072"/>
      </c:lineChart>
      <c:dateAx>
        <c:axId val="41575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50072"/>
        <c:crosses val="autoZero"/>
        <c:auto val="1"/>
        <c:lblOffset val="100"/>
        <c:baseTimeUnit val="days"/>
      </c:dateAx>
      <c:valAx>
        <c:axId val="41575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5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Vodafone it telco</c:v>
                </c:pt>
                <c:pt idx="1">
                  <c:v>Wind telco</c:v>
                </c:pt>
                <c:pt idx="2">
                  <c:v>TIM telco</c:v>
                </c:pt>
                <c:pt idx="3">
                  <c:v>3 Italia telco</c:v>
                </c:pt>
                <c:pt idx="4">
                  <c:v>PosteMobile telco</c:v>
                </c:pt>
                <c:pt idx="5">
                  <c:v>3 Assistenza Clienti telco</c:v>
                </c:pt>
                <c:pt idx="6">
                  <c:v>Vodafone Unlimited telco</c:v>
                </c:pt>
                <c:pt idx="7">
                  <c:v>Wind Tre Business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4537</c:v>
                </c:pt>
                <c:pt idx="1">
                  <c:v>3917</c:v>
                </c:pt>
                <c:pt idx="2">
                  <c:v>11435</c:v>
                </c:pt>
                <c:pt idx="3">
                  <c:v>4179</c:v>
                </c:pt>
                <c:pt idx="4">
                  <c:v>3731</c:v>
                </c:pt>
                <c:pt idx="5">
                  <c:v>0</c:v>
                </c:pt>
                <c:pt idx="6">
                  <c:v>118889</c:v>
                </c:pt>
                <c:pt idx="7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8E-4159-904D-1A61B8297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761968"/>
        <c:axId val="399764264"/>
      </c:barChart>
      <c:catAx>
        <c:axId val="39976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64264"/>
        <c:crosses val="autoZero"/>
        <c:auto val="1"/>
        <c:lblAlgn val="ctr"/>
        <c:lblOffset val="100"/>
        <c:noMultiLvlLbl val="0"/>
      </c:catAx>
      <c:valAx>
        <c:axId val="39976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6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it telco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87.702399999999997</c:v>
                </c:pt>
                <c:pt idx="1">
                  <c:v>27.586200000000002</c:v>
                </c:pt>
                <c:pt idx="2">
                  <c:v>3.8161999999999998</c:v>
                </c:pt>
                <c:pt idx="3">
                  <c:v>93.877600000000001</c:v>
                </c:pt>
                <c:pt idx="4">
                  <c:v>13.760899999999999</c:v>
                </c:pt>
                <c:pt idx="5">
                  <c:v>13.5063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12-478C-9F7C-D3ECBBC244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 telco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57.081800000000001</c:v>
                </c:pt>
                <c:pt idx="1">
                  <c:v>65.517200000000003</c:v>
                </c:pt>
                <c:pt idx="2">
                  <c:v>3.2947000000000002</c:v>
                </c:pt>
                <c:pt idx="3">
                  <c:v>90.950199999999995</c:v>
                </c:pt>
                <c:pt idx="4">
                  <c:v>7.6722999999999999</c:v>
                </c:pt>
                <c:pt idx="5">
                  <c:v>6.1532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12-478C-9F7C-D3ECBBC244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telco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72.413799999999995</c:v>
                </c:pt>
                <c:pt idx="2">
                  <c:v>9.6181999999999999</c:v>
                </c:pt>
                <c:pt idx="3">
                  <c:v>99.751199999999997</c:v>
                </c:pt>
                <c:pt idx="4">
                  <c:v>11.5634</c:v>
                </c:pt>
                <c:pt idx="5">
                  <c:v>4.6830999999999996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12-478C-9F7C-D3ECBBC244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Italia telco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40.555799999999998</c:v>
                </c:pt>
                <c:pt idx="1">
                  <c:v>62.069000000000003</c:v>
                </c:pt>
                <c:pt idx="2">
                  <c:v>3.5150000000000001</c:v>
                </c:pt>
                <c:pt idx="3">
                  <c:v>98.250699999999995</c:v>
                </c:pt>
                <c:pt idx="4">
                  <c:v>12.154</c:v>
                </c:pt>
                <c:pt idx="5">
                  <c:v>3.7507000000000001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12-478C-9F7C-D3ECBBC244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PosteMobile telco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43.576599999999999</c:v>
                </c:pt>
                <c:pt idx="1">
                  <c:v>82.758600000000001</c:v>
                </c:pt>
                <c:pt idx="2">
                  <c:v>3.1381999999999999</c:v>
                </c:pt>
                <c:pt idx="3">
                  <c:v>100</c:v>
                </c:pt>
                <c:pt idx="4">
                  <c:v>7.5705999999999998</c:v>
                </c:pt>
                <c:pt idx="5">
                  <c:v>1.8224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2-478C-9F7C-D3ECBBC244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 Assistenza Clienti telco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12-478C-9F7C-D3ECBBC244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Vodafone Unlimited telco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87.023099999999999</c:v>
                </c:pt>
                <c:pt idx="1">
                  <c:v>100</c:v>
                </c:pt>
                <c:pt idx="2">
                  <c:v>100</c:v>
                </c:pt>
                <c:pt idx="3">
                  <c:v>25</c:v>
                </c:pt>
                <c:pt idx="4">
                  <c:v>100</c:v>
                </c:pt>
                <c:pt idx="5">
                  <c:v>2.9746000000000001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12-478C-9F7C-D3ECBBC244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Wind Tre Business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0.36070000000000002</c:v>
                </c:pt>
                <c:pt idx="1">
                  <c:v>10.344799999999999</c:v>
                </c:pt>
                <c:pt idx="2">
                  <c:v>4.1200000000000001E-2</c:v>
                </c:pt>
                <c:pt idx="3">
                  <c:v>100</c:v>
                </c:pt>
                <c:pt idx="4">
                  <c:v>98.296300000000002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912-478C-9F7C-D3ECBBC24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002744"/>
        <c:axId val="473997824"/>
      </c:radarChart>
      <c:catAx>
        <c:axId val="47400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997824"/>
        <c:crosses val="autoZero"/>
        <c:auto val="1"/>
        <c:lblAlgn val="ctr"/>
        <c:lblOffset val="100"/>
        <c:noMultiLvlLbl val="0"/>
      </c:catAx>
      <c:valAx>
        <c:axId val="47399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00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it telco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454</c:v>
                </c:pt>
                <c:pt idx="1">
                  <c:v>205</c:v>
                </c:pt>
                <c:pt idx="2">
                  <c:v>646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5-4E5D-8FC6-3CA413BA7D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 telco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215</c:v>
                </c:pt>
                <c:pt idx="1">
                  <c:v>173</c:v>
                </c:pt>
                <c:pt idx="2">
                  <c:v>200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65-4E5D-8FC6-3CA413BA7D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telco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289</c:v>
                </c:pt>
                <c:pt idx="1">
                  <c:v>346</c:v>
                </c:pt>
                <c:pt idx="2">
                  <c:v>348</c:v>
                </c:pt>
                <c:pt idx="3">
                  <c:v>675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65-4E5D-8FC6-3CA413BA7D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 Italia telco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263</c:v>
                </c:pt>
                <c:pt idx="1">
                  <c:v>0</c:v>
                </c:pt>
                <c:pt idx="2">
                  <c:v>125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65-4E5D-8FC6-3CA413BA7D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PosteMobile telco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64</c:v>
                </c:pt>
                <c:pt idx="1">
                  <c:v>0</c:v>
                </c:pt>
                <c:pt idx="2">
                  <c:v>9</c:v>
                </c:pt>
                <c:pt idx="3">
                  <c:v>1275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65-4E5D-8FC6-3CA413BA7D3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 Assistenza Clienti telco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65-4E5D-8FC6-3CA413BA7D3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Vodafone Unlimited telco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6647</c:v>
                </c:pt>
                <c:pt idx="1">
                  <c:v>35</c:v>
                </c:pt>
                <c:pt idx="2">
                  <c:v>582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65-4E5D-8FC6-3CA413BA7D3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Wind Tre Business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  <c:pt idx="4">
                  <c:v>Live Video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17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265-4E5D-8FC6-3CA413BA7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412072"/>
        <c:axId val="417412400"/>
      </c:barChart>
      <c:catAx>
        <c:axId val="41741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12400"/>
        <c:crosses val="autoZero"/>
        <c:auto val="1"/>
        <c:lblAlgn val="ctr"/>
        <c:lblOffset val="100"/>
        <c:noMultiLvlLbl val="0"/>
      </c:catAx>
      <c:valAx>
        <c:axId val="41741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1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339AC-2280-45DD-B2C6-F27734744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8FA8C3-275B-42FE-A577-00B4809047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welikecrm</a:t>
            </a:r>
          </a:p>
        </p:txBody>
      </p:sp>
    </p:spTree>
    <p:extLst>
      <p:ext uri="{BB962C8B-B14F-4D97-AF65-F5344CB8AC3E}">
        <p14:creationId xmlns:p14="http://schemas.microsoft.com/office/powerpoint/2010/main" val="8695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007F-5E31-49E5-9CF6-054B6E86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83393-A0E2-4989-8A39-8824FAE9E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529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800543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84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617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17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520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46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60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989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453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387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480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49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4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29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85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823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680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03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205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914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761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852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364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18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9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 it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3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6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25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Italia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91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215A0-B14C-4726-A109-86B57FF9D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68030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FDAD7-00B3-484F-B30B-004F368F2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435C4-8D0D-4D3A-B716-0CC1CA9BC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028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15085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52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031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71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66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67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507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01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41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19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629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805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32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11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920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43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49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859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84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938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149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59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93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238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PosteMobile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6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 Unlimited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4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Tre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03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Assistenza Clienti 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08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6A0F9-BAFC-4A84-B445-8428F5583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815296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56123-6136-457B-A9C4-93C97A14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AA74A-454C-4B09-8837-2E8940EDCA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713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DA8BA-7A92-4063-92FF-B2729E4A5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34572-5358-4B65-90AE-B456EA44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47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C0716-3FC1-4A1F-BEA0-99A32E09A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AE80D-CBF3-4554-8D8B-CA668B3B45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218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FCF3-DB24-4028-B71A-35B30310F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7123A-15CF-4666-B11A-222BC818A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68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CDB23-B83C-461F-BCD0-168EE8291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5EA8F-CBC1-4CDB-9ED5-404373B3FD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943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B01C5-3C0A-4807-BFF6-5B1E8F7D2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7B4C8-D5C7-44D4-AEBF-BCD39EC20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01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4FE0A-B238-49C7-A614-F6EB06D6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3FE2F-0C05-402B-8C2C-D990B0E0C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805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7B167-2D1B-4EC0-8570-89FE262C4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9E23F-2B1D-4709-AAD4-E72D0E98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35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A8844-5F36-4E7C-BFE1-BB466BAD0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4794B-177F-4A1E-8049-B6737FD3A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004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86250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2106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9031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009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213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555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369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739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86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008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878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33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831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40462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7851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790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7749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2021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31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 Unlimited telco - 2018-03-16 05:30:00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Uscita con gli amici: come preferisci organizzarla? 🤔 Raccontaci la tua 😎 Con #ShakeRemix sei sempre tu a scegliere il mix perfetto 👉 voda.it/-shake_remix-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2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- 2018-03-16 04:30:00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chat è meglio impostare... VOTA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50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 - 2018-03-16 04:25:45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Non sai come recuperare il tuo codice Puk? Basta seguire pochi semplici passaggi dal sito www.wind.it o tramite app MyWind.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58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FC09C-70D2-4512-8995-96B3311D2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2028281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9168-5D09-40FE-BE25-3F4C2EBAD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8A7D5-64DC-4061-9352-ED969150B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910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42846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9918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2776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972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566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428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892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0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446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56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58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45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050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8869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894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14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794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5436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9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PosteMobile telco - 2018-03-16 04:21:03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Oggi gli appassionati delle due ruote hanno un motivo per festeggiare: in questo giorno del 1869, è stata inventata la motocicletta! 
🏍️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2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PosteMobile telco - 2018-03-15 16:30:00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la notte possa rivelarvi tutti i suoi misteri. 
Buonanotte! 
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5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- 2018-03-15 13:00:00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 SHOW ti regala TIM MyNews, il meglio dell’informazione da la Repubblica, L’Espresso, National Geographic e tanti altri.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746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1E698-0EAA-4B7F-8048-71AE91C4B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512704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F827-772F-4B4B-914E-A4BD5706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DE919-CEDF-4FDE-BC28-E04DCCEE1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6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77973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18633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1869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706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250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09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77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31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809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01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06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819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59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9782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3838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85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3006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028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1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PosteMobile telco - 2018-03-15 12:03:13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vola sempre altissimo con le #TOPDUNK della LBA - Legabasket Serie A.
Questa settimana scuotiamo il canestro con:
Deron Washington 💪
Jaylen Bond 😎
Randy Culpepper 🤙
#TuttoUnAltroSport 💓🏀⛹️‍♂️⛹️‍♀️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53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5CDB9-DC2C-4C7A-B100-7C412E293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3246902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B49EA-A623-4A43-AA4B-8BCC591DA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BD2C2-AE92-4F7E-89E1-E6D41DFB0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577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59710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0978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1649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8362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41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7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1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059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924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075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45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40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027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10099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477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31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834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1415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60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- 2018-03-15 11:00:00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È arrivato il giorno di Giudizio Universale: debutta oggi all'Auditorium Conciliazione di Roma lo spettacolo che grazie alle tecnologie immersive a 270° guiderà gli spettatori alla scoperta dei segreti della Cappella Sistina. TIM è Excellence Partner dell'iniziativa. Vivi la magia di uno spettacolo unico. ➡ http://bit.ly/TIM_GiudizioUniversale
#GiudizioUniversale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80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 - 2018-03-15 10:13:30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Scopri come avere 50 GIGA o il fantastico WebCube4 con 50 GIGA inclusi per 1 anno! http://bit.ly/WindCube4_Wind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04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 - 2018-03-15 07:46:07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Qual è l’emoji che usi più spesso?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75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B48C6-2620-47D2-BDF6-A70F3E678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2570030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82C7-4DA9-40E3-8329-22708982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DC4484-7BD5-45E3-941E-816A41451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200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071484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7238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2681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0339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821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742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657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57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423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71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115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419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024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9063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7620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197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018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6531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 Unlimited telco - 2018-03-15 04:30:00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tipo sei? 👇 Con #ShakeRemix crei il mix perfetto e hai la musica sempre con te 🎧🚀 voda.it/-shake_remix-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5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- 2018-03-15 04:30:00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È uno dei 1372 #RobotTIM entrati nel Guinness dei primati e ora può essere tuo! Il futuro arriva ballando, non fartelo scappare!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5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 - 2018-03-14 11:01:58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Gestisci la sicurezza dei tuoi cari, senza preoccupazioni, scadenze improvvise e costi nascosti!
Con Wind Smart Security hai ogni mese 50 minuti, 250 SMS e 500 MEGA a soli 24,90€ per 1 anno! http://bit.ly/2BfjuMD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08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9F38A-228E-4245-B499-0483171AD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3769843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DED7-993F-4A02-BB3C-89A24856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A0ADA-CE9D-48F8-B890-240472FDB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41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45715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0709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0367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6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6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10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855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4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905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095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07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841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01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6712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4196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151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7531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0781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87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 - 2018-03-14 09:41:20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Marzo = il giorno prima in Siberia, il giorno dopo ai Caraibi. Meno male che con WindHome c’è qualcosa che non cambia! Scopri di più: bit.ly/WindHomeFamilyED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6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 Unlimited telco - 2018-03-14 09:00:44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Commenta con la soluzione 👇 Con #ShakeRemix sei tu a scegliere 🙌 Crea il tuo mix su voda.it/-shake_remix-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3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Italia telco - 2018-03-14 06:24:41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Super Internet hai 30GB a soli 10€ al mese e il web cube4 è incluso! Cosa aspetti?http://bit.ly/SuperInternet3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932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137A8-40A3-4BA3-966C-57C27C408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245712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1B13C-5AA7-4215-9A2D-90020A0B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74BBD-7043-4489-8276-23995C70B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9953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40841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2507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3705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9751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388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915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318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59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13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767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14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724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0169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4496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611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27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4628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852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61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- 2018-03-14 06:00:00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Grandi notizie per chi vuole ricaricare online! Oggi e domani ricarica almeno 30€ e ne riceverai 10 in più alla prossima ricarica, fantastico no?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41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PosteMobile telco - 2018-03-14 05:57:59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Tecnologia, eleganza e semplicità: tutto questo è #Doro8040, lo smartphone pensato per i clienti senior che vogliono orientarsi nel mondo digitale senza perdere la strada.​
Scopri come acquistarlo su: https://www.postemobile.it/privati/prodotti/smartphone/doro-8040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92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- 2018-03-14 04:30:00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Scegli la Fibra ultraveloce di TIM con TIMVISION sempre incluso. Approfittane, hai tempo fino al 15/3!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733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010AC-C835-450E-AB15-12F635D15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3269850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04D9-0447-479E-9CC6-F6DC09B3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14F5E-A051-4649-9F52-3975EB85F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358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40308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55698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3335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2974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759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20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809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42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92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024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000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293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246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3345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808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403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571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819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6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PosteMobile telco - 2018-03-13 13:00:00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Il 13 marzo è sempre stato un giorno d'oro per l'astronomia: nel 1781 venne scoperto Urano, mentre nel 1930 venne comunicata l'esistenza di Plutone! 
🌑🌕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4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telco - 2018-03-13 10:55:53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Ciak, motore, azione! Direttamente dal backstage del nostro ultimo spot. #WindBackstage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1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Italia telco - 2018-03-13 10:04:35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Dalla distanza al dettaglio: libera la tua creatività. Un nuovo Rinascimento della fotografia sta arrivando. #ImmaginaOOOltre #HuaweiP20
Save the date: 27.03.2018   http://bit.ly/New-Renaissance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86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45BBC-4C2E-41B9-BF77-8C6AC2B6E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332997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9053-3AF7-4587-BCD0-504F5329A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BEB29-BDFD-4258-A64E-F562B2B4B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15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76673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24977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1202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4957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302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333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687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578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444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638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74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898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79888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106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70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67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899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7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- 2018-03-13 06:00:00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Fibra di TIM porta lo spettacolo di TIMVISION a casa tua! E in regalo chiamate illimitate verso tutti.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8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Italia telco - 2018-03-13 05:41:47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3Cube puoi navigare senza limiti da mezzanotte alle 8! Scopri di più! http://bit.ly/Nightfree_3cube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26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telco - 2018-03-13 05:00:50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sito rinnovato per grafica e usabilità e tanti servizi digitali: rivoluziona il tuo Business con TIM Digital Store di TIM Impresa Semplice!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29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4F727-08EE-4ADD-9F9E-DB081D35C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563002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7AD50-2936-4A9E-ABAC-9B5A19EA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2505A2-B2D3-4408-8DDB-8E0B0FC27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280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AF100-8171-414F-B157-8F37EE730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E14CC-C8CC-4873-80A9-6E06BC3ED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81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211CB-5C3E-42A8-BAC0-76E634CF5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5AFFF-B37E-49E8-89DE-7E7420682F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45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7B5BB-9DAA-4ADB-8555-E1A181290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255E4-9879-4C8D-A909-F1EBE654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25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1364</Words>
  <Application>Microsoft Office PowerPoint</Application>
  <PresentationFormat>On-screen Show (4:3)</PresentationFormat>
  <Paragraphs>894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Overview</vt:lpstr>
      <vt:lpstr>Facebook Key Metrics Table - 1 of 2</vt:lpstr>
      <vt:lpstr>Facebook Key Metrics Table - 2 of 2</vt:lpstr>
      <vt:lpstr>Facebook Fans Total</vt:lpstr>
      <vt:lpstr>Facebook Fans Change Rate</vt:lpstr>
      <vt:lpstr>Facebook Interaction Rate</vt:lpstr>
      <vt:lpstr>Facebook Total Interactions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Facebook Key Metrics Radar</vt:lpstr>
      <vt:lpstr>Facebook Interactions Per Post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2018-03-16T12:16:37Z</dcterms:created>
  <dcterms:modified xsi:type="dcterms:W3CDTF">2018-03-16T12:17:53Z</dcterms:modified>
</cp:coreProperties>
</file>