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Sheet1!$A$2:$A$10</c:f>
              <c:numCache>
                <c:formatCode>m/d/yyyy</c:formatCode>
                <c:ptCount val="9"/>
                <c:pt idx="0">
                  <c:v>45536</c:v>
                </c:pt>
                <c:pt idx="1">
                  <c:v>45566</c:v>
                </c:pt>
                <c:pt idx="2">
                  <c:v>45597</c:v>
                </c:pt>
                <c:pt idx="3">
                  <c:v>45627</c:v>
                </c:pt>
                <c:pt idx="4">
                  <c:v>45658</c:v>
                </c:pt>
                <c:pt idx="5">
                  <c:v>45689</c:v>
                </c:pt>
                <c:pt idx="6">
                  <c:v>45717</c:v>
                </c:pt>
                <c:pt idx="7">
                  <c:v>45748</c:v>
                </c:pt>
                <c:pt idx="8">
                  <c:v>45778</c:v>
                </c:pt>
              </c:numCache>
            </c:numRef>
          </c:cat>
          <c:val>
            <c:numRef>
              <c:f>Sheet1!$B$2:$B$10</c:f>
              <c:numCache>
                <c:formatCode>General</c:formatCode>
                <c:ptCount val="9"/>
                <c:pt idx="0">
                  <c:v>74720</c:v>
                </c:pt>
                <c:pt idx="1">
                  <c:v>74785</c:v>
                </c:pt>
                <c:pt idx="2">
                  <c:v>74779</c:v>
                </c:pt>
                <c:pt idx="3">
                  <c:v>74794</c:v>
                </c:pt>
                <c:pt idx="4">
                  <c:v>74814</c:v>
                </c:pt>
                <c:pt idx="5">
                  <c:v>74823</c:v>
                </c:pt>
                <c:pt idx="6">
                  <c:v>74940</c:v>
                </c:pt>
                <c:pt idx="7">
                  <c:v>75130</c:v>
                </c:pt>
                <c:pt idx="8">
                  <c:v>75290</c:v>
                </c:pt>
              </c:numCache>
            </c:numRef>
          </c:val>
          <c:extLst>
            <c:ext xmlns:c16="http://schemas.microsoft.com/office/drawing/2014/chart" uri="{C3380CC4-5D6E-409C-BE32-E72D297353CC}">
              <c16:uniqueId val="{00000000-694D-41F1-9BA9-A726CE818C48}"/>
            </c:ext>
          </c:extLst>
        </c:ser>
        <c:dLbls>
          <c:showLegendKey val="0"/>
          <c:showVal val="0"/>
          <c:showCatName val="0"/>
          <c:showSerName val="0"/>
          <c:showPercent val="0"/>
          <c:showBubbleSize val="0"/>
        </c:dLbls>
        <c:gapWidth val="219"/>
        <c:overlap val="-27"/>
        <c:axId val="391928992"/>
        <c:axId val="391929320"/>
      </c:barChart>
      <c:dateAx>
        <c:axId val="39192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9320"/>
        <c:crosses val="autoZero"/>
        <c:auto val="1"/>
        <c:lblOffset val="100"/>
        <c:baseTimeUnit val="months"/>
      </c:dateAx>
      <c:valAx>
        <c:axId val="39192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5.32353802337033E-3</c:v>
                </c:pt>
                <c:pt idx="1">
                  <c:v>0</c:v>
                </c:pt>
                <c:pt idx="2">
                  <c:v>2.6616273189427999E-3</c:v>
                </c:pt>
                <c:pt idx="3">
                  <c:v>0</c:v>
                </c:pt>
                <c:pt idx="4">
                  <c:v>2.6615564782284701E-3</c:v>
                </c:pt>
                <c:pt idx="5">
                  <c:v>-1.33074282064248E-3</c:v>
                </c:pt>
                <c:pt idx="6">
                  <c:v>2.66152105928538E-3</c:v>
                </c:pt>
                <c:pt idx="7">
                  <c:v>-3.9921753363407701E-3</c:v>
                </c:pt>
                <c:pt idx="8">
                  <c:v>1.3307782391142301E-3</c:v>
                </c:pt>
                <c:pt idx="9">
                  <c:v>-1.33076052964269E-3</c:v>
                </c:pt>
                <c:pt idx="10">
                  <c:v>1.33077823911423E-2</c:v>
                </c:pt>
                <c:pt idx="11">
                  <c:v>2.6612023312132401E-3</c:v>
                </c:pt>
                <c:pt idx="12">
                  <c:v>-1.33056575655969E-3</c:v>
                </c:pt>
                <c:pt idx="13">
                  <c:v>1.3305834608475799E-3</c:v>
                </c:pt>
                <c:pt idx="14">
                  <c:v>1.33056575655969E-3</c:v>
                </c:pt>
                <c:pt idx="15">
                  <c:v>0</c:v>
                </c:pt>
                <c:pt idx="16">
                  <c:v>1.33054805274292E-3</c:v>
                </c:pt>
                <c:pt idx="17">
                  <c:v>5.3221213975890797E-3</c:v>
                </c:pt>
                <c:pt idx="18">
                  <c:v>0</c:v>
                </c:pt>
                <c:pt idx="19">
                  <c:v>5.3218381629014698E-3</c:v>
                </c:pt>
                <c:pt idx="20">
                  <c:v>5.3215549583588298E-3</c:v>
                </c:pt>
                <c:pt idx="21">
                  <c:v>2.5276040973792699E-2</c:v>
                </c:pt>
                <c:pt idx="22">
                  <c:v>2.6599635584992499E-2</c:v>
                </c:pt>
                <c:pt idx="23">
                  <c:v>3.4570330678509197E-2</c:v>
                </c:pt>
                <c:pt idx="24">
                  <c:v>7.9750116302252892E-3</c:v>
                </c:pt>
                <c:pt idx="25">
                  <c:v>1.19615635092569E-2</c:v>
                </c:pt>
                <c:pt idx="26">
                  <c:v>1.32890365448505E-2</c:v>
                </c:pt>
                <c:pt idx="27">
                  <c:v>1.59447249534946E-2</c:v>
                </c:pt>
                <c:pt idx="28">
                  <c:v>1.4613667764905899E-2</c:v>
                </c:pt>
                <c:pt idx="29">
                  <c:v>7.96992680950547E-3</c:v>
                </c:pt>
                <c:pt idx="30">
                  <c:v>6.6410763856605904E-3</c:v>
                </c:pt>
              </c:numCache>
            </c:numRef>
          </c:val>
          <c:extLst>
            <c:ext xmlns:c16="http://schemas.microsoft.com/office/drawing/2014/chart" uri="{C3380CC4-5D6E-409C-BE32-E72D297353CC}">
              <c16:uniqueId val="{00000000-62F9-4639-9A9A-A2232D510EFA}"/>
            </c:ext>
          </c:extLst>
        </c:ser>
        <c:dLbls>
          <c:showLegendKey val="0"/>
          <c:showVal val="0"/>
          <c:showCatName val="0"/>
          <c:showSerName val="0"/>
          <c:showPercent val="0"/>
          <c:showBubbleSize val="0"/>
        </c:dLbls>
        <c:gapWidth val="219"/>
        <c:overlap val="-27"/>
        <c:axId val="396356592"/>
        <c:axId val="396357576"/>
      </c:barChart>
      <c:dateAx>
        <c:axId val="39635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57576"/>
        <c:crosses val="autoZero"/>
        <c:auto val="1"/>
        <c:lblOffset val="100"/>
        <c:baseTimeUnit val="days"/>
      </c:dateAx>
      <c:valAx>
        <c:axId val="39635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5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4</c:v>
                </c:pt>
                <c:pt idx="1">
                  <c:v>0</c:v>
                </c:pt>
                <c:pt idx="2">
                  <c:v>2</c:v>
                </c:pt>
                <c:pt idx="3">
                  <c:v>0</c:v>
                </c:pt>
                <c:pt idx="4">
                  <c:v>2</c:v>
                </c:pt>
                <c:pt idx="5">
                  <c:v>-1</c:v>
                </c:pt>
                <c:pt idx="6">
                  <c:v>2</c:v>
                </c:pt>
                <c:pt idx="7">
                  <c:v>-3</c:v>
                </c:pt>
                <c:pt idx="8">
                  <c:v>1</c:v>
                </c:pt>
                <c:pt idx="9">
                  <c:v>-1</c:v>
                </c:pt>
                <c:pt idx="10">
                  <c:v>10</c:v>
                </c:pt>
                <c:pt idx="11">
                  <c:v>2</c:v>
                </c:pt>
                <c:pt idx="12">
                  <c:v>-1</c:v>
                </c:pt>
                <c:pt idx="13">
                  <c:v>1</c:v>
                </c:pt>
                <c:pt idx="14">
                  <c:v>1</c:v>
                </c:pt>
                <c:pt idx="15">
                  <c:v>0</c:v>
                </c:pt>
                <c:pt idx="16">
                  <c:v>1</c:v>
                </c:pt>
                <c:pt idx="17">
                  <c:v>4</c:v>
                </c:pt>
                <c:pt idx="18">
                  <c:v>0</c:v>
                </c:pt>
                <c:pt idx="19">
                  <c:v>4</c:v>
                </c:pt>
                <c:pt idx="20">
                  <c:v>4</c:v>
                </c:pt>
                <c:pt idx="21">
                  <c:v>19</c:v>
                </c:pt>
                <c:pt idx="22">
                  <c:v>20</c:v>
                </c:pt>
                <c:pt idx="23">
                  <c:v>26</c:v>
                </c:pt>
                <c:pt idx="24">
                  <c:v>6</c:v>
                </c:pt>
                <c:pt idx="25">
                  <c:v>9</c:v>
                </c:pt>
                <c:pt idx="26">
                  <c:v>10</c:v>
                </c:pt>
                <c:pt idx="27">
                  <c:v>12</c:v>
                </c:pt>
                <c:pt idx="28">
                  <c:v>11</c:v>
                </c:pt>
                <c:pt idx="29">
                  <c:v>6</c:v>
                </c:pt>
                <c:pt idx="30">
                  <c:v>5</c:v>
                </c:pt>
              </c:numCache>
            </c:numRef>
          </c:val>
          <c:smooth val="0"/>
          <c:extLst>
            <c:ext xmlns:c16="http://schemas.microsoft.com/office/drawing/2014/chart" uri="{C3380CC4-5D6E-409C-BE32-E72D297353CC}">
              <c16:uniqueId val="{00000000-08DB-4381-AA14-0103CE16C836}"/>
            </c:ext>
          </c:extLst>
        </c:ser>
        <c:dLbls>
          <c:showLegendKey val="0"/>
          <c:showVal val="0"/>
          <c:showCatName val="0"/>
          <c:showSerName val="0"/>
          <c:showPercent val="0"/>
          <c:showBubbleSize val="0"/>
        </c:dLbls>
        <c:smooth val="0"/>
        <c:axId val="396360856"/>
        <c:axId val="254641824"/>
      </c:lineChart>
      <c:dateAx>
        <c:axId val="396360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41824"/>
        <c:crosses val="autoZero"/>
        <c:auto val="1"/>
        <c:lblOffset val="100"/>
        <c:baseTimeUnit val="days"/>
      </c:dateAx>
      <c:valAx>
        <c:axId val="25464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36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75133</c:v>
                </c:pt>
                <c:pt idx="1">
                  <c:v>75133</c:v>
                </c:pt>
                <c:pt idx="2">
                  <c:v>75133</c:v>
                </c:pt>
                <c:pt idx="3">
                  <c:v>75133</c:v>
                </c:pt>
                <c:pt idx="4">
                  <c:v>75136</c:v>
                </c:pt>
                <c:pt idx="5">
                  <c:v>75138</c:v>
                </c:pt>
                <c:pt idx="6">
                  <c:v>75136</c:v>
                </c:pt>
                <c:pt idx="7">
                  <c:v>75135</c:v>
                </c:pt>
                <c:pt idx="8">
                  <c:v>75134</c:v>
                </c:pt>
                <c:pt idx="9">
                  <c:v>75141</c:v>
                </c:pt>
                <c:pt idx="10">
                  <c:v>75146</c:v>
                </c:pt>
                <c:pt idx="11">
                  <c:v>75145</c:v>
                </c:pt>
                <c:pt idx="12">
                  <c:v>75146</c:v>
                </c:pt>
                <c:pt idx="13">
                  <c:v>75146</c:v>
                </c:pt>
                <c:pt idx="14">
                  <c:v>75146</c:v>
                </c:pt>
                <c:pt idx="15">
                  <c:v>75152</c:v>
                </c:pt>
                <c:pt idx="16">
                  <c:v>75152</c:v>
                </c:pt>
                <c:pt idx="17">
                  <c:v>75153</c:v>
                </c:pt>
                <c:pt idx="18">
                  <c:v>75152</c:v>
                </c:pt>
                <c:pt idx="19">
                  <c:v>75160</c:v>
                </c:pt>
                <c:pt idx="20">
                  <c:v>75167</c:v>
                </c:pt>
                <c:pt idx="21">
                  <c:v>75195</c:v>
                </c:pt>
                <c:pt idx="22">
                  <c:v>75208</c:v>
                </c:pt>
                <c:pt idx="23">
                  <c:v>75231</c:v>
                </c:pt>
                <c:pt idx="24">
                  <c:v>9</c:v>
                </c:pt>
                <c:pt idx="25">
                  <c:v>75243</c:v>
                </c:pt>
                <c:pt idx="26">
                  <c:v>75255</c:v>
                </c:pt>
                <c:pt idx="27">
                  <c:v>75270</c:v>
                </c:pt>
                <c:pt idx="28">
                  <c:v>75279</c:v>
                </c:pt>
                <c:pt idx="29">
                  <c:v>75284</c:v>
                </c:pt>
                <c:pt idx="30">
                  <c:v>75290</c:v>
                </c:pt>
              </c:numCache>
            </c:numRef>
          </c:val>
          <c:smooth val="0"/>
          <c:extLst>
            <c:ext xmlns:c16="http://schemas.microsoft.com/office/drawing/2014/chart" uri="{C3380CC4-5D6E-409C-BE32-E72D297353CC}">
              <c16:uniqueId val="{00000000-46C6-44EE-944F-644C7BD6A96A}"/>
            </c:ext>
          </c:extLst>
        </c:ser>
        <c:dLbls>
          <c:showLegendKey val="0"/>
          <c:showVal val="0"/>
          <c:showCatName val="0"/>
          <c:showSerName val="0"/>
          <c:showPercent val="0"/>
          <c:showBubbleSize val="0"/>
        </c:dLbls>
        <c:smooth val="0"/>
        <c:axId val="401580904"/>
        <c:axId val="401576312"/>
      </c:lineChart>
      <c:dateAx>
        <c:axId val="40158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76312"/>
        <c:crosses val="autoZero"/>
        <c:auto val="1"/>
        <c:lblOffset val="100"/>
        <c:baseTimeUnit val="days"/>
      </c:dateAx>
      <c:valAx>
        <c:axId val="4015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8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2772</c:v>
                </c:pt>
                <c:pt idx="1">
                  <c:v>3108</c:v>
                </c:pt>
                <c:pt idx="2">
                  <c:v>1704</c:v>
                </c:pt>
                <c:pt idx="3">
                  <c:v>1794</c:v>
                </c:pt>
                <c:pt idx="4">
                  <c:v>1643</c:v>
                </c:pt>
                <c:pt idx="5">
                  <c:v>1446</c:v>
                </c:pt>
                <c:pt idx="6">
                  <c:v>1668</c:v>
                </c:pt>
                <c:pt idx="7">
                  <c:v>1505</c:v>
                </c:pt>
                <c:pt idx="8">
                  <c:v>1857</c:v>
                </c:pt>
                <c:pt idx="9">
                  <c:v>2912</c:v>
                </c:pt>
                <c:pt idx="10">
                  <c:v>1867</c:v>
                </c:pt>
                <c:pt idx="11">
                  <c:v>6166</c:v>
                </c:pt>
                <c:pt idx="12">
                  <c:v>14366</c:v>
                </c:pt>
                <c:pt idx="13">
                  <c:v>20897</c:v>
                </c:pt>
                <c:pt idx="14">
                  <c:v>15215</c:v>
                </c:pt>
                <c:pt idx="15">
                  <c:v>15307</c:v>
                </c:pt>
                <c:pt idx="16">
                  <c:v>15493</c:v>
                </c:pt>
                <c:pt idx="17">
                  <c:v>12152</c:v>
                </c:pt>
                <c:pt idx="18">
                  <c:v>11853</c:v>
                </c:pt>
                <c:pt idx="19">
                  <c:v>11440</c:v>
                </c:pt>
                <c:pt idx="20">
                  <c:v>17234</c:v>
                </c:pt>
                <c:pt idx="21">
                  <c:v>42636</c:v>
                </c:pt>
                <c:pt idx="22">
                  <c:v>187094</c:v>
                </c:pt>
                <c:pt idx="23">
                  <c:v>190608</c:v>
                </c:pt>
                <c:pt idx="24">
                  <c:v>192758</c:v>
                </c:pt>
                <c:pt idx="25">
                  <c:v>146760</c:v>
                </c:pt>
                <c:pt idx="26">
                  <c:v>190084</c:v>
                </c:pt>
                <c:pt idx="27">
                  <c:v>264292</c:v>
                </c:pt>
                <c:pt idx="28">
                  <c:v>220204</c:v>
                </c:pt>
                <c:pt idx="29">
                  <c:v>114928</c:v>
                </c:pt>
                <c:pt idx="30">
                  <c:v>61680</c:v>
                </c:pt>
              </c:numCache>
            </c:numRef>
          </c:val>
          <c:smooth val="0"/>
          <c:extLst>
            <c:ext xmlns:c16="http://schemas.microsoft.com/office/drawing/2014/chart" uri="{C3380CC4-5D6E-409C-BE32-E72D297353CC}">
              <c16:uniqueId val="{00000000-C694-47EB-A3DB-81B1771F4168}"/>
            </c:ext>
          </c:extLst>
        </c:ser>
        <c:dLbls>
          <c:showLegendKey val="0"/>
          <c:showVal val="0"/>
          <c:showCatName val="0"/>
          <c:showSerName val="0"/>
          <c:showPercent val="0"/>
          <c:showBubbleSize val="0"/>
        </c:dLbls>
        <c:smooth val="0"/>
        <c:axId val="386760848"/>
        <c:axId val="386758552"/>
      </c:lineChart>
      <c:dateAx>
        <c:axId val="38676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58552"/>
        <c:crosses val="autoZero"/>
        <c:auto val="1"/>
        <c:lblOffset val="100"/>
        <c:baseTimeUnit val="days"/>
      </c:dateAx>
      <c:valAx>
        <c:axId val="38675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6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Sheet1!$A$2:$A$21</c:f>
              <c:numCache>
                <c:formatCode>m/d/yyyy</c:formatCode>
                <c:ptCount val="20"/>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pt idx="19">
                  <c:v>45778</c:v>
                </c:pt>
              </c:numCache>
            </c:numRef>
          </c:cat>
          <c:val>
            <c:numRef>
              <c:f>Sheet1!$B$2:$B$21</c:f>
              <c:numCache>
                <c:formatCode>General</c:formatCode>
                <c:ptCount val="20"/>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pt idx="14">
                  <c:v>119630</c:v>
                </c:pt>
                <c:pt idx="15">
                  <c:v>1589567</c:v>
                </c:pt>
                <c:pt idx="16">
                  <c:v>1401821</c:v>
                </c:pt>
                <c:pt idx="17">
                  <c:v>1856284</c:v>
                </c:pt>
                <c:pt idx="18">
                  <c:v>2332219</c:v>
                </c:pt>
                <c:pt idx="19">
                  <c:v>1445230</c:v>
                </c:pt>
              </c:numCache>
            </c:numRef>
          </c:val>
          <c:extLst>
            <c:ext xmlns:c16="http://schemas.microsoft.com/office/drawing/2014/chart" uri="{C3380CC4-5D6E-409C-BE32-E72D297353CC}">
              <c16:uniqueId val="{00000000-C562-477B-9697-B38409DCF0D7}"/>
            </c:ext>
          </c:extLst>
        </c:ser>
        <c:dLbls>
          <c:showLegendKey val="0"/>
          <c:showVal val="0"/>
          <c:showCatName val="0"/>
          <c:showSerName val="0"/>
          <c:showPercent val="0"/>
          <c:showBubbleSize val="0"/>
        </c:dLbls>
        <c:gapWidth val="219"/>
        <c:overlap val="-27"/>
        <c:axId val="386764128"/>
        <c:axId val="386764456"/>
      </c:barChart>
      <c:dateAx>
        <c:axId val="38676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64456"/>
        <c:crosses val="autoZero"/>
        <c:auto val="1"/>
        <c:lblOffset val="100"/>
        <c:baseTimeUnit val="months"/>
      </c:dateAx>
      <c:valAx>
        <c:axId val="386764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6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454</c:v>
                </c:pt>
                <c:pt idx="1">
                  <c:v>349</c:v>
                </c:pt>
                <c:pt idx="2">
                  <c:v>336</c:v>
                </c:pt>
                <c:pt idx="3">
                  <c:v>314</c:v>
                </c:pt>
                <c:pt idx="4">
                  <c:v>147</c:v>
                </c:pt>
                <c:pt idx="5">
                  <c:v>300</c:v>
                </c:pt>
                <c:pt idx="6">
                  <c:v>155</c:v>
                </c:pt>
                <c:pt idx="7">
                  <c:v>192</c:v>
                </c:pt>
                <c:pt idx="8">
                  <c:v>198</c:v>
                </c:pt>
                <c:pt idx="9">
                  <c:v>442</c:v>
                </c:pt>
                <c:pt idx="10">
                  <c:v>253</c:v>
                </c:pt>
                <c:pt idx="11">
                  <c:v>268</c:v>
                </c:pt>
                <c:pt idx="12">
                  <c:v>276</c:v>
                </c:pt>
                <c:pt idx="13">
                  <c:v>254</c:v>
                </c:pt>
                <c:pt idx="14">
                  <c:v>273</c:v>
                </c:pt>
                <c:pt idx="15">
                  <c:v>244</c:v>
                </c:pt>
                <c:pt idx="16">
                  <c:v>241</c:v>
                </c:pt>
                <c:pt idx="17">
                  <c:v>496</c:v>
                </c:pt>
                <c:pt idx="18">
                  <c:v>470</c:v>
                </c:pt>
                <c:pt idx="19">
                  <c:v>491</c:v>
                </c:pt>
                <c:pt idx="20">
                  <c:v>1715</c:v>
                </c:pt>
                <c:pt idx="21">
                  <c:v>3033</c:v>
                </c:pt>
                <c:pt idx="22">
                  <c:v>1921</c:v>
                </c:pt>
                <c:pt idx="23">
                  <c:v>1974</c:v>
                </c:pt>
                <c:pt idx="24">
                  <c:v>1529</c:v>
                </c:pt>
                <c:pt idx="25">
                  <c:v>1181</c:v>
                </c:pt>
                <c:pt idx="26">
                  <c:v>1280</c:v>
                </c:pt>
                <c:pt idx="27">
                  <c:v>1354</c:v>
                </c:pt>
                <c:pt idx="28">
                  <c:v>1456</c:v>
                </c:pt>
                <c:pt idx="29">
                  <c:v>1057</c:v>
                </c:pt>
                <c:pt idx="30">
                  <c:v>963</c:v>
                </c:pt>
              </c:numCache>
            </c:numRef>
          </c:val>
          <c:smooth val="0"/>
          <c:extLst>
            <c:ext xmlns:c16="http://schemas.microsoft.com/office/drawing/2014/chart" uri="{C3380CC4-5D6E-409C-BE32-E72D297353CC}">
              <c16:uniqueId val="{00000000-D962-4BBB-B3D3-E7F136B43A77}"/>
            </c:ext>
          </c:extLst>
        </c:ser>
        <c:dLbls>
          <c:showLegendKey val="0"/>
          <c:showVal val="0"/>
          <c:showCatName val="0"/>
          <c:showSerName val="0"/>
          <c:showPercent val="0"/>
          <c:showBubbleSize val="0"/>
        </c:dLbls>
        <c:smooth val="0"/>
        <c:axId val="386759536"/>
        <c:axId val="386759864"/>
      </c:lineChart>
      <c:dateAx>
        <c:axId val="38675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59864"/>
        <c:crosses val="autoZero"/>
        <c:auto val="1"/>
        <c:lblOffset val="100"/>
        <c:baseTimeUnit val="days"/>
      </c:dateAx>
      <c:valAx>
        <c:axId val="38675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5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Sheet1!$A$2:$A$21</c:f>
              <c:numCache>
                <c:formatCode>m/d/yyyy</c:formatCode>
                <c:ptCount val="20"/>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pt idx="19">
                  <c:v>45778</c:v>
                </c:pt>
              </c:numCache>
            </c:numRef>
          </c:cat>
          <c:val>
            <c:numRef>
              <c:f>Sheet1!$B$2:$B$21</c:f>
              <c:numCache>
                <c:formatCode>General</c:formatCode>
                <c:ptCount val="20"/>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pt idx="14">
                  <c:v>7526</c:v>
                </c:pt>
                <c:pt idx="15">
                  <c:v>6488</c:v>
                </c:pt>
                <c:pt idx="16">
                  <c:v>7266</c:v>
                </c:pt>
                <c:pt idx="17">
                  <c:v>14125</c:v>
                </c:pt>
                <c:pt idx="18">
                  <c:v>13286</c:v>
                </c:pt>
                <c:pt idx="19">
                  <c:v>22477</c:v>
                </c:pt>
              </c:numCache>
            </c:numRef>
          </c:val>
          <c:extLst>
            <c:ext xmlns:c16="http://schemas.microsoft.com/office/drawing/2014/chart" uri="{C3380CC4-5D6E-409C-BE32-E72D297353CC}">
              <c16:uniqueId val="{00000000-5E04-45B4-A61D-1B2FB24820BE}"/>
            </c:ext>
          </c:extLst>
        </c:ser>
        <c:dLbls>
          <c:showLegendKey val="0"/>
          <c:showVal val="0"/>
          <c:showCatName val="0"/>
          <c:showSerName val="0"/>
          <c:showPercent val="0"/>
          <c:showBubbleSize val="0"/>
        </c:dLbls>
        <c:gapWidth val="219"/>
        <c:overlap val="-27"/>
        <c:axId val="386772328"/>
        <c:axId val="386772656"/>
      </c:barChart>
      <c:dateAx>
        <c:axId val="38677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72656"/>
        <c:crosses val="autoZero"/>
        <c:auto val="1"/>
        <c:lblOffset val="100"/>
        <c:baseTimeUnit val="months"/>
      </c:dateAx>
      <c:valAx>
        <c:axId val="38677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7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Sheet1!$A$2:$A$579</c:f>
              <c:numCache>
                <c:formatCode>m/d/yyyy</c:formatCode>
                <c:ptCount val="578"/>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pt idx="396">
                  <c:v>45627</c:v>
                </c:pt>
                <c:pt idx="397">
                  <c:v>45628</c:v>
                </c:pt>
                <c:pt idx="398">
                  <c:v>45629</c:v>
                </c:pt>
                <c:pt idx="399">
                  <c:v>45630</c:v>
                </c:pt>
                <c:pt idx="400">
                  <c:v>45631</c:v>
                </c:pt>
                <c:pt idx="401">
                  <c:v>45632</c:v>
                </c:pt>
                <c:pt idx="402">
                  <c:v>45633</c:v>
                </c:pt>
                <c:pt idx="403">
                  <c:v>45634</c:v>
                </c:pt>
                <c:pt idx="404">
                  <c:v>45635</c:v>
                </c:pt>
                <c:pt idx="405">
                  <c:v>45636</c:v>
                </c:pt>
                <c:pt idx="406">
                  <c:v>45637</c:v>
                </c:pt>
                <c:pt idx="407">
                  <c:v>45638</c:v>
                </c:pt>
                <c:pt idx="408">
                  <c:v>45639</c:v>
                </c:pt>
                <c:pt idx="409">
                  <c:v>45640</c:v>
                </c:pt>
                <c:pt idx="410">
                  <c:v>45641</c:v>
                </c:pt>
                <c:pt idx="411">
                  <c:v>45642</c:v>
                </c:pt>
                <c:pt idx="412">
                  <c:v>45643</c:v>
                </c:pt>
                <c:pt idx="413">
                  <c:v>45644</c:v>
                </c:pt>
                <c:pt idx="414">
                  <c:v>45645</c:v>
                </c:pt>
                <c:pt idx="415">
                  <c:v>45646</c:v>
                </c:pt>
                <c:pt idx="416">
                  <c:v>45647</c:v>
                </c:pt>
                <c:pt idx="417">
                  <c:v>45648</c:v>
                </c:pt>
                <c:pt idx="418">
                  <c:v>45649</c:v>
                </c:pt>
                <c:pt idx="419">
                  <c:v>45650</c:v>
                </c:pt>
                <c:pt idx="420">
                  <c:v>45651</c:v>
                </c:pt>
                <c:pt idx="421">
                  <c:v>45652</c:v>
                </c:pt>
                <c:pt idx="422">
                  <c:v>45653</c:v>
                </c:pt>
                <c:pt idx="423">
                  <c:v>45654</c:v>
                </c:pt>
                <c:pt idx="424">
                  <c:v>45655</c:v>
                </c:pt>
                <c:pt idx="425">
                  <c:v>45656</c:v>
                </c:pt>
                <c:pt idx="426">
                  <c:v>45657</c:v>
                </c:pt>
                <c:pt idx="427">
                  <c:v>45658</c:v>
                </c:pt>
                <c:pt idx="428">
                  <c:v>45659</c:v>
                </c:pt>
                <c:pt idx="429">
                  <c:v>45660</c:v>
                </c:pt>
                <c:pt idx="430">
                  <c:v>45661</c:v>
                </c:pt>
                <c:pt idx="431">
                  <c:v>45662</c:v>
                </c:pt>
                <c:pt idx="432">
                  <c:v>45663</c:v>
                </c:pt>
                <c:pt idx="433">
                  <c:v>45664</c:v>
                </c:pt>
                <c:pt idx="434">
                  <c:v>45665</c:v>
                </c:pt>
                <c:pt idx="435">
                  <c:v>45666</c:v>
                </c:pt>
                <c:pt idx="436">
                  <c:v>45667</c:v>
                </c:pt>
                <c:pt idx="437">
                  <c:v>45668</c:v>
                </c:pt>
                <c:pt idx="438">
                  <c:v>45669</c:v>
                </c:pt>
                <c:pt idx="439">
                  <c:v>45670</c:v>
                </c:pt>
                <c:pt idx="440">
                  <c:v>45671</c:v>
                </c:pt>
                <c:pt idx="441">
                  <c:v>45672</c:v>
                </c:pt>
                <c:pt idx="442">
                  <c:v>45673</c:v>
                </c:pt>
                <c:pt idx="443">
                  <c:v>45674</c:v>
                </c:pt>
                <c:pt idx="444">
                  <c:v>45675</c:v>
                </c:pt>
                <c:pt idx="445">
                  <c:v>45676</c:v>
                </c:pt>
                <c:pt idx="446">
                  <c:v>45677</c:v>
                </c:pt>
                <c:pt idx="447">
                  <c:v>45678</c:v>
                </c:pt>
                <c:pt idx="448">
                  <c:v>45679</c:v>
                </c:pt>
                <c:pt idx="449">
                  <c:v>45680</c:v>
                </c:pt>
                <c:pt idx="450">
                  <c:v>45681</c:v>
                </c:pt>
                <c:pt idx="451">
                  <c:v>45682</c:v>
                </c:pt>
                <c:pt idx="452">
                  <c:v>45683</c:v>
                </c:pt>
                <c:pt idx="453">
                  <c:v>45684</c:v>
                </c:pt>
                <c:pt idx="454">
                  <c:v>45685</c:v>
                </c:pt>
                <c:pt idx="455">
                  <c:v>45686</c:v>
                </c:pt>
                <c:pt idx="456">
                  <c:v>45687</c:v>
                </c:pt>
                <c:pt idx="457">
                  <c:v>45688</c:v>
                </c:pt>
                <c:pt idx="458">
                  <c:v>45689</c:v>
                </c:pt>
                <c:pt idx="459">
                  <c:v>45690</c:v>
                </c:pt>
                <c:pt idx="460">
                  <c:v>45691</c:v>
                </c:pt>
                <c:pt idx="461">
                  <c:v>45692</c:v>
                </c:pt>
                <c:pt idx="462">
                  <c:v>45693</c:v>
                </c:pt>
                <c:pt idx="463">
                  <c:v>45694</c:v>
                </c:pt>
                <c:pt idx="464">
                  <c:v>45695</c:v>
                </c:pt>
                <c:pt idx="465">
                  <c:v>45696</c:v>
                </c:pt>
                <c:pt idx="466">
                  <c:v>45697</c:v>
                </c:pt>
                <c:pt idx="467">
                  <c:v>45698</c:v>
                </c:pt>
                <c:pt idx="468">
                  <c:v>45699</c:v>
                </c:pt>
                <c:pt idx="469">
                  <c:v>45700</c:v>
                </c:pt>
                <c:pt idx="470">
                  <c:v>45701</c:v>
                </c:pt>
                <c:pt idx="471">
                  <c:v>45702</c:v>
                </c:pt>
                <c:pt idx="472">
                  <c:v>45703</c:v>
                </c:pt>
                <c:pt idx="473">
                  <c:v>45704</c:v>
                </c:pt>
                <c:pt idx="474">
                  <c:v>45705</c:v>
                </c:pt>
                <c:pt idx="475">
                  <c:v>45706</c:v>
                </c:pt>
                <c:pt idx="476">
                  <c:v>45707</c:v>
                </c:pt>
                <c:pt idx="477">
                  <c:v>45708</c:v>
                </c:pt>
                <c:pt idx="478">
                  <c:v>45709</c:v>
                </c:pt>
                <c:pt idx="479">
                  <c:v>45710</c:v>
                </c:pt>
                <c:pt idx="480">
                  <c:v>45711</c:v>
                </c:pt>
                <c:pt idx="481">
                  <c:v>45712</c:v>
                </c:pt>
                <c:pt idx="482">
                  <c:v>45713</c:v>
                </c:pt>
                <c:pt idx="483">
                  <c:v>45714</c:v>
                </c:pt>
                <c:pt idx="484">
                  <c:v>45715</c:v>
                </c:pt>
                <c:pt idx="485">
                  <c:v>45716</c:v>
                </c:pt>
                <c:pt idx="486">
                  <c:v>45717</c:v>
                </c:pt>
                <c:pt idx="487">
                  <c:v>45718</c:v>
                </c:pt>
                <c:pt idx="488">
                  <c:v>45719</c:v>
                </c:pt>
                <c:pt idx="489">
                  <c:v>45720</c:v>
                </c:pt>
                <c:pt idx="490">
                  <c:v>45721</c:v>
                </c:pt>
                <c:pt idx="491">
                  <c:v>45722</c:v>
                </c:pt>
                <c:pt idx="492">
                  <c:v>45723</c:v>
                </c:pt>
                <c:pt idx="493">
                  <c:v>45724</c:v>
                </c:pt>
                <c:pt idx="494">
                  <c:v>45725</c:v>
                </c:pt>
                <c:pt idx="495">
                  <c:v>45726</c:v>
                </c:pt>
                <c:pt idx="496">
                  <c:v>45727</c:v>
                </c:pt>
                <c:pt idx="497">
                  <c:v>45728</c:v>
                </c:pt>
                <c:pt idx="498">
                  <c:v>45729</c:v>
                </c:pt>
                <c:pt idx="499">
                  <c:v>45730</c:v>
                </c:pt>
                <c:pt idx="500">
                  <c:v>45731</c:v>
                </c:pt>
                <c:pt idx="501">
                  <c:v>45732</c:v>
                </c:pt>
                <c:pt idx="502">
                  <c:v>45733</c:v>
                </c:pt>
                <c:pt idx="503">
                  <c:v>45734</c:v>
                </c:pt>
                <c:pt idx="504">
                  <c:v>45735</c:v>
                </c:pt>
                <c:pt idx="505">
                  <c:v>45736</c:v>
                </c:pt>
                <c:pt idx="506">
                  <c:v>45737</c:v>
                </c:pt>
                <c:pt idx="507">
                  <c:v>45738</c:v>
                </c:pt>
                <c:pt idx="508">
                  <c:v>45739</c:v>
                </c:pt>
                <c:pt idx="509">
                  <c:v>45740</c:v>
                </c:pt>
                <c:pt idx="510">
                  <c:v>45741</c:v>
                </c:pt>
                <c:pt idx="511">
                  <c:v>45742</c:v>
                </c:pt>
                <c:pt idx="512">
                  <c:v>45743</c:v>
                </c:pt>
                <c:pt idx="513">
                  <c:v>45744</c:v>
                </c:pt>
                <c:pt idx="514">
                  <c:v>45745</c:v>
                </c:pt>
                <c:pt idx="515">
                  <c:v>45746</c:v>
                </c:pt>
                <c:pt idx="516">
                  <c:v>45747</c:v>
                </c:pt>
                <c:pt idx="517">
                  <c:v>45748</c:v>
                </c:pt>
                <c:pt idx="518">
                  <c:v>45749</c:v>
                </c:pt>
                <c:pt idx="519">
                  <c:v>45750</c:v>
                </c:pt>
                <c:pt idx="520">
                  <c:v>45751</c:v>
                </c:pt>
                <c:pt idx="521">
                  <c:v>45752</c:v>
                </c:pt>
                <c:pt idx="522">
                  <c:v>45753</c:v>
                </c:pt>
                <c:pt idx="523">
                  <c:v>45754</c:v>
                </c:pt>
                <c:pt idx="524">
                  <c:v>45755</c:v>
                </c:pt>
                <c:pt idx="525">
                  <c:v>45756</c:v>
                </c:pt>
                <c:pt idx="526">
                  <c:v>45757</c:v>
                </c:pt>
                <c:pt idx="527">
                  <c:v>45758</c:v>
                </c:pt>
                <c:pt idx="528">
                  <c:v>45759</c:v>
                </c:pt>
                <c:pt idx="529">
                  <c:v>45760</c:v>
                </c:pt>
                <c:pt idx="530">
                  <c:v>45761</c:v>
                </c:pt>
                <c:pt idx="531">
                  <c:v>45762</c:v>
                </c:pt>
                <c:pt idx="532">
                  <c:v>45763</c:v>
                </c:pt>
                <c:pt idx="533">
                  <c:v>45764</c:v>
                </c:pt>
                <c:pt idx="534">
                  <c:v>45765</c:v>
                </c:pt>
                <c:pt idx="535">
                  <c:v>45766</c:v>
                </c:pt>
                <c:pt idx="536">
                  <c:v>45767</c:v>
                </c:pt>
                <c:pt idx="537">
                  <c:v>45768</c:v>
                </c:pt>
                <c:pt idx="538">
                  <c:v>45769</c:v>
                </c:pt>
                <c:pt idx="539">
                  <c:v>45770</c:v>
                </c:pt>
                <c:pt idx="540">
                  <c:v>45771</c:v>
                </c:pt>
                <c:pt idx="541">
                  <c:v>45772</c:v>
                </c:pt>
                <c:pt idx="542">
                  <c:v>45773</c:v>
                </c:pt>
                <c:pt idx="543">
                  <c:v>45774</c:v>
                </c:pt>
                <c:pt idx="544">
                  <c:v>45775</c:v>
                </c:pt>
                <c:pt idx="545">
                  <c:v>45776</c:v>
                </c:pt>
                <c:pt idx="546">
                  <c:v>45777</c:v>
                </c:pt>
                <c:pt idx="547">
                  <c:v>45778</c:v>
                </c:pt>
                <c:pt idx="548">
                  <c:v>45779</c:v>
                </c:pt>
                <c:pt idx="549">
                  <c:v>45780</c:v>
                </c:pt>
                <c:pt idx="550">
                  <c:v>45781</c:v>
                </c:pt>
                <c:pt idx="551">
                  <c:v>45782</c:v>
                </c:pt>
                <c:pt idx="552">
                  <c:v>45783</c:v>
                </c:pt>
                <c:pt idx="553">
                  <c:v>45784</c:v>
                </c:pt>
                <c:pt idx="554">
                  <c:v>45785</c:v>
                </c:pt>
                <c:pt idx="555">
                  <c:v>45786</c:v>
                </c:pt>
                <c:pt idx="556">
                  <c:v>45787</c:v>
                </c:pt>
                <c:pt idx="557">
                  <c:v>45788</c:v>
                </c:pt>
                <c:pt idx="558">
                  <c:v>45789</c:v>
                </c:pt>
                <c:pt idx="559">
                  <c:v>45790</c:v>
                </c:pt>
                <c:pt idx="560">
                  <c:v>45791</c:v>
                </c:pt>
                <c:pt idx="561">
                  <c:v>45792</c:v>
                </c:pt>
                <c:pt idx="562">
                  <c:v>45793</c:v>
                </c:pt>
                <c:pt idx="563">
                  <c:v>45794</c:v>
                </c:pt>
                <c:pt idx="564">
                  <c:v>45795</c:v>
                </c:pt>
                <c:pt idx="565">
                  <c:v>45796</c:v>
                </c:pt>
                <c:pt idx="566">
                  <c:v>45797</c:v>
                </c:pt>
                <c:pt idx="567">
                  <c:v>45798</c:v>
                </c:pt>
                <c:pt idx="568">
                  <c:v>45799</c:v>
                </c:pt>
                <c:pt idx="569">
                  <c:v>45800</c:v>
                </c:pt>
                <c:pt idx="570">
                  <c:v>45801</c:v>
                </c:pt>
                <c:pt idx="571">
                  <c:v>45802</c:v>
                </c:pt>
                <c:pt idx="572">
                  <c:v>45803</c:v>
                </c:pt>
                <c:pt idx="573">
                  <c:v>45804</c:v>
                </c:pt>
                <c:pt idx="574">
                  <c:v>45805</c:v>
                </c:pt>
                <c:pt idx="575">
                  <c:v>45806</c:v>
                </c:pt>
                <c:pt idx="576">
                  <c:v>45807</c:v>
                </c:pt>
                <c:pt idx="577">
                  <c:v>45808</c:v>
                </c:pt>
              </c:numCache>
            </c:numRef>
          </c:cat>
          <c:val>
            <c:numRef>
              <c:f>Sheet1!$B$2:$B$579</c:f>
              <c:numCache>
                <c:formatCode>General</c:formatCode>
                <c:ptCount val="578"/>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4C7F-4AFB-9FC7-6AE1F464E28C}"/>
            </c:ext>
          </c:extLst>
        </c:ser>
        <c:dLbls>
          <c:showLegendKey val="0"/>
          <c:showVal val="0"/>
          <c:showCatName val="0"/>
          <c:showSerName val="0"/>
          <c:showPercent val="0"/>
          <c:showBubbleSize val="0"/>
        </c:dLbls>
        <c:smooth val="0"/>
        <c:axId val="386220216"/>
        <c:axId val="386220872"/>
      </c:lineChart>
      <c:dateAx>
        <c:axId val="38622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20872"/>
        <c:crosses val="autoZero"/>
        <c:auto val="1"/>
        <c:lblOffset val="100"/>
        <c:baseTimeUnit val="days"/>
      </c:dateAx>
      <c:valAx>
        <c:axId val="38622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2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Sheet1!$A$2:$A$21</c:f>
              <c:numCache>
                <c:formatCode>m/d/yyyy</c:formatCode>
                <c:ptCount val="20"/>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pt idx="15">
                  <c:v>45658</c:v>
                </c:pt>
                <c:pt idx="16">
                  <c:v>45689</c:v>
                </c:pt>
                <c:pt idx="17">
                  <c:v>45717</c:v>
                </c:pt>
                <c:pt idx="18">
                  <c:v>45748</c:v>
                </c:pt>
                <c:pt idx="19">
                  <c:v>45778</c:v>
                </c:pt>
              </c:numCache>
            </c:numRef>
          </c:cat>
          <c:val>
            <c:numRef>
              <c:f>Sheet1!$B$2:$B$21</c:f>
              <c:numCache>
                <c:formatCode>General</c:formatCode>
                <c:ptCount val="2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7C8C-49D1-8588-854A74D72EE0}"/>
            </c:ext>
          </c:extLst>
        </c:ser>
        <c:dLbls>
          <c:showLegendKey val="0"/>
          <c:showVal val="0"/>
          <c:showCatName val="0"/>
          <c:showSerName val="0"/>
          <c:showPercent val="0"/>
          <c:showBubbleSize val="0"/>
        </c:dLbls>
        <c:gapWidth val="219"/>
        <c:overlap val="-27"/>
        <c:axId val="386222840"/>
        <c:axId val="386216608"/>
      </c:barChart>
      <c:dateAx>
        <c:axId val="386222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16608"/>
        <c:crosses val="autoZero"/>
        <c:auto val="1"/>
        <c:lblOffset val="100"/>
        <c:baseTimeUnit val="months"/>
      </c:dateAx>
      <c:valAx>
        <c:axId val="38621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2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3642F-A555-4B0C-816B-D334A7E6D802}"/>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D696E642-4B12-416F-8065-FCCD37CC90B5}"/>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27647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4BA4-5392-4BBB-9412-111A928E35E8}"/>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9753E9BA-B009-429E-AB20-588DA0BAEED5}"/>
              </a:ext>
            </a:extLst>
          </p:cNvPr>
          <p:cNvGraphicFramePr>
            <a:graphicFrameLocks noGrp="1"/>
          </p:cNvGraphicFramePr>
          <p:nvPr>
            <p:ph type="tbl" sz="quarter" idx="13"/>
            <p:extLst>
              <p:ext uri="{D42A27DB-BD31-4B8C-83A1-F6EECF244321}">
                <p14:modId xmlns:p14="http://schemas.microsoft.com/office/powerpoint/2010/main" val="3591318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61101911"/>
                    </a:ext>
                  </a:extLst>
                </a:gridCol>
                <a:gridCol w="740665">
                  <a:extLst>
                    <a:ext uri="{9D8B030D-6E8A-4147-A177-3AD203B41FA5}">
                      <a16:colId xmlns:a16="http://schemas.microsoft.com/office/drawing/2014/main" val="2718526148"/>
                    </a:ext>
                  </a:extLst>
                </a:gridCol>
                <a:gridCol w="411480">
                  <a:extLst>
                    <a:ext uri="{9D8B030D-6E8A-4147-A177-3AD203B41FA5}">
                      <a16:colId xmlns:a16="http://schemas.microsoft.com/office/drawing/2014/main" val="107368598"/>
                    </a:ext>
                  </a:extLst>
                </a:gridCol>
                <a:gridCol w="740665">
                  <a:extLst>
                    <a:ext uri="{9D8B030D-6E8A-4147-A177-3AD203B41FA5}">
                      <a16:colId xmlns:a16="http://schemas.microsoft.com/office/drawing/2014/main" val="3295143757"/>
                    </a:ext>
                  </a:extLst>
                </a:gridCol>
                <a:gridCol w="411480">
                  <a:extLst>
                    <a:ext uri="{9D8B030D-6E8A-4147-A177-3AD203B41FA5}">
                      <a16:colId xmlns:a16="http://schemas.microsoft.com/office/drawing/2014/main" val="946280588"/>
                    </a:ext>
                  </a:extLst>
                </a:gridCol>
                <a:gridCol w="411480">
                  <a:extLst>
                    <a:ext uri="{9D8B030D-6E8A-4147-A177-3AD203B41FA5}">
                      <a16:colId xmlns:a16="http://schemas.microsoft.com/office/drawing/2014/main" val="1343955232"/>
                    </a:ext>
                  </a:extLst>
                </a:gridCol>
                <a:gridCol w="411480">
                  <a:extLst>
                    <a:ext uri="{9D8B030D-6E8A-4147-A177-3AD203B41FA5}">
                      <a16:colId xmlns:a16="http://schemas.microsoft.com/office/drawing/2014/main" val="1079745307"/>
                    </a:ext>
                  </a:extLst>
                </a:gridCol>
                <a:gridCol w="411480">
                  <a:extLst>
                    <a:ext uri="{9D8B030D-6E8A-4147-A177-3AD203B41FA5}">
                      <a16:colId xmlns:a16="http://schemas.microsoft.com/office/drawing/2014/main" val="1794123409"/>
                    </a:ext>
                  </a:extLst>
                </a:gridCol>
                <a:gridCol w="411480">
                  <a:extLst>
                    <a:ext uri="{9D8B030D-6E8A-4147-A177-3AD203B41FA5}">
                      <a16:colId xmlns:a16="http://schemas.microsoft.com/office/drawing/2014/main" val="3741889185"/>
                    </a:ext>
                  </a:extLst>
                </a:gridCol>
                <a:gridCol w="411480">
                  <a:extLst>
                    <a:ext uri="{9D8B030D-6E8A-4147-A177-3AD203B41FA5}">
                      <a16:colId xmlns:a16="http://schemas.microsoft.com/office/drawing/2014/main" val="3072724429"/>
                    </a:ext>
                  </a:extLst>
                </a:gridCol>
                <a:gridCol w="411480">
                  <a:extLst>
                    <a:ext uri="{9D8B030D-6E8A-4147-A177-3AD203B41FA5}">
                      <a16:colId xmlns:a16="http://schemas.microsoft.com/office/drawing/2014/main" val="954456638"/>
                    </a:ext>
                  </a:extLst>
                </a:gridCol>
                <a:gridCol w="411480">
                  <a:extLst>
                    <a:ext uri="{9D8B030D-6E8A-4147-A177-3AD203B41FA5}">
                      <a16:colId xmlns:a16="http://schemas.microsoft.com/office/drawing/2014/main" val="3317061721"/>
                    </a:ext>
                  </a:extLst>
                </a:gridCol>
                <a:gridCol w="411480">
                  <a:extLst>
                    <a:ext uri="{9D8B030D-6E8A-4147-A177-3AD203B41FA5}">
                      <a16:colId xmlns:a16="http://schemas.microsoft.com/office/drawing/2014/main" val="456642852"/>
                    </a:ext>
                  </a:extLst>
                </a:gridCol>
                <a:gridCol w="411480">
                  <a:extLst>
                    <a:ext uri="{9D8B030D-6E8A-4147-A177-3AD203B41FA5}">
                      <a16:colId xmlns:a16="http://schemas.microsoft.com/office/drawing/2014/main" val="10391198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07891960"/>
                  </a:ext>
                </a:extLst>
              </a:tr>
              <a:tr h="370840">
                <a:tc>
                  <a:txBody>
                    <a:bodyPr/>
                    <a:lstStyle/>
                    <a:p>
                      <a:r>
                        <a:rPr lang="en-US" sz="1000"/>
                        <a:t>FUJIFILM Malaysia</a:t>
                      </a:r>
                    </a:p>
                  </a:txBody>
                  <a:tcPr/>
                </a:tc>
                <a:tc>
                  <a:txBody>
                    <a:bodyPr/>
                    <a:lstStyle/>
                    <a:p>
                      <a:r>
                        <a:rPr lang="en-US" sz="1000"/>
                        <a:t>75294</a:t>
                      </a:r>
                    </a:p>
                  </a:txBody>
                  <a:tcPr/>
                </a:tc>
                <a:tc>
                  <a:txBody>
                    <a:bodyPr/>
                    <a:lstStyle/>
                    <a:p>
                      <a:r>
                        <a:rPr lang="en-US" sz="1000"/>
                        <a:t>156</a:t>
                      </a:r>
                    </a:p>
                  </a:txBody>
                  <a:tcPr/>
                </a:tc>
                <a:tc>
                  <a:txBody>
                    <a:bodyPr/>
                    <a:lstStyle/>
                    <a:p>
                      <a:r>
                        <a:rPr lang="en-US" sz="1000"/>
                        <a:t>79582</a:t>
                      </a:r>
                    </a:p>
                  </a:txBody>
                  <a:tcPr/>
                </a:tc>
                <a:tc>
                  <a:txBody>
                    <a:bodyPr/>
                    <a:lstStyle/>
                    <a:p>
                      <a:r>
                        <a:rPr lang="en-US" sz="1000"/>
                        <a:t>716</a:t>
                      </a:r>
                    </a:p>
                  </a:txBody>
                  <a:tcPr/>
                </a:tc>
                <a:tc>
                  <a:txBody>
                    <a:bodyPr/>
                    <a:lstStyle/>
                    <a:p>
                      <a:r>
                        <a:rPr lang="en-US" sz="1000"/>
                        <a:t>56</a:t>
                      </a:r>
                    </a:p>
                  </a:txBody>
                  <a:tcPr/>
                </a:tc>
                <a:tc>
                  <a:txBody>
                    <a:bodyPr/>
                    <a:lstStyle/>
                    <a:p>
                      <a:r>
                        <a:rPr lang="en-US" sz="1000"/>
                        <a:t>3426</a:t>
                      </a:r>
                    </a:p>
                  </a:txBody>
                  <a:tcPr/>
                </a:tc>
                <a:tc>
                  <a:txBody>
                    <a:bodyPr/>
                    <a:lstStyle/>
                    <a:p>
                      <a:r>
                        <a:rPr lang="en-US" sz="1000"/>
                        <a:t>1</a:t>
                      </a:r>
                    </a:p>
                  </a:txBody>
                  <a:tcPr/>
                </a:tc>
                <a:tc>
                  <a:txBody>
                    <a:bodyPr/>
                    <a:lstStyle/>
                    <a:p>
                      <a:r>
                        <a:rPr lang="en-US" sz="1000"/>
                        <a:t>195</a:t>
                      </a:r>
                    </a:p>
                  </a:txBody>
                  <a:tcPr/>
                </a:tc>
                <a:tc>
                  <a:txBody>
                    <a:bodyPr/>
                    <a:lstStyle/>
                    <a:p>
                      <a:r>
                        <a:rPr lang="en-US" sz="1000"/>
                        <a:t>663</a:t>
                      </a:r>
                    </a:p>
                  </a:txBody>
                  <a:tcPr/>
                </a:tc>
                <a:tc>
                  <a:txBody>
                    <a:bodyPr/>
                    <a:lstStyle/>
                    <a:p>
                      <a:r>
                        <a:rPr lang="en-US" sz="1000"/>
                        <a:t>0</a:t>
                      </a:r>
                    </a:p>
                  </a:txBody>
                  <a:tcPr/>
                </a:tc>
                <a:tc>
                  <a:txBody>
                    <a:bodyPr/>
                    <a:lstStyle/>
                    <a:p>
                      <a:r>
                        <a:rPr lang="en-US" sz="1000"/>
                        <a:t>0</a:t>
                      </a:r>
                    </a:p>
                  </a:txBody>
                  <a:tcPr/>
                </a:tc>
                <a:tc>
                  <a:txBody>
                    <a:bodyPr/>
                    <a:lstStyle/>
                    <a:p>
                      <a:r>
                        <a:rPr lang="en-US" sz="1000"/>
                        <a:t>0.1017 %</a:t>
                      </a:r>
                    </a:p>
                  </a:txBody>
                  <a:tcPr/>
                </a:tc>
                <a:tc>
                  <a:txBody>
                    <a:bodyPr/>
                    <a:lstStyle/>
                    <a:p>
                      <a:r>
                        <a:rPr lang="en-US" sz="1000"/>
                        <a:t>0.0 %</a:t>
                      </a:r>
                    </a:p>
                  </a:txBody>
                  <a:tcPr/>
                </a:tc>
                <a:extLst>
                  <a:ext uri="{0D108BD9-81ED-4DB2-BD59-A6C34878D82A}">
                    <a16:rowId xmlns:a16="http://schemas.microsoft.com/office/drawing/2014/main" val="380858383"/>
                  </a:ext>
                </a:extLst>
              </a:tr>
            </a:tbl>
          </a:graphicData>
        </a:graphic>
      </p:graphicFrame>
      <p:sp>
        <p:nvSpPr>
          <p:cNvPr id="4" name="Text Placeholder 3">
            <a:extLst>
              <a:ext uri="{FF2B5EF4-FFF2-40B4-BE49-F238E27FC236}">
                <a16:creationId xmlns:a16="http://schemas.microsoft.com/office/drawing/2014/main" id="{2159902F-C543-42FA-B76C-C4262BA36D2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771592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45D2-12E8-4CE6-A5C1-1C0DADE872FA}"/>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40545E2-4E9C-4533-98AC-16B3C73325D1}"/>
              </a:ext>
            </a:extLst>
          </p:cNvPr>
          <p:cNvGraphicFramePr>
            <a:graphicFrameLocks noGrp="1"/>
          </p:cNvGraphicFramePr>
          <p:nvPr>
            <p:ph type="chart" sz="quarter" idx="13"/>
            <p:extLst>
              <p:ext uri="{D42A27DB-BD31-4B8C-83A1-F6EECF244321}">
                <p14:modId xmlns:p14="http://schemas.microsoft.com/office/powerpoint/2010/main" val="2041527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75EF1-A8C1-4384-9FC5-58F981D6DC5D}"/>
              </a:ext>
            </a:extLst>
          </p:cNvPr>
          <p:cNvSpPr>
            <a:spLocks noGrp="1"/>
          </p:cNvSpPr>
          <p:nvPr>
            <p:ph type="body" sz="quarter" idx="14"/>
          </p:nvPr>
        </p:nvSpPr>
        <p:spPr/>
        <p:txBody>
          <a:bodyPr/>
          <a:lstStyle/>
          <a:p>
            <a:r>
              <a:rPr lang="en-US"/>
              <a:t>09/01/2024 - 05/31/2025</a:t>
            </a:r>
          </a:p>
        </p:txBody>
      </p:sp>
      <p:sp>
        <p:nvSpPr>
          <p:cNvPr id="5" name="Footer Placeholder 4">
            <a:extLst>
              <a:ext uri="{FF2B5EF4-FFF2-40B4-BE49-F238E27FC236}">
                <a16:creationId xmlns:a16="http://schemas.microsoft.com/office/drawing/2014/main" id="{B42DA2FB-A6EA-4E1A-96CA-64CD006E6E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414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4EADD-E33D-468C-88B7-C8578A29791F}"/>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108614D7-626B-41C0-B178-F7635E05B951}"/>
              </a:ext>
            </a:extLst>
          </p:cNvPr>
          <p:cNvGraphicFramePr>
            <a:graphicFrameLocks noGrp="1"/>
          </p:cNvGraphicFramePr>
          <p:nvPr>
            <p:ph type="chart" sz="quarter" idx="13"/>
            <p:extLst>
              <p:ext uri="{D42A27DB-BD31-4B8C-83A1-F6EECF244321}">
                <p14:modId xmlns:p14="http://schemas.microsoft.com/office/powerpoint/2010/main" val="810746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957776-3BB0-4EB8-AD66-AD4098EF646E}"/>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65E7B9C3-2FF1-4359-A036-47EF59BC39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466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3ACE3-6BB1-48EB-9AA9-D1837C4B7D0E}"/>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8BD43C22-F2FB-457F-B91F-0FECF3281D1F}"/>
              </a:ext>
            </a:extLst>
          </p:cNvPr>
          <p:cNvGraphicFramePr>
            <a:graphicFrameLocks noGrp="1"/>
          </p:cNvGraphicFramePr>
          <p:nvPr>
            <p:ph type="chart" sz="quarter" idx="13"/>
            <p:extLst>
              <p:ext uri="{D42A27DB-BD31-4B8C-83A1-F6EECF244321}">
                <p14:modId xmlns:p14="http://schemas.microsoft.com/office/powerpoint/2010/main" val="2986664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E9DF0-9256-4757-8F54-71BFFA140963}"/>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9F34D251-47F7-4CB1-BD71-EFD21636E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95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5707E-C18F-448A-8C1E-26D54CF9104C}"/>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6A86D7E7-F187-43CC-8B4A-BB23FC4A9FF4}"/>
              </a:ext>
            </a:extLst>
          </p:cNvPr>
          <p:cNvGraphicFramePr>
            <a:graphicFrameLocks noGrp="1"/>
          </p:cNvGraphicFramePr>
          <p:nvPr>
            <p:ph type="chart" sz="quarter" idx="13"/>
            <p:extLst>
              <p:ext uri="{D42A27DB-BD31-4B8C-83A1-F6EECF244321}">
                <p14:modId xmlns:p14="http://schemas.microsoft.com/office/powerpoint/2010/main" val="1913290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4A5BA2-9C63-4D69-99F4-00EE3AAECCA6}"/>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1196DF71-5261-4E1C-B2E3-C6DFA87BF3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03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84B5F-DF6C-4DAB-BDF4-6BCE845E928C}"/>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76F0BD74-CE1C-4111-AD85-ACAA75D0474F}"/>
              </a:ext>
            </a:extLst>
          </p:cNvPr>
          <p:cNvGraphicFramePr>
            <a:graphicFrameLocks noGrp="1"/>
          </p:cNvGraphicFramePr>
          <p:nvPr>
            <p:ph type="chart" sz="quarter" idx="13"/>
            <p:extLst>
              <p:ext uri="{D42A27DB-BD31-4B8C-83A1-F6EECF244321}">
                <p14:modId xmlns:p14="http://schemas.microsoft.com/office/powerpoint/2010/main" val="291930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A39CF1-C172-437E-8EC2-BCB277AC8E2D}"/>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33922E34-9E3D-40F7-BC3C-6E49EC87D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1773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85D6D-275C-4C17-B214-4CC1BF7C636A}"/>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22BCDF74-1CB1-4210-A634-014AEE344BCE}"/>
              </a:ext>
            </a:extLst>
          </p:cNvPr>
          <p:cNvGraphicFramePr>
            <a:graphicFrameLocks noGrp="1"/>
          </p:cNvGraphicFramePr>
          <p:nvPr>
            <p:ph type="chart" sz="quarter" idx="13"/>
            <p:extLst>
              <p:ext uri="{D42A27DB-BD31-4B8C-83A1-F6EECF244321}">
                <p14:modId xmlns:p14="http://schemas.microsoft.com/office/powerpoint/2010/main" val="2175495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58AD9E-EAF4-4F7E-A684-85BC46B4E792}"/>
              </a:ext>
            </a:extLst>
          </p:cNvPr>
          <p:cNvSpPr>
            <a:spLocks noGrp="1"/>
          </p:cNvSpPr>
          <p:nvPr>
            <p:ph type="body" sz="quarter" idx="14"/>
          </p:nvPr>
        </p:nvSpPr>
        <p:spPr/>
        <p:txBody>
          <a:bodyPr/>
          <a:lstStyle/>
          <a:p>
            <a:r>
              <a:rPr lang="en-US"/>
              <a:t>10/01/2023 - 05/31/2025</a:t>
            </a:r>
          </a:p>
        </p:txBody>
      </p:sp>
      <p:sp>
        <p:nvSpPr>
          <p:cNvPr id="5" name="Footer Placeholder 4">
            <a:extLst>
              <a:ext uri="{FF2B5EF4-FFF2-40B4-BE49-F238E27FC236}">
                <a16:creationId xmlns:a16="http://schemas.microsoft.com/office/drawing/2014/main" id="{EC51A7F1-D176-45D9-87FE-536176646A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464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EA774-5D4F-470C-ACF9-04B03922FE9D}"/>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B67608D0-02D9-4E37-8F99-276763BB58DC}"/>
              </a:ext>
            </a:extLst>
          </p:cNvPr>
          <p:cNvGraphicFramePr>
            <a:graphicFrameLocks noGrp="1"/>
          </p:cNvGraphicFramePr>
          <p:nvPr>
            <p:ph type="chart" sz="quarter" idx="13"/>
            <p:extLst>
              <p:ext uri="{D42A27DB-BD31-4B8C-83A1-F6EECF244321}">
                <p14:modId xmlns:p14="http://schemas.microsoft.com/office/powerpoint/2010/main" val="1285447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2E23C4-DE88-4567-9BB1-C790B3D2E93F}"/>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5D33D3A8-1B56-4D2A-B192-2410D17EA7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8969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5B988-F8CA-470A-BC0E-F46061F5C833}"/>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856B1638-F766-44AB-8344-DC145AE1C014}"/>
              </a:ext>
            </a:extLst>
          </p:cNvPr>
          <p:cNvGraphicFramePr>
            <a:graphicFrameLocks noGrp="1"/>
          </p:cNvGraphicFramePr>
          <p:nvPr>
            <p:ph type="chart" sz="quarter" idx="13"/>
            <p:extLst>
              <p:ext uri="{D42A27DB-BD31-4B8C-83A1-F6EECF244321}">
                <p14:modId xmlns:p14="http://schemas.microsoft.com/office/powerpoint/2010/main" val="1049848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127F5-F994-4A01-8F16-5474542847AF}"/>
              </a:ext>
            </a:extLst>
          </p:cNvPr>
          <p:cNvSpPr>
            <a:spLocks noGrp="1"/>
          </p:cNvSpPr>
          <p:nvPr>
            <p:ph type="body" sz="quarter" idx="14"/>
          </p:nvPr>
        </p:nvSpPr>
        <p:spPr/>
        <p:txBody>
          <a:bodyPr/>
          <a:lstStyle/>
          <a:p>
            <a:r>
              <a:rPr lang="en-US"/>
              <a:t>10/01/2023 - 05/31/2025</a:t>
            </a:r>
          </a:p>
        </p:txBody>
      </p:sp>
      <p:sp>
        <p:nvSpPr>
          <p:cNvPr id="5" name="Footer Placeholder 4">
            <a:extLst>
              <a:ext uri="{FF2B5EF4-FFF2-40B4-BE49-F238E27FC236}">
                <a16:creationId xmlns:a16="http://schemas.microsoft.com/office/drawing/2014/main" id="{8D87227B-96F8-4889-89AA-B51364146C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6008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D5248-50FE-41B8-A5D1-1871ACCE6DF9}"/>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5261C459-7D5C-4106-B3B2-612FBC441572}"/>
              </a:ext>
            </a:extLst>
          </p:cNvPr>
          <p:cNvGraphicFramePr>
            <a:graphicFrameLocks noGrp="1"/>
          </p:cNvGraphicFramePr>
          <p:nvPr>
            <p:ph type="chart" sz="quarter" idx="13"/>
            <p:extLst>
              <p:ext uri="{D42A27DB-BD31-4B8C-83A1-F6EECF244321}">
                <p14:modId xmlns:p14="http://schemas.microsoft.com/office/powerpoint/2010/main" val="2192091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9A811C-C8AF-4316-9EDC-1F3384CD89F0}"/>
              </a:ext>
            </a:extLst>
          </p:cNvPr>
          <p:cNvSpPr>
            <a:spLocks noGrp="1"/>
          </p:cNvSpPr>
          <p:nvPr>
            <p:ph type="body" sz="quarter" idx="14"/>
          </p:nvPr>
        </p:nvSpPr>
        <p:spPr/>
        <p:txBody>
          <a:bodyPr/>
          <a:lstStyle/>
          <a:p>
            <a:r>
              <a:rPr lang="en-US"/>
              <a:t>11/01/2023 - 05/31/2025</a:t>
            </a:r>
          </a:p>
        </p:txBody>
      </p:sp>
      <p:sp>
        <p:nvSpPr>
          <p:cNvPr id="5" name="Footer Placeholder 4">
            <a:extLst>
              <a:ext uri="{FF2B5EF4-FFF2-40B4-BE49-F238E27FC236}">
                <a16:creationId xmlns:a16="http://schemas.microsoft.com/office/drawing/2014/main" id="{8647B154-57EB-4768-B281-C815D07313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1174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4F990-F23B-49A2-97F3-5375E3EDB0DF}"/>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8720854F-AC7D-48E4-838D-7A867A917009}"/>
              </a:ext>
            </a:extLst>
          </p:cNvPr>
          <p:cNvGraphicFramePr>
            <a:graphicFrameLocks noGrp="1"/>
          </p:cNvGraphicFramePr>
          <p:nvPr>
            <p:ph type="chart" sz="quarter" idx="13"/>
            <p:extLst>
              <p:ext uri="{D42A27DB-BD31-4B8C-83A1-F6EECF244321}">
                <p14:modId xmlns:p14="http://schemas.microsoft.com/office/powerpoint/2010/main" val="2844662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872CFD-F242-4923-8705-DA83F8A6B0A3}"/>
              </a:ext>
            </a:extLst>
          </p:cNvPr>
          <p:cNvSpPr>
            <a:spLocks noGrp="1"/>
          </p:cNvSpPr>
          <p:nvPr>
            <p:ph type="body" sz="quarter" idx="14"/>
          </p:nvPr>
        </p:nvSpPr>
        <p:spPr/>
        <p:txBody>
          <a:bodyPr/>
          <a:lstStyle/>
          <a:p>
            <a:r>
              <a:rPr lang="en-US"/>
              <a:t>10/01/2023 - 05/31/2025</a:t>
            </a:r>
          </a:p>
        </p:txBody>
      </p:sp>
      <p:sp>
        <p:nvSpPr>
          <p:cNvPr id="5" name="Footer Placeholder 4">
            <a:extLst>
              <a:ext uri="{FF2B5EF4-FFF2-40B4-BE49-F238E27FC236}">
                <a16:creationId xmlns:a16="http://schemas.microsoft.com/office/drawing/2014/main" id="{FB853B36-D5C1-4D88-97A6-751399E6B1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9960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947CE-CF4B-4E3D-AED9-C4E74EF0B26C}"/>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F03F2CE3-B4BC-4785-8EA9-21DE9C74F4BA}"/>
              </a:ext>
            </a:extLst>
          </p:cNvPr>
          <p:cNvGraphicFramePr>
            <a:graphicFrameLocks noGrp="1"/>
          </p:cNvGraphicFramePr>
          <p:nvPr>
            <p:ph type="tbl" sz="quarter" idx="13"/>
            <p:extLst>
              <p:ext uri="{D42A27DB-BD31-4B8C-83A1-F6EECF244321}">
                <p14:modId xmlns:p14="http://schemas.microsoft.com/office/powerpoint/2010/main" val="2107288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88177014"/>
                    </a:ext>
                  </a:extLst>
                </a:gridCol>
                <a:gridCol w="1645920">
                  <a:extLst>
                    <a:ext uri="{9D8B030D-6E8A-4147-A177-3AD203B41FA5}">
                      <a16:colId xmlns:a16="http://schemas.microsoft.com/office/drawing/2014/main" val="125528646"/>
                    </a:ext>
                  </a:extLst>
                </a:gridCol>
                <a:gridCol w="1645920">
                  <a:extLst>
                    <a:ext uri="{9D8B030D-6E8A-4147-A177-3AD203B41FA5}">
                      <a16:colId xmlns:a16="http://schemas.microsoft.com/office/drawing/2014/main" val="1928996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42349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extLst>
                  <a:ext uri="{0D108BD9-81ED-4DB2-BD59-A6C34878D82A}">
                    <a16:rowId xmlns:a16="http://schemas.microsoft.com/office/drawing/2014/main" val="80295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6475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17730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extLst>
                  <a:ext uri="{0D108BD9-81ED-4DB2-BD59-A6C34878D82A}">
                    <a16:rowId xmlns:a16="http://schemas.microsoft.com/office/drawing/2014/main" val="158697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78000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2283839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72996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83880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66794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284432765"/>
                  </a:ext>
                </a:extLst>
              </a:tr>
            </a:tbl>
          </a:graphicData>
        </a:graphic>
      </p:graphicFrame>
      <p:sp>
        <p:nvSpPr>
          <p:cNvPr id="4" name="Text Placeholder 3">
            <a:extLst>
              <a:ext uri="{FF2B5EF4-FFF2-40B4-BE49-F238E27FC236}">
                <a16:creationId xmlns:a16="http://schemas.microsoft.com/office/drawing/2014/main" id="{E60FEA09-0DE3-4A3C-BBA3-C8342EBAE0E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221249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024E-0688-4046-9BA3-494B169BC751}"/>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47DB2BE7-06F0-4249-8F3E-96F7BD7EB27B}"/>
              </a:ext>
            </a:extLst>
          </p:cNvPr>
          <p:cNvGraphicFramePr>
            <a:graphicFrameLocks noGrp="1"/>
          </p:cNvGraphicFramePr>
          <p:nvPr>
            <p:ph type="tbl" sz="quarter" idx="13"/>
            <p:extLst>
              <p:ext uri="{D42A27DB-BD31-4B8C-83A1-F6EECF244321}">
                <p14:modId xmlns:p14="http://schemas.microsoft.com/office/powerpoint/2010/main" val="2629520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714194"/>
                    </a:ext>
                  </a:extLst>
                </a:gridCol>
                <a:gridCol w="1645920">
                  <a:extLst>
                    <a:ext uri="{9D8B030D-6E8A-4147-A177-3AD203B41FA5}">
                      <a16:colId xmlns:a16="http://schemas.microsoft.com/office/drawing/2014/main" val="3499561017"/>
                    </a:ext>
                  </a:extLst>
                </a:gridCol>
                <a:gridCol w="1645920">
                  <a:extLst>
                    <a:ext uri="{9D8B030D-6E8A-4147-A177-3AD203B41FA5}">
                      <a16:colId xmlns:a16="http://schemas.microsoft.com/office/drawing/2014/main" val="351765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81292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390271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93024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61242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69339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7787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52879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182324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001934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196434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78114227"/>
                  </a:ext>
                </a:extLst>
              </a:tr>
            </a:tbl>
          </a:graphicData>
        </a:graphic>
      </p:graphicFrame>
      <p:sp>
        <p:nvSpPr>
          <p:cNvPr id="4" name="Text Placeholder 3">
            <a:extLst>
              <a:ext uri="{FF2B5EF4-FFF2-40B4-BE49-F238E27FC236}">
                <a16:creationId xmlns:a16="http://schemas.microsoft.com/office/drawing/2014/main" id="{4A7AFF1C-8CEB-4AD1-ABBB-F9CB9F58F59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321500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7F167-C4B1-45BB-A93F-A70417D4BC4D}"/>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2EAEECF0-9698-4133-B956-91778BF2BEA4}"/>
              </a:ext>
            </a:extLst>
          </p:cNvPr>
          <p:cNvGraphicFramePr>
            <a:graphicFrameLocks noGrp="1"/>
          </p:cNvGraphicFramePr>
          <p:nvPr>
            <p:ph type="tbl" sz="quarter" idx="13"/>
            <p:extLst>
              <p:ext uri="{D42A27DB-BD31-4B8C-83A1-F6EECF244321}">
                <p14:modId xmlns:p14="http://schemas.microsoft.com/office/powerpoint/2010/main" val="344139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3184022"/>
                    </a:ext>
                  </a:extLst>
                </a:gridCol>
                <a:gridCol w="1645920">
                  <a:extLst>
                    <a:ext uri="{9D8B030D-6E8A-4147-A177-3AD203B41FA5}">
                      <a16:colId xmlns:a16="http://schemas.microsoft.com/office/drawing/2014/main" val="1533273327"/>
                    </a:ext>
                  </a:extLst>
                </a:gridCol>
                <a:gridCol w="1645920">
                  <a:extLst>
                    <a:ext uri="{9D8B030D-6E8A-4147-A177-3AD203B41FA5}">
                      <a16:colId xmlns:a16="http://schemas.microsoft.com/office/drawing/2014/main" val="29858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84819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19148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1644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75834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45112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839009508"/>
                  </a:ext>
                </a:extLst>
              </a:tr>
            </a:tbl>
          </a:graphicData>
        </a:graphic>
      </p:graphicFrame>
      <p:sp>
        <p:nvSpPr>
          <p:cNvPr id="4" name="Text Placeholder 3">
            <a:extLst>
              <a:ext uri="{FF2B5EF4-FFF2-40B4-BE49-F238E27FC236}">
                <a16:creationId xmlns:a16="http://schemas.microsoft.com/office/drawing/2014/main" id="{221A72DC-C128-45B6-8042-29A19E02B25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644967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F434-FAF4-4943-86BB-C7383327B916}"/>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D1821D8A-7F8F-43EC-ABBE-A9C7069F8A6F}"/>
              </a:ext>
            </a:extLst>
          </p:cNvPr>
          <p:cNvGraphicFramePr>
            <a:graphicFrameLocks noGrp="1"/>
          </p:cNvGraphicFramePr>
          <p:nvPr>
            <p:ph type="tbl" sz="quarter" idx="13"/>
            <p:extLst>
              <p:ext uri="{D42A27DB-BD31-4B8C-83A1-F6EECF244321}">
                <p14:modId xmlns:p14="http://schemas.microsoft.com/office/powerpoint/2010/main" val="2397175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31880007"/>
                    </a:ext>
                  </a:extLst>
                </a:gridCol>
                <a:gridCol w="1316737">
                  <a:extLst>
                    <a:ext uri="{9D8B030D-6E8A-4147-A177-3AD203B41FA5}">
                      <a16:colId xmlns:a16="http://schemas.microsoft.com/office/drawing/2014/main" val="655867519"/>
                    </a:ext>
                  </a:extLst>
                </a:gridCol>
                <a:gridCol w="329184">
                  <a:extLst>
                    <a:ext uri="{9D8B030D-6E8A-4147-A177-3AD203B41FA5}">
                      <a16:colId xmlns:a16="http://schemas.microsoft.com/office/drawing/2014/main" val="1030158886"/>
                    </a:ext>
                  </a:extLst>
                </a:gridCol>
                <a:gridCol w="329184">
                  <a:extLst>
                    <a:ext uri="{9D8B030D-6E8A-4147-A177-3AD203B41FA5}">
                      <a16:colId xmlns:a16="http://schemas.microsoft.com/office/drawing/2014/main" val="3066767962"/>
                    </a:ext>
                  </a:extLst>
                </a:gridCol>
                <a:gridCol w="329184">
                  <a:extLst>
                    <a:ext uri="{9D8B030D-6E8A-4147-A177-3AD203B41FA5}">
                      <a16:colId xmlns:a16="http://schemas.microsoft.com/office/drawing/2014/main" val="1055872316"/>
                    </a:ext>
                  </a:extLst>
                </a:gridCol>
                <a:gridCol w="329184">
                  <a:extLst>
                    <a:ext uri="{9D8B030D-6E8A-4147-A177-3AD203B41FA5}">
                      <a16:colId xmlns:a16="http://schemas.microsoft.com/office/drawing/2014/main" val="4092208985"/>
                    </a:ext>
                  </a:extLst>
                </a:gridCol>
                <a:gridCol w="329184">
                  <a:extLst>
                    <a:ext uri="{9D8B030D-6E8A-4147-A177-3AD203B41FA5}">
                      <a16:colId xmlns:a16="http://schemas.microsoft.com/office/drawing/2014/main" val="2536190474"/>
                    </a:ext>
                  </a:extLst>
                </a:gridCol>
                <a:gridCol w="329184">
                  <a:extLst>
                    <a:ext uri="{9D8B030D-6E8A-4147-A177-3AD203B41FA5}">
                      <a16:colId xmlns:a16="http://schemas.microsoft.com/office/drawing/2014/main" val="2777924934"/>
                    </a:ext>
                  </a:extLst>
                </a:gridCol>
                <a:gridCol w="329184">
                  <a:extLst>
                    <a:ext uri="{9D8B030D-6E8A-4147-A177-3AD203B41FA5}">
                      <a16:colId xmlns:a16="http://schemas.microsoft.com/office/drawing/2014/main" val="4165636430"/>
                    </a:ext>
                  </a:extLst>
                </a:gridCol>
                <a:gridCol w="329184">
                  <a:extLst>
                    <a:ext uri="{9D8B030D-6E8A-4147-A177-3AD203B41FA5}">
                      <a16:colId xmlns:a16="http://schemas.microsoft.com/office/drawing/2014/main" val="2199114667"/>
                    </a:ext>
                  </a:extLst>
                </a:gridCol>
                <a:gridCol w="329184">
                  <a:extLst>
                    <a:ext uri="{9D8B030D-6E8A-4147-A177-3AD203B41FA5}">
                      <a16:colId xmlns:a16="http://schemas.microsoft.com/office/drawing/2014/main" val="3803970267"/>
                    </a:ext>
                  </a:extLst>
                </a:gridCol>
                <a:gridCol w="329184">
                  <a:extLst>
                    <a:ext uri="{9D8B030D-6E8A-4147-A177-3AD203B41FA5}">
                      <a16:colId xmlns:a16="http://schemas.microsoft.com/office/drawing/2014/main" val="464422517"/>
                    </a:ext>
                  </a:extLst>
                </a:gridCol>
                <a:gridCol w="329184">
                  <a:extLst>
                    <a:ext uri="{9D8B030D-6E8A-4147-A177-3AD203B41FA5}">
                      <a16:colId xmlns:a16="http://schemas.microsoft.com/office/drawing/2014/main" val="2978642728"/>
                    </a:ext>
                  </a:extLst>
                </a:gridCol>
                <a:gridCol w="329184">
                  <a:extLst>
                    <a:ext uri="{9D8B030D-6E8A-4147-A177-3AD203B41FA5}">
                      <a16:colId xmlns:a16="http://schemas.microsoft.com/office/drawing/2014/main" val="1481116194"/>
                    </a:ext>
                  </a:extLst>
                </a:gridCol>
                <a:gridCol w="329184">
                  <a:extLst>
                    <a:ext uri="{9D8B030D-6E8A-4147-A177-3AD203B41FA5}">
                      <a16:colId xmlns:a16="http://schemas.microsoft.com/office/drawing/2014/main" val="16166903"/>
                    </a:ext>
                  </a:extLst>
                </a:gridCol>
                <a:gridCol w="329184">
                  <a:extLst>
                    <a:ext uri="{9D8B030D-6E8A-4147-A177-3AD203B41FA5}">
                      <a16:colId xmlns:a16="http://schemas.microsoft.com/office/drawing/2014/main" val="1019689751"/>
                    </a:ext>
                  </a:extLst>
                </a:gridCol>
                <a:gridCol w="329184">
                  <a:extLst>
                    <a:ext uri="{9D8B030D-6E8A-4147-A177-3AD203B41FA5}">
                      <a16:colId xmlns:a16="http://schemas.microsoft.com/office/drawing/2014/main" val="1921622441"/>
                    </a:ext>
                  </a:extLst>
                </a:gridCol>
                <a:gridCol w="329184">
                  <a:extLst>
                    <a:ext uri="{9D8B030D-6E8A-4147-A177-3AD203B41FA5}">
                      <a16:colId xmlns:a16="http://schemas.microsoft.com/office/drawing/2014/main" val="2903399904"/>
                    </a:ext>
                  </a:extLst>
                </a:gridCol>
                <a:gridCol w="329184">
                  <a:extLst>
                    <a:ext uri="{9D8B030D-6E8A-4147-A177-3AD203B41FA5}">
                      <a16:colId xmlns:a16="http://schemas.microsoft.com/office/drawing/2014/main" val="3858859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5959969"/>
                  </a:ext>
                </a:extLst>
              </a:tr>
            </a:tbl>
          </a:graphicData>
        </a:graphic>
      </p:graphicFrame>
      <p:sp>
        <p:nvSpPr>
          <p:cNvPr id="4" name="Text Placeholder 3">
            <a:extLst>
              <a:ext uri="{FF2B5EF4-FFF2-40B4-BE49-F238E27FC236}">
                <a16:creationId xmlns:a16="http://schemas.microsoft.com/office/drawing/2014/main" id="{6A6C0E68-3220-4929-97BE-5A1D46D192F6}"/>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209297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65DBD-397B-4016-B846-4B926CB4669D}"/>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061927B0-CD4B-4AC7-B243-38AEA216F06B}"/>
              </a:ext>
            </a:extLst>
          </p:cNvPr>
          <p:cNvGraphicFramePr>
            <a:graphicFrameLocks noGrp="1"/>
          </p:cNvGraphicFramePr>
          <p:nvPr>
            <p:ph type="tbl" sz="quarter" idx="13"/>
            <p:extLst>
              <p:ext uri="{D42A27DB-BD31-4B8C-83A1-F6EECF244321}">
                <p14:modId xmlns:p14="http://schemas.microsoft.com/office/powerpoint/2010/main" val="267437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86117838"/>
                    </a:ext>
                  </a:extLst>
                </a:gridCol>
                <a:gridCol w="1316737">
                  <a:extLst>
                    <a:ext uri="{9D8B030D-6E8A-4147-A177-3AD203B41FA5}">
                      <a16:colId xmlns:a16="http://schemas.microsoft.com/office/drawing/2014/main" val="1931073845"/>
                    </a:ext>
                  </a:extLst>
                </a:gridCol>
                <a:gridCol w="329184">
                  <a:extLst>
                    <a:ext uri="{9D8B030D-6E8A-4147-A177-3AD203B41FA5}">
                      <a16:colId xmlns:a16="http://schemas.microsoft.com/office/drawing/2014/main" val="2767157486"/>
                    </a:ext>
                  </a:extLst>
                </a:gridCol>
                <a:gridCol w="329184">
                  <a:extLst>
                    <a:ext uri="{9D8B030D-6E8A-4147-A177-3AD203B41FA5}">
                      <a16:colId xmlns:a16="http://schemas.microsoft.com/office/drawing/2014/main" val="1027241599"/>
                    </a:ext>
                  </a:extLst>
                </a:gridCol>
                <a:gridCol w="329184">
                  <a:extLst>
                    <a:ext uri="{9D8B030D-6E8A-4147-A177-3AD203B41FA5}">
                      <a16:colId xmlns:a16="http://schemas.microsoft.com/office/drawing/2014/main" val="3090682880"/>
                    </a:ext>
                  </a:extLst>
                </a:gridCol>
                <a:gridCol w="329184">
                  <a:extLst>
                    <a:ext uri="{9D8B030D-6E8A-4147-A177-3AD203B41FA5}">
                      <a16:colId xmlns:a16="http://schemas.microsoft.com/office/drawing/2014/main" val="2048576699"/>
                    </a:ext>
                  </a:extLst>
                </a:gridCol>
                <a:gridCol w="329184">
                  <a:extLst>
                    <a:ext uri="{9D8B030D-6E8A-4147-A177-3AD203B41FA5}">
                      <a16:colId xmlns:a16="http://schemas.microsoft.com/office/drawing/2014/main" val="2936105704"/>
                    </a:ext>
                  </a:extLst>
                </a:gridCol>
                <a:gridCol w="329184">
                  <a:extLst>
                    <a:ext uri="{9D8B030D-6E8A-4147-A177-3AD203B41FA5}">
                      <a16:colId xmlns:a16="http://schemas.microsoft.com/office/drawing/2014/main" val="3255344880"/>
                    </a:ext>
                  </a:extLst>
                </a:gridCol>
                <a:gridCol w="329184">
                  <a:extLst>
                    <a:ext uri="{9D8B030D-6E8A-4147-A177-3AD203B41FA5}">
                      <a16:colId xmlns:a16="http://schemas.microsoft.com/office/drawing/2014/main" val="1355459570"/>
                    </a:ext>
                  </a:extLst>
                </a:gridCol>
                <a:gridCol w="329184">
                  <a:extLst>
                    <a:ext uri="{9D8B030D-6E8A-4147-A177-3AD203B41FA5}">
                      <a16:colId xmlns:a16="http://schemas.microsoft.com/office/drawing/2014/main" val="1201551278"/>
                    </a:ext>
                  </a:extLst>
                </a:gridCol>
                <a:gridCol w="329184">
                  <a:extLst>
                    <a:ext uri="{9D8B030D-6E8A-4147-A177-3AD203B41FA5}">
                      <a16:colId xmlns:a16="http://schemas.microsoft.com/office/drawing/2014/main" val="1688733855"/>
                    </a:ext>
                  </a:extLst>
                </a:gridCol>
                <a:gridCol w="329184">
                  <a:extLst>
                    <a:ext uri="{9D8B030D-6E8A-4147-A177-3AD203B41FA5}">
                      <a16:colId xmlns:a16="http://schemas.microsoft.com/office/drawing/2014/main" val="367652916"/>
                    </a:ext>
                  </a:extLst>
                </a:gridCol>
                <a:gridCol w="329184">
                  <a:extLst>
                    <a:ext uri="{9D8B030D-6E8A-4147-A177-3AD203B41FA5}">
                      <a16:colId xmlns:a16="http://schemas.microsoft.com/office/drawing/2014/main" val="3129860523"/>
                    </a:ext>
                  </a:extLst>
                </a:gridCol>
                <a:gridCol w="329184">
                  <a:extLst>
                    <a:ext uri="{9D8B030D-6E8A-4147-A177-3AD203B41FA5}">
                      <a16:colId xmlns:a16="http://schemas.microsoft.com/office/drawing/2014/main" val="208683175"/>
                    </a:ext>
                  </a:extLst>
                </a:gridCol>
                <a:gridCol w="329184">
                  <a:extLst>
                    <a:ext uri="{9D8B030D-6E8A-4147-A177-3AD203B41FA5}">
                      <a16:colId xmlns:a16="http://schemas.microsoft.com/office/drawing/2014/main" val="1375654270"/>
                    </a:ext>
                  </a:extLst>
                </a:gridCol>
                <a:gridCol w="329184">
                  <a:extLst>
                    <a:ext uri="{9D8B030D-6E8A-4147-A177-3AD203B41FA5}">
                      <a16:colId xmlns:a16="http://schemas.microsoft.com/office/drawing/2014/main" val="2214485903"/>
                    </a:ext>
                  </a:extLst>
                </a:gridCol>
                <a:gridCol w="329184">
                  <a:extLst>
                    <a:ext uri="{9D8B030D-6E8A-4147-A177-3AD203B41FA5}">
                      <a16:colId xmlns:a16="http://schemas.microsoft.com/office/drawing/2014/main" val="340023116"/>
                    </a:ext>
                  </a:extLst>
                </a:gridCol>
                <a:gridCol w="329184">
                  <a:extLst>
                    <a:ext uri="{9D8B030D-6E8A-4147-A177-3AD203B41FA5}">
                      <a16:colId xmlns:a16="http://schemas.microsoft.com/office/drawing/2014/main" val="1169241819"/>
                    </a:ext>
                  </a:extLst>
                </a:gridCol>
                <a:gridCol w="329184">
                  <a:extLst>
                    <a:ext uri="{9D8B030D-6E8A-4147-A177-3AD203B41FA5}">
                      <a16:colId xmlns:a16="http://schemas.microsoft.com/office/drawing/2014/main" val="306494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514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- 2025-05-30 12:30:18</a:t>
                      </a:r>
                      <a:r>
                        <a:rPr kumimoji="0" lang="en-US" sz="1000" b="0" i="0" u="none" strike="noStrike" kern="1200" cap="none" spc="0" normalizeH="0" baseline="0" noProof="0">
                          <a:ln>
                            <a:noFill/>
                          </a:ln>
                          <a:solidFill>
                            <a:prstClr val="black"/>
                          </a:solidFill>
                          <a:effectLst/>
                          <a:uLnTx/>
                          <a:uFillTx/>
                          <a:latin typeface="Calibri"/>
                          <a:ea typeface="+mn-ea"/>
                          <a:cs typeface="+mn-cs"/>
                        </a:rPr>
                        <a:t>
 Fujifilm Malaysia Video Product Specialist Jeremy Sim takes photos every day, whether it's with a camera or his phone. Photography is simply part of his life.
When trying out the X half, he was impressed by how it creates film-like photos digitally. With intuitive controls that let him focus on the moment, he sets it to aperture priority, picks a look he likes, and starts snapping.
The X half also redefines what a pocket camera can be. It's smaller than a phone and easy to bring wherever he goes. After spending time with its film camera mode, Jeremy realised that photography isn't just about the gear. It's about how you feel when you shoot. There's a bit of mystery in every frame which makes photography fun again.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https://quintly-eu-image-storage.s3.amazonaws.com/aaf8f68db843cc217addf8054c322eb2/bcf86821f068f89bc3fce0f67fdcbab3.jpg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11261209"/>
                  </a:ext>
                </a:extLst>
              </a:tr>
            </a:tbl>
          </a:graphicData>
        </a:graphic>
      </p:graphicFrame>
      <p:sp>
        <p:nvSpPr>
          <p:cNvPr id="4" name="Text Placeholder 3">
            <a:extLst>
              <a:ext uri="{FF2B5EF4-FFF2-40B4-BE49-F238E27FC236}">
                <a16:creationId xmlns:a16="http://schemas.microsoft.com/office/drawing/2014/main" id="{F22C2BE8-E599-423D-A893-AF8027FD1211}"/>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128795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FFE52-2C60-402A-9FD5-ABAABBBDE2AB}"/>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101E0BE5-5A15-428D-B339-C4787B56AB9D}"/>
              </a:ext>
            </a:extLst>
          </p:cNvPr>
          <p:cNvGraphicFramePr>
            <a:graphicFrameLocks noGrp="1"/>
          </p:cNvGraphicFramePr>
          <p:nvPr>
            <p:ph type="tbl" sz="quarter" idx="13"/>
            <p:extLst>
              <p:ext uri="{D42A27DB-BD31-4B8C-83A1-F6EECF244321}">
                <p14:modId xmlns:p14="http://schemas.microsoft.com/office/powerpoint/2010/main" val="49972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44998817"/>
                    </a:ext>
                  </a:extLst>
                </a:gridCol>
                <a:gridCol w="1316737">
                  <a:extLst>
                    <a:ext uri="{9D8B030D-6E8A-4147-A177-3AD203B41FA5}">
                      <a16:colId xmlns:a16="http://schemas.microsoft.com/office/drawing/2014/main" val="1765357325"/>
                    </a:ext>
                  </a:extLst>
                </a:gridCol>
                <a:gridCol w="329184">
                  <a:extLst>
                    <a:ext uri="{9D8B030D-6E8A-4147-A177-3AD203B41FA5}">
                      <a16:colId xmlns:a16="http://schemas.microsoft.com/office/drawing/2014/main" val="915110478"/>
                    </a:ext>
                  </a:extLst>
                </a:gridCol>
                <a:gridCol w="329184">
                  <a:extLst>
                    <a:ext uri="{9D8B030D-6E8A-4147-A177-3AD203B41FA5}">
                      <a16:colId xmlns:a16="http://schemas.microsoft.com/office/drawing/2014/main" val="3078677882"/>
                    </a:ext>
                  </a:extLst>
                </a:gridCol>
                <a:gridCol w="329184">
                  <a:extLst>
                    <a:ext uri="{9D8B030D-6E8A-4147-A177-3AD203B41FA5}">
                      <a16:colId xmlns:a16="http://schemas.microsoft.com/office/drawing/2014/main" val="215205494"/>
                    </a:ext>
                  </a:extLst>
                </a:gridCol>
                <a:gridCol w="329184">
                  <a:extLst>
                    <a:ext uri="{9D8B030D-6E8A-4147-A177-3AD203B41FA5}">
                      <a16:colId xmlns:a16="http://schemas.microsoft.com/office/drawing/2014/main" val="1902064246"/>
                    </a:ext>
                  </a:extLst>
                </a:gridCol>
                <a:gridCol w="329184">
                  <a:extLst>
                    <a:ext uri="{9D8B030D-6E8A-4147-A177-3AD203B41FA5}">
                      <a16:colId xmlns:a16="http://schemas.microsoft.com/office/drawing/2014/main" val="4217386279"/>
                    </a:ext>
                  </a:extLst>
                </a:gridCol>
                <a:gridCol w="329184">
                  <a:extLst>
                    <a:ext uri="{9D8B030D-6E8A-4147-A177-3AD203B41FA5}">
                      <a16:colId xmlns:a16="http://schemas.microsoft.com/office/drawing/2014/main" val="4197179449"/>
                    </a:ext>
                  </a:extLst>
                </a:gridCol>
                <a:gridCol w="329184">
                  <a:extLst>
                    <a:ext uri="{9D8B030D-6E8A-4147-A177-3AD203B41FA5}">
                      <a16:colId xmlns:a16="http://schemas.microsoft.com/office/drawing/2014/main" val="728195914"/>
                    </a:ext>
                  </a:extLst>
                </a:gridCol>
                <a:gridCol w="329184">
                  <a:extLst>
                    <a:ext uri="{9D8B030D-6E8A-4147-A177-3AD203B41FA5}">
                      <a16:colId xmlns:a16="http://schemas.microsoft.com/office/drawing/2014/main" val="1840289439"/>
                    </a:ext>
                  </a:extLst>
                </a:gridCol>
                <a:gridCol w="329184">
                  <a:extLst>
                    <a:ext uri="{9D8B030D-6E8A-4147-A177-3AD203B41FA5}">
                      <a16:colId xmlns:a16="http://schemas.microsoft.com/office/drawing/2014/main" val="211903813"/>
                    </a:ext>
                  </a:extLst>
                </a:gridCol>
                <a:gridCol w="329184">
                  <a:extLst>
                    <a:ext uri="{9D8B030D-6E8A-4147-A177-3AD203B41FA5}">
                      <a16:colId xmlns:a16="http://schemas.microsoft.com/office/drawing/2014/main" val="3086433990"/>
                    </a:ext>
                  </a:extLst>
                </a:gridCol>
                <a:gridCol w="329184">
                  <a:extLst>
                    <a:ext uri="{9D8B030D-6E8A-4147-A177-3AD203B41FA5}">
                      <a16:colId xmlns:a16="http://schemas.microsoft.com/office/drawing/2014/main" val="3391387096"/>
                    </a:ext>
                  </a:extLst>
                </a:gridCol>
                <a:gridCol w="329184">
                  <a:extLst>
                    <a:ext uri="{9D8B030D-6E8A-4147-A177-3AD203B41FA5}">
                      <a16:colId xmlns:a16="http://schemas.microsoft.com/office/drawing/2014/main" val="1661559976"/>
                    </a:ext>
                  </a:extLst>
                </a:gridCol>
                <a:gridCol w="329184">
                  <a:extLst>
                    <a:ext uri="{9D8B030D-6E8A-4147-A177-3AD203B41FA5}">
                      <a16:colId xmlns:a16="http://schemas.microsoft.com/office/drawing/2014/main" val="404331900"/>
                    </a:ext>
                  </a:extLst>
                </a:gridCol>
                <a:gridCol w="329184">
                  <a:extLst>
                    <a:ext uri="{9D8B030D-6E8A-4147-A177-3AD203B41FA5}">
                      <a16:colId xmlns:a16="http://schemas.microsoft.com/office/drawing/2014/main" val="2787742923"/>
                    </a:ext>
                  </a:extLst>
                </a:gridCol>
                <a:gridCol w="329184">
                  <a:extLst>
                    <a:ext uri="{9D8B030D-6E8A-4147-A177-3AD203B41FA5}">
                      <a16:colId xmlns:a16="http://schemas.microsoft.com/office/drawing/2014/main" val="3102899812"/>
                    </a:ext>
                  </a:extLst>
                </a:gridCol>
                <a:gridCol w="329184">
                  <a:extLst>
                    <a:ext uri="{9D8B030D-6E8A-4147-A177-3AD203B41FA5}">
                      <a16:colId xmlns:a16="http://schemas.microsoft.com/office/drawing/2014/main" val="4016436028"/>
                    </a:ext>
                  </a:extLst>
                </a:gridCol>
                <a:gridCol w="329184">
                  <a:extLst>
                    <a:ext uri="{9D8B030D-6E8A-4147-A177-3AD203B41FA5}">
                      <a16:colId xmlns:a16="http://schemas.microsoft.com/office/drawing/2014/main" val="34559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45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- 2025-05-30 12:01:42</a:t>
                      </a:r>
                      <a:r>
                        <a:rPr kumimoji="0" lang="en-US" sz="1000" b="0" i="0" u="none" strike="noStrike" kern="1200" cap="none" spc="0" normalizeH="0" baseline="0" noProof="0">
                          <a:ln>
                            <a:noFill/>
                          </a:ln>
                          <a:solidFill>
                            <a:prstClr val="black"/>
                          </a:solidFill>
                          <a:effectLst/>
                          <a:uLnTx/>
                          <a:uFillTx/>
                          <a:latin typeface="Calibri"/>
                          <a:ea typeface="+mn-ea"/>
                          <a:cs typeface="+mn-cs"/>
                        </a:rPr>
                        <a:t>
 Hear it all from Fujifilm Malaysia Video Product Specialist Jeremy Sim as he shares his experience with the X half.
To him, it’s more than meets the eye. It feels like something between a Fujifilm and an Instax, combining everyday ease with creative charm. With its compact size and seamless portability, the X half fits naturally into his lifestyle and makes shooting feel refreshingly enjoyable.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https://quintly-eu-image-storage.s3.amazonaws.com/aaf8f68db843cc217addf8054c322eb2/7d49331a8d8c52d29f42584d53a7d378.jpg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55027640"/>
                  </a:ext>
                </a:extLst>
              </a:tr>
            </a:tbl>
          </a:graphicData>
        </a:graphic>
      </p:graphicFrame>
      <p:sp>
        <p:nvSpPr>
          <p:cNvPr id="4" name="Text Placeholder 3">
            <a:extLst>
              <a:ext uri="{FF2B5EF4-FFF2-40B4-BE49-F238E27FC236}">
                <a16:creationId xmlns:a16="http://schemas.microsoft.com/office/drawing/2014/main" id="{00D12301-3842-410F-AE5B-DFC70EA3D9B7}"/>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412563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53CAF-96BB-4896-B7F1-F693BF5A09F4}"/>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34C5833C-239A-4331-9EDD-1E9E97734725}"/>
              </a:ext>
            </a:extLst>
          </p:cNvPr>
          <p:cNvGraphicFramePr>
            <a:graphicFrameLocks noGrp="1"/>
          </p:cNvGraphicFramePr>
          <p:nvPr>
            <p:ph type="tbl" sz="quarter" idx="13"/>
            <p:extLst>
              <p:ext uri="{D42A27DB-BD31-4B8C-83A1-F6EECF244321}">
                <p14:modId xmlns:p14="http://schemas.microsoft.com/office/powerpoint/2010/main" val="2514234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5182530"/>
                    </a:ext>
                  </a:extLst>
                </a:gridCol>
                <a:gridCol w="1316737">
                  <a:extLst>
                    <a:ext uri="{9D8B030D-6E8A-4147-A177-3AD203B41FA5}">
                      <a16:colId xmlns:a16="http://schemas.microsoft.com/office/drawing/2014/main" val="1796066493"/>
                    </a:ext>
                  </a:extLst>
                </a:gridCol>
                <a:gridCol w="329184">
                  <a:extLst>
                    <a:ext uri="{9D8B030D-6E8A-4147-A177-3AD203B41FA5}">
                      <a16:colId xmlns:a16="http://schemas.microsoft.com/office/drawing/2014/main" val="236139772"/>
                    </a:ext>
                  </a:extLst>
                </a:gridCol>
                <a:gridCol w="329184">
                  <a:extLst>
                    <a:ext uri="{9D8B030D-6E8A-4147-A177-3AD203B41FA5}">
                      <a16:colId xmlns:a16="http://schemas.microsoft.com/office/drawing/2014/main" val="990095991"/>
                    </a:ext>
                  </a:extLst>
                </a:gridCol>
                <a:gridCol w="329184">
                  <a:extLst>
                    <a:ext uri="{9D8B030D-6E8A-4147-A177-3AD203B41FA5}">
                      <a16:colId xmlns:a16="http://schemas.microsoft.com/office/drawing/2014/main" val="3515002467"/>
                    </a:ext>
                  </a:extLst>
                </a:gridCol>
                <a:gridCol w="329184">
                  <a:extLst>
                    <a:ext uri="{9D8B030D-6E8A-4147-A177-3AD203B41FA5}">
                      <a16:colId xmlns:a16="http://schemas.microsoft.com/office/drawing/2014/main" val="2781494189"/>
                    </a:ext>
                  </a:extLst>
                </a:gridCol>
                <a:gridCol w="329184">
                  <a:extLst>
                    <a:ext uri="{9D8B030D-6E8A-4147-A177-3AD203B41FA5}">
                      <a16:colId xmlns:a16="http://schemas.microsoft.com/office/drawing/2014/main" val="26945174"/>
                    </a:ext>
                  </a:extLst>
                </a:gridCol>
                <a:gridCol w="329184">
                  <a:extLst>
                    <a:ext uri="{9D8B030D-6E8A-4147-A177-3AD203B41FA5}">
                      <a16:colId xmlns:a16="http://schemas.microsoft.com/office/drawing/2014/main" val="1620451146"/>
                    </a:ext>
                  </a:extLst>
                </a:gridCol>
                <a:gridCol w="329184">
                  <a:extLst>
                    <a:ext uri="{9D8B030D-6E8A-4147-A177-3AD203B41FA5}">
                      <a16:colId xmlns:a16="http://schemas.microsoft.com/office/drawing/2014/main" val="666191444"/>
                    </a:ext>
                  </a:extLst>
                </a:gridCol>
                <a:gridCol w="329184">
                  <a:extLst>
                    <a:ext uri="{9D8B030D-6E8A-4147-A177-3AD203B41FA5}">
                      <a16:colId xmlns:a16="http://schemas.microsoft.com/office/drawing/2014/main" val="2019206307"/>
                    </a:ext>
                  </a:extLst>
                </a:gridCol>
                <a:gridCol w="329184">
                  <a:extLst>
                    <a:ext uri="{9D8B030D-6E8A-4147-A177-3AD203B41FA5}">
                      <a16:colId xmlns:a16="http://schemas.microsoft.com/office/drawing/2014/main" val="3339406460"/>
                    </a:ext>
                  </a:extLst>
                </a:gridCol>
                <a:gridCol w="329184">
                  <a:extLst>
                    <a:ext uri="{9D8B030D-6E8A-4147-A177-3AD203B41FA5}">
                      <a16:colId xmlns:a16="http://schemas.microsoft.com/office/drawing/2014/main" val="984951266"/>
                    </a:ext>
                  </a:extLst>
                </a:gridCol>
                <a:gridCol w="329184">
                  <a:extLst>
                    <a:ext uri="{9D8B030D-6E8A-4147-A177-3AD203B41FA5}">
                      <a16:colId xmlns:a16="http://schemas.microsoft.com/office/drawing/2014/main" val="1880560730"/>
                    </a:ext>
                  </a:extLst>
                </a:gridCol>
                <a:gridCol w="329184">
                  <a:extLst>
                    <a:ext uri="{9D8B030D-6E8A-4147-A177-3AD203B41FA5}">
                      <a16:colId xmlns:a16="http://schemas.microsoft.com/office/drawing/2014/main" val="1817805738"/>
                    </a:ext>
                  </a:extLst>
                </a:gridCol>
                <a:gridCol w="329184">
                  <a:extLst>
                    <a:ext uri="{9D8B030D-6E8A-4147-A177-3AD203B41FA5}">
                      <a16:colId xmlns:a16="http://schemas.microsoft.com/office/drawing/2014/main" val="1399413049"/>
                    </a:ext>
                  </a:extLst>
                </a:gridCol>
                <a:gridCol w="329184">
                  <a:extLst>
                    <a:ext uri="{9D8B030D-6E8A-4147-A177-3AD203B41FA5}">
                      <a16:colId xmlns:a16="http://schemas.microsoft.com/office/drawing/2014/main" val="300937800"/>
                    </a:ext>
                  </a:extLst>
                </a:gridCol>
                <a:gridCol w="329184">
                  <a:extLst>
                    <a:ext uri="{9D8B030D-6E8A-4147-A177-3AD203B41FA5}">
                      <a16:colId xmlns:a16="http://schemas.microsoft.com/office/drawing/2014/main" val="3044034250"/>
                    </a:ext>
                  </a:extLst>
                </a:gridCol>
                <a:gridCol w="329184">
                  <a:extLst>
                    <a:ext uri="{9D8B030D-6E8A-4147-A177-3AD203B41FA5}">
                      <a16:colId xmlns:a16="http://schemas.microsoft.com/office/drawing/2014/main" val="2547117744"/>
                    </a:ext>
                  </a:extLst>
                </a:gridCol>
                <a:gridCol w="329184">
                  <a:extLst>
                    <a:ext uri="{9D8B030D-6E8A-4147-A177-3AD203B41FA5}">
                      <a16:colId xmlns:a16="http://schemas.microsoft.com/office/drawing/2014/main" val="350991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3164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- 2025-05-29 18:31:02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作为一位长期从事摄影工作的创作者，</a:t>
                      </a:r>
                      <a:r>
                        <a:rPr kumimoji="0" lang="en-US" sz="1000" b="0" i="0" u="none" strike="noStrike" kern="1200" cap="none" spc="0" normalizeH="0" baseline="0" noProof="0">
                          <a:ln>
                            <a:noFill/>
                          </a:ln>
                          <a:solidFill>
                            <a:prstClr val="black"/>
                          </a:solidFill>
                          <a:effectLst/>
                          <a:uLnTx/>
                          <a:uFillTx/>
                          <a:latin typeface="Calibri"/>
                          <a:ea typeface="+mn-ea"/>
                          <a:cs typeface="+mn-cs"/>
                        </a:rPr>
                        <a:t>Debbie (@debbielow)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渐渐发现自己忘了记录生活中的点滴。直到某天她静静地意识到这一点，并重新找回拍摄日常片刻的喜悦。
在这组使用 </a:t>
                      </a:r>
                      <a:r>
                        <a:rPr kumimoji="0" lang="en-US" sz="1000" b="0" i="0" u="none" strike="noStrike" kern="1200" cap="none" spc="0" normalizeH="0" baseline="0" noProof="0">
                          <a:ln>
                            <a:noFill/>
                          </a:ln>
                          <a:solidFill>
                            <a:prstClr val="black"/>
                          </a:solidFill>
                          <a:effectLst/>
                          <a:uLnTx/>
                          <a:uFillTx/>
                          <a:latin typeface="Calibri"/>
                          <a:ea typeface="+mn-ea"/>
                          <a:cs typeface="+mn-cs"/>
                        </a:rPr>
                        <a:t>X half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拍摄的照片中，我们看到 </a:t>
                      </a:r>
                      <a:r>
                        <a:rPr kumimoji="0" lang="en-US" sz="1000" b="0" i="0" u="none" strike="noStrike" kern="1200" cap="none" spc="0" normalizeH="0" baseline="0" noProof="0">
                          <a:ln>
                            <a:noFill/>
                          </a:ln>
                          <a:solidFill>
                            <a:prstClr val="black"/>
                          </a:solidFill>
                          <a:effectLst/>
                          <a:uLnTx/>
                          <a:uFillTx/>
                          <a:latin typeface="Calibri"/>
                          <a:ea typeface="+mn-ea"/>
                          <a:cs typeface="+mn-cs"/>
                        </a:rPr>
                        <a:t>Debbie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拥抱生活的每一个日常时刻，包括她最爱的海边时光。通过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2-</a:t>
                      </a:r>
                      <a:r>
                        <a:rPr kumimoji="0" lang="en-US" sz="1000" b="0" i="0" u="none" strike="noStrike" kern="1200" cap="none" spc="0" normalizeH="0" baseline="0" noProof="0">
                          <a:ln>
                            <a:noFill/>
                          </a:ln>
                          <a:solidFill>
                            <a:prstClr val="black"/>
                          </a:solidFill>
                          <a:effectLst/>
                          <a:uLnTx/>
                          <a:uFillTx/>
                          <a:latin typeface="Calibri"/>
                          <a:ea typeface="+mn-ea"/>
                          <a:cs typeface="+mn-cs"/>
                        </a:rPr>
                        <a:t>in-1 frame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功能，她将不同角度融合在同一画面中，呈现出层次丰富、情感细腻的影像。
</a:t>
                      </a:r>
                      <a:r>
                        <a:rPr kumimoji="0" lang="en-US" sz="1000" b="0" i="0" u="none" strike="noStrike" kern="1200" cap="none" spc="0" normalizeH="0" baseline="0" noProof="0">
                          <a:ln>
                            <a:noFill/>
                          </a:ln>
                          <a:solidFill>
                            <a:prstClr val="black"/>
                          </a:solidFill>
                          <a:effectLst/>
                          <a:uLnTx/>
                          <a:uFillTx/>
                          <a:latin typeface="Calibri"/>
                          <a:ea typeface="+mn-ea"/>
                          <a:cs typeface="+mn-cs"/>
                        </a:rPr>
                        <a:t>As someone deeply immersed in photography as a career, Debbie found herself forgetting to document her own life. Later, she came to a quiet realisation and rediscovered the joy of capturing simple moments.
In this series taken with the X half, we see Debbie fully embracing the everyday, capturing quiet, personal moments, including time spent at her favourite beach. With the 2-in-1 frame, she layers perspectives to create images that feel rich and reflective.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https://quintly-eu-image-storage.s3.amazonaws.com/aaf8f68db843cc217addf8054c322eb2/2993a196a89de1b67d6d5a67112cb876.jpg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09555030"/>
                  </a:ext>
                </a:extLst>
              </a:tr>
            </a:tbl>
          </a:graphicData>
        </a:graphic>
      </p:graphicFrame>
      <p:sp>
        <p:nvSpPr>
          <p:cNvPr id="4" name="Text Placeholder 3">
            <a:extLst>
              <a:ext uri="{FF2B5EF4-FFF2-40B4-BE49-F238E27FC236}">
                <a16:creationId xmlns:a16="http://schemas.microsoft.com/office/drawing/2014/main" id="{BC2D0A0C-B801-4F15-9083-1429452F4F1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077594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BF05F-7F40-438C-8751-7475B9FAF1A5}"/>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699E0B98-A7C4-45C6-9D0D-127A29BB9F91}"/>
              </a:ext>
            </a:extLst>
          </p:cNvPr>
          <p:cNvGraphicFramePr>
            <a:graphicFrameLocks noGrp="1"/>
          </p:cNvGraphicFramePr>
          <p:nvPr>
            <p:ph type="tbl" sz="quarter" idx="13"/>
            <p:extLst>
              <p:ext uri="{D42A27DB-BD31-4B8C-83A1-F6EECF244321}">
                <p14:modId xmlns:p14="http://schemas.microsoft.com/office/powerpoint/2010/main" val="25057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79536710"/>
                    </a:ext>
                  </a:extLst>
                </a:gridCol>
                <a:gridCol w="1316737">
                  <a:extLst>
                    <a:ext uri="{9D8B030D-6E8A-4147-A177-3AD203B41FA5}">
                      <a16:colId xmlns:a16="http://schemas.microsoft.com/office/drawing/2014/main" val="3971038853"/>
                    </a:ext>
                  </a:extLst>
                </a:gridCol>
                <a:gridCol w="329184">
                  <a:extLst>
                    <a:ext uri="{9D8B030D-6E8A-4147-A177-3AD203B41FA5}">
                      <a16:colId xmlns:a16="http://schemas.microsoft.com/office/drawing/2014/main" val="2788099240"/>
                    </a:ext>
                  </a:extLst>
                </a:gridCol>
                <a:gridCol w="329184">
                  <a:extLst>
                    <a:ext uri="{9D8B030D-6E8A-4147-A177-3AD203B41FA5}">
                      <a16:colId xmlns:a16="http://schemas.microsoft.com/office/drawing/2014/main" val="3060114217"/>
                    </a:ext>
                  </a:extLst>
                </a:gridCol>
                <a:gridCol w="329184">
                  <a:extLst>
                    <a:ext uri="{9D8B030D-6E8A-4147-A177-3AD203B41FA5}">
                      <a16:colId xmlns:a16="http://schemas.microsoft.com/office/drawing/2014/main" val="3735956149"/>
                    </a:ext>
                  </a:extLst>
                </a:gridCol>
                <a:gridCol w="329184">
                  <a:extLst>
                    <a:ext uri="{9D8B030D-6E8A-4147-A177-3AD203B41FA5}">
                      <a16:colId xmlns:a16="http://schemas.microsoft.com/office/drawing/2014/main" val="3525007208"/>
                    </a:ext>
                  </a:extLst>
                </a:gridCol>
                <a:gridCol w="329184">
                  <a:extLst>
                    <a:ext uri="{9D8B030D-6E8A-4147-A177-3AD203B41FA5}">
                      <a16:colId xmlns:a16="http://schemas.microsoft.com/office/drawing/2014/main" val="31404561"/>
                    </a:ext>
                  </a:extLst>
                </a:gridCol>
                <a:gridCol w="329184">
                  <a:extLst>
                    <a:ext uri="{9D8B030D-6E8A-4147-A177-3AD203B41FA5}">
                      <a16:colId xmlns:a16="http://schemas.microsoft.com/office/drawing/2014/main" val="1129021738"/>
                    </a:ext>
                  </a:extLst>
                </a:gridCol>
                <a:gridCol w="329184">
                  <a:extLst>
                    <a:ext uri="{9D8B030D-6E8A-4147-A177-3AD203B41FA5}">
                      <a16:colId xmlns:a16="http://schemas.microsoft.com/office/drawing/2014/main" val="2430084057"/>
                    </a:ext>
                  </a:extLst>
                </a:gridCol>
                <a:gridCol w="329184">
                  <a:extLst>
                    <a:ext uri="{9D8B030D-6E8A-4147-A177-3AD203B41FA5}">
                      <a16:colId xmlns:a16="http://schemas.microsoft.com/office/drawing/2014/main" val="2282503180"/>
                    </a:ext>
                  </a:extLst>
                </a:gridCol>
                <a:gridCol w="329184">
                  <a:extLst>
                    <a:ext uri="{9D8B030D-6E8A-4147-A177-3AD203B41FA5}">
                      <a16:colId xmlns:a16="http://schemas.microsoft.com/office/drawing/2014/main" val="94877361"/>
                    </a:ext>
                  </a:extLst>
                </a:gridCol>
                <a:gridCol w="329184">
                  <a:extLst>
                    <a:ext uri="{9D8B030D-6E8A-4147-A177-3AD203B41FA5}">
                      <a16:colId xmlns:a16="http://schemas.microsoft.com/office/drawing/2014/main" val="1593784609"/>
                    </a:ext>
                  </a:extLst>
                </a:gridCol>
                <a:gridCol w="329184">
                  <a:extLst>
                    <a:ext uri="{9D8B030D-6E8A-4147-A177-3AD203B41FA5}">
                      <a16:colId xmlns:a16="http://schemas.microsoft.com/office/drawing/2014/main" val="2017194335"/>
                    </a:ext>
                  </a:extLst>
                </a:gridCol>
                <a:gridCol w="329184">
                  <a:extLst>
                    <a:ext uri="{9D8B030D-6E8A-4147-A177-3AD203B41FA5}">
                      <a16:colId xmlns:a16="http://schemas.microsoft.com/office/drawing/2014/main" val="136697110"/>
                    </a:ext>
                  </a:extLst>
                </a:gridCol>
                <a:gridCol w="329184">
                  <a:extLst>
                    <a:ext uri="{9D8B030D-6E8A-4147-A177-3AD203B41FA5}">
                      <a16:colId xmlns:a16="http://schemas.microsoft.com/office/drawing/2014/main" val="1396252361"/>
                    </a:ext>
                  </a:extLst>
                </a:gridCol>
                <a:gridCol w="329184">
                  <a:extLst>
                    <a:ext uri="{9D8B030D-6E8A-4147-A177-3AD203B41FA5}">
                      <a16:colId xmlns:a16="http://schemas.microsoft.com/office/drawing/2014/main" val="2793519298"/>
                    </a:ext>
                  </a:extLst>
                </a:gridCol>
                <a:gridCol w="329184">
                  <a:extLst>
                    <a:ext uri="{9D8B030D-6E8A-4147-A177-3AD203B41FA5}">
                      <a16:colId xmlns:a16="http://schemas.microsoft.com/office/drawing/2014/main" val="527004293"/>
                    </a:ext>
                  </a:extLst>
                </a:gridCol>
                <a:gridCol w="329184">
                  <a:extLst>
                    <a:ext uri="{9D8B030D-6E8A-4147-A177-3AD203B41FA5}">
                      <a16:colId xmlns:a16="http://schemas.microsoft.com/office/drawing/2014/main" val="1690934821"/>
                    </a:ext>
                  </a:extLst>
                </a:gridCol>
                <a:gridCol w="329184">
                  <a:extLst>
                    <a:ext uri="{9D8B030D-6E8A-4147-A177-3AD203B41FA5}">
                      <a16:colId xmlns:a16="http://schemas.microsoft.com/office/drawing/2014/main" val="3800568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667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- 2025-05-29 18:02:01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在探索 </a:t>
                      </a:r>
                      <a:r>
                        <a:rPr kumimoji="0" lang="en-US" sz="1000" b="0" i="0" u="none" strike="noStrike" kern="1200" cap="none" spc="0" normalizeH="0" baseline="0" noProof="0">
                          <a:ln>
                            <a:noFill/>
                          </a:ln>
                          <a:solidFill>
                            <a:prstClr val="black"/>
                          </a:solidFill>
                          <a:effectLst/>
                          <a:uLnTx/>
                          <a:uFillTx/>
                          <a:latin typeface="Calibri"/>
                          <a:ea typeface="+mn-ea"/>
                          <a:cs typeface="+mn-cs"/>
                        </a:rPr>
                        <a:t>X half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的过程中，</a:t>
                      </a:r>
                      <a:r>
                        <a:rPr kumimoji="0" lang="en-US" sz="1000" b="0" i="0" u="none" strike="noStrike" kern="1200" cap="none" spc="0" normalizeH="0" baseline="0" noProof="0">
                          <a:ln>
                            <a:noFill/>
                          </a:ln>
                          <a:solidFill>
                            <a:prstClr val="black"/>
                          </a:solidFill>
                          <a:effectLst/>
                          <a:uLnTx/>
                          <a:uFillTx/>
                          <a:latin typeface="Calibri"/>
                          <a:ea typeface="+mn-ea"/>
                          <a:cs typeface="+mn-cs"/>
                        </a:rPr>
                        <a:t>Debbie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思考了摄影如何从一份工作，渐渐变成少了自己的记录。
她重新找回拍摄日常片刻的喜悦，也想起了当初爱上摄影的真正原因。
</a:t>
                      </a:r>
                      <a:r>
                        <a:rPr kumimoji="0" lang="en-US" sz="1000" b="0" i="0" u="none" strike="noStrike" kern="1200" cap="none" spc="0" normalizeH="0" baseline="0" noProof="0">
                          <a:ln>
                            <a:noFill/>
                          </a:ln>
                          <a:solidFill>
                            <a:prstClr val="black"/>
                          </a:solidFill>
                          <a:effectLst/>
                          <a:uLnTx/>
                          <a:uFillTx/>
                          <a:latin typeface="Calibri"/>
                          <a:ea typeface="+mn-ea"/>
                          <a:cs typeface="+mn-cs"/>
                        </a:rPr>
                        <a:t>While exploring the X half, Debbie reflects on how photography became something she did for work, but not always for herself.
She rediscovers the joy of capturing everyday moments and remembers why she fell in love with photography in the first place.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https://quintly-eu-image-storage.s3.amazonaws.com/aaf8f68db843cc217addf8054c322eb2/dbddaa923aaa4f678ee64fa89c681e47.jpg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160168246"/>
                  </a:ext>
                </a:extLst>
              </a:tr>
            </a:tbl>
          </a:graphicData>
        </a:graphic>
      </p:graphicFrame>
      <p:sp>
        <p:nvSpPr>
          <p:cNvPr id="4" name="Text Placeholder 3">
            <a:extLst>
              <a:ext uri="{FF2B5EF4-FFF2-40B4-BE49-F238E27FC236}">
                <a16:creationId xmlns:a16="http://schemas.microsoft.com/office/drawing/2014/main" id="{FDEC53F7-98C3-421A-8B4E-2CA3F085C232}"/>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659625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8F2B-8C92-4CFD-A1BB-FFD7EA5F4F1E}"/>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3FEC926D-FFFB-4C7E-B4E5-6F35E954925F}"/>
              </a:ext>
            </a:extLst>
          </p:cNvPr>
          <p:cNvGraphicFramePr>
            <a:graphicFrameLocks noGrp="1"/>
          </p:cNvGraphicFramePr>
          <p:nvPr>
            <p:ph type="tbl" sz="quarter" idx="13"/>
            <p:extLst>
              <p:ext uri="{D42A27DB-BD31-4B8C-83A1-F6EECF244321}">
                <p14:modId xmlns:p14="http://schemas.microsoft.com/office/powerpoint/2010/main" val="397166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8137309"/>
                    </a:ext>
                  </a:extLst>
                </a:gridCol>
                <a:gridCol w="1316737">
                  <a:extLst>
                    <a:ext uri="{9D8B030D-6E8A-4147-A177-3AD203B41FA5}">
                      <a16:colId xmlns:a16="http://schemas.microsoft.com/office/drawing/2014/main" val="953223556"/>
                    </a:ext>
                  </a:extLst>
                </a:gridCol>
                <a:gridCol w="329184">
                  <a:extLst>
                    <a:ext uri="{9D8B030D-6E8A-4147-A177-3AD203B41FA5}">
                      <a16:colId xmlns:a16="http://schemas.microsoft.com/office/drawing/2014/main" val="2925257198"/>
                    </a:ext>
                  </a:extLst>
                </a:gridCol>
                <a:gridCol w="329184">
                  <a:extLst>
                    <a:ext uri="{9D8B030D-6E8A-4147-A177-3AD203B41FA5}">
                      <a16:colId xmlns:a16="http://schemas.microsoft.com/office/drawing/2014/main" val="156829547"/>
                    </a:ext>
                  </a:extLst>
                </a:gridCol>
                <a:gridCol w="329184">
                  <a:extLst>
                    <a:ext uri="{9D8B030D-6E8A-4147-A177-3AD203B41FA5}">
                      <a16:colId xmlns:a16="http://schemas.microsoft.com/office/drawing/2014/main" val="1260510867"/>
                    </a:ext>
                  </a:extLst>
                </a:gridCol>
                <a:gridCol w="329184">
                  <a:extLst>
                    <a:ext uri="{9D8B030D-6E8A-4147-A177-3AD203B41FA5}">
                      <a16:colId xmlns:a16="http://schemas.microsoft.com/office/drawing/2014/main" val="3447496895"/>
                    </a:ext>
                  </a:extLst>
                </a:gridCol>
                <a:gridCol w="329184">
                  <a:extLst>
                    <a:ext uri="{9D8B030D-6E8A-4147-A177-3AD203B41FA5}">
                      <a16:colId xmlns:a16="http://schemas.microsoft.com/office/drawing/2014/main" val="3130804422"/>
                    </a:ext>
                  </a:extLst>
                </a:gridCol>
                <a:gridCol w="329184">
                  <a:extLst>
                    <a:ext uri="{9D8B030D-6E8A-4147-A177-3AD203B41FA5}">
                      <a16:colId xmlns:a16="http://schemas.microsoft.com/office/drawing/2014/main" val="874432194"/>
                    </a:ext>
                  </a:extLst>
                </a:gridCol>
                <a:gridCol w="329184">
                  <a:extLst>
                    <a:ext uri="{9D8B030D-6E8A-4147-A177-3AD203B41FA5}">
                      <a16:colId xmlns:a16="http://schemas.microsoft.com/office/drawing/2014/main" val="2498564056"/>
                    </a:ext>
                  </a:extLst>
                </a:gridCol>
                <a:gridCol w="329184">
                  <a:extLst>
                    <a:ext uri="{9D8B030D-6E8A-4147-A177-3AD203B41FA5}">
                      <a16:colId xmlns:a16="http://schemas.microsoft.com/office/drawing/2014/main" val="239843159"/>
                    </a:ext>
                  </a:extLst>
                </a:gridCol>
                <a:gridCol w="329184">
                  <a:extLst>
                    <a:ext uri="{9D8B030D-6E8A-4147-A177-3AD203B41FA5}">
                      <a16:colId xmlns:a16="http://schemas.microsoft.com/office/drawing/2014/main" val="3535286644"/>
                    </a:ext>
                  </a:extLst>
                </a:gridCol>
                <a:gridCol w="329184">
                  <a:extLst>
                    <a:ext uri="{9D8B030D-6E8A-4147-A177-3AD203B41FA5}">
                      <a16:colId xmlns:a16="http://schemas.microsoft.com/office/drawing/2014/main" val="3127341963"/>
                    </a:ext>
                  </a:extLst>
                </a:gridCol>
                <a:gridCol w="329184">
                  <a:extLst>
                    <a:ext uri="{9D8B030D-6E8A-4147-A177-3AD203B41FA5}">
                      <a16:colId xmlns:a16="http://schemas.microsoft.com/office/drawing/2014/main" val="4180390285"/>
                    </a:ext>
                  </a:extLst>
                </a:gridCol>
                <a:gridCol w="329184">
                  <a:extLst>
                    <a:ext uri="{9D8B030D-6E8A-4147-A177-3AD203B41FA5}">
                      <a16:colId xmlns:a16="http://schemas.microsoft.com/office/drawing/2014/main" val="3064375883"/>
                    </a:ext>
                  </a:extLst>
                </a:gridCol>
                <a:gridCol w="329184">
                  <a:extLst>
                    <a:ext uri="{9D8B030D-6E8A-4147-A177-3AD203B41FA5}">
                      <a16:colId xmlns:a16="http://schemas.microsoft.com/office/drawing/2014/main" val="187953270"/>
                    </a:ext>
                  </a:extLst>
                </a:gridCol>
                <a:gridCol w="329184">
                  <a:extLst>
                    <a:ext uri="{9D8B030D-6E8A-4147-A177-3AD203B41FA5}">
                      <a16:colId xmlns:a16="http://schemas.microsoft.com/office/drawing/2014/main" val="1725013649"/>
                    </a:ext>
                  </a:extLst>
                </a:gridCol>
                <a:gridCol w="329184">
                  <a:extLst>
                    <a:ext uri="{9D8B030D-6E8A-4147-A177-3AD203B41FA5}">
                      <a16:colId xmlns:a16="http://schemas.microsoft.com/office/drawing/2014/main" val="3309942970"/>
                    </a:ext>
                  </a:extLst>
                </a:gridCol>
                <a:gridCol w="329184">
                  <a:extLst>
                    <a:ext uri="{9D8B030D-6E8A-4147-A177-3AD203B41FA5}">
                      <a16:colId xmlns:a16="http://schemas.microsoft.com/office/drawing/2014/main" val="1833720396"/>
                    </a:ext>
                  </a:extLst>
                </a:gridCol>
                <a:gridCol w="329184">
                  <a:extLst>
                    <a:ext uri="{9D8B030D-6E8A-4147-A177-3AD203B41FA5}">
                      <a16:colId xmlns:a16="http://schemas.microsoft.com/office/drawing/2014/main" val="905076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2803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- 2025-05-29 14:00:46</a:t>
                      </a:r>
                      <a:r>
                        <a:rPr kumimoji="0" lang="en-US" sz="1000" b="0" i="0" u="none" strike="noStrike" kern="1200" cap="none" spc="0" normalizeH="0" baseline="0" noProof="0">
                          <a:ln>
                            <a:noFill/>
                          </a:ln>
                          <a:solidFill>
                            <a:prstClr val="black"/>
                          </a:solidFill>
                          <a:effectLst/>
                          <a:uLnTx/>
                          <a:uFillTx/>
                          <a:latin typeface="Calibri"/>
                          <a:ea typeface="+mn-ea"/>
                          <a:cs typeface="+mn-cs"/>
                        </a:rPr>
                        <a:t>
 Good news, we’re extending the X half Touch &amp; Try to more locations near you!
Get hands-on with the Fujifilm X half, explore its creative features, and experience what it’s like to shoot with half the size and twice the story.
Check out our new locations and dates
📍 𝗭𝗼𝗻𝘁𝗶𝗴𝗮, 𝗚𝗠𝗕𝗕
https://maps.app.goo.gl/oV4QYvUXQK938gww5
📍 𝟲𝟬𝟰 𝗚𝗶𝗳𝘁 𝗦𝗵𝗼𝗽 
https://maps.app.goo.gl/NJtdRRfk2MzJmAWd6
📍 𝗧𝗵𝗲 𝗗𝘂𝗰𝗸𝗿𝗼𝗼𝗺
https://maps.app.goo.gl/cZK3Wr5Kz7NUwZpJ7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https://quintly-eu-image-storage.s3.amazonaws.com/aaf8f68db843cc217addf8054c322eb2/649ffda5ccfae99b97ab24dca7d2882b.jpg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03511273"/>
                  </a:ext>
                </a:extLst>
              </a:tr>
            </a:tbl>
          </a:graphicData>
        </a:graphic>
      </p:graphicFrame>
      <p:sp>
        <p:nvSpPr>
          <p:cNvPr id="4" name="Text Placeholder 3">
            <a:extLst>
              <a:ext uri="{FF2B5EF4-FFF2-40B4-BE49-F238E27FC236}">
                <a16:creationId xmlns:a16="http://schemas.microsoft.com/office/drawing/2014/main" id="{06F687DE-79D1-427C-8BED-55E3EE1B6C7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478368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F5699-CE5E-4031-9B2B-246B187287F4}"/>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53352F09-B7AD-4369-9190-1E560A449081}"/>
              </a:ext>
            </a:extLst>
          </p:cNvPr>
          <p:cNvGraphicFramePr>
            <a:graphicFrameLocks noGrp="1"/>
          </p:cNvGraphicFramePr>
          <p:nvPr>
            <p:ph type="tbl" sz="quarter" idx="13"/>
            <p:extLst>
              <p:ext uri="{D42A27DB-BD31-4B8C-83A1-F6EECF244321}">
                <p14:modId xmlns:p14="http://schemas.microsoft.com/office/powerpoint/2010/main" val="841667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57252663"/>
                    </a:ext>
                  </a:extLst>
                </a:gridCol>
                <a:gridCol w="1316737">
                  <a:extLst>
                    <a:ext uri="{9D8B030D-6E8A-4147-A177-3AD203B41FA5}">
                      <a16:colId xmlns:a16="http://schemas.microsoft.com/office/drawing/2014/main" val="4066218509"/>
                    </a:ext>
                  </a:extLst>
                </a:gridCol>
                <a:gridCol w="329184">
                  <a:extLst>
                    <a:ext uri="{9D8B030D-6E8A-4147-A177-3AD203B41FA5}">
                      <a16:colId xmlns:a16="http://schemas.microsoft.com/office/drawing/2014/main" val="613259472"/>
                    </a:ext>
                  </a:extLst>
                </a:gridCol>
                <a:gridCol w="329184">
                  <a:extLst>
                    <a:ext uri="{9D8B030D-6E8A-4147-A177-3AD203B41FA5}">
                      <a16:colId xmlns:a16="http://schemas.microsoft.com/office/drawing/2014/main" val="1976353362"/>
                    </a:ext>
                  </a:extLst>
                </a:gridCol>
                <a:gridCol w="329184">
                  <a:extLst>
                    <a:ext uri="{9D8B030D-6E8A-4147-A177-3AD203B41FA5}">
                      <a16:colId xmlns:a16="http://schemas.microsoft.com/office/drawing/2014/main" val="3587063057"/>
                    </a:ext>
                  </a:extLst>
                </a:gridCol>
                <a:gridCol w="329184">
                  <a:extLst>
                    <a:ext uri="{9D8B030D-6E8A-4147-A177-3AD203B41FA5}">
                      <a16:colId xmlns:a16="http://schemas.microsoft.com/office/drawing/2014/main" val="3367460154"/>
                    </a:ext>
                  </a:extLst>
                </a:gridCol>
                <a:gridCol w="329184">
                  <a:extLst>
                    <a:ext uri="{9D8B030D-6E8A-4147-A177-3AD203B41FA5}">
                      <a16:colId xmlns:a16="http://schemas.microsoft.com/office/drawing/2014/main" val="1253838475"/>
                    </a:ext>
                  </a:extLst>
                </a:gridCol>
                <a:gridCol w="329184">
                  <a:extLst>
                    <a:ext uri="{9D8B030D-6E8A-4147-A177-3AD203B41FA5}">
                      <a16:colId xmlns:a16="http://schemas.microsoft.com/office/drawing/2014/main" val="1194367460"/>
                    </a:ext>
                  </a:extLst>
                </a:gridCol>
                <a:gridCol w="329184">
                  <a:extLst>
                    <a:ext uri="{9D8B030D-6E8A-4147-A177-3AD203B41FA5}">
                      <a16:colId xmlns:a16="http://schemas.microsoft.com/office/drawing/2014/main" val="3979910362"/>
                    </a:ext>
                  </a:extLst>
                </a:gridCol>
                <a:gridCol w="329184">
                  <a:extLst>
                    <a:ext uri="{9D8B030D-6E8A-4147-A177-3AD203B41FA5}">
                      <a16:colId xmlns:a16="http://schemas.microsoft.com/office/drawing/2014/main" val="4016157219"/>
                    </a:ext>
                  </a:extLst>
                </a:gridCol>
                <a:gridCol w="329184">
                  <a:extLst>
                    <a:ext uri="{9D8B030D-6E8A-4147-A177-3AD203B41FA5}">
                      <a16:colId xmlns:a16="http://schemas.microsoft.com/office/drawing/2014/main" val="1733105354"/>
                    </a:ext>
                  </a:extLst>
                </a:gridCol>
                <a:gridCol w="329184">
                  <a:extLst>
                    <a:ext uri="{9D8B030D-6E8A-4147-A177-3AD203B41FA5}">
                      <a16:colId xmlns:a16="http://schemas.microsoft.com/office/drawing/2014/main" val="677030331"/>
                    </a:ext>
                  </a:extLst>
                </a:gridCol>
                <a:gridCol w="329184">
                  <a:extLst>
                    <a:ext uri="{9D8B030D-6E8A-4147-A177-3AD203B41FA5}">
                      <a16:colId xmlns:a16="http://schemas.microsoft.com/office/drawing/2014/main" val="1773345791"/>
                    </a:ext>
                  </a:extLst>
                </a:gridCol>
                <a:gridCol w="329184">
                  <a:extLst>
                    <a:ext uri="{9D8B030D-6E8A-4147-A177-3AD203B41FA5}">
                      <a16:colId xmlns:a16="http://schemas.microsoft.com/office/drawing/2014/main" val="167800964"/>
                    </a:ext>
                  </a:extLst>
                </a:gridCol>
                <a:gridCol w="329184">
                  <a:extLst>
                    <a:ext uri="{9D8B030D-6E8A-4147-A177-3AD203B41FA5}">
                      <a16:colId xmlns:a16="http://schemas.microsoft.com/office/drawing/2014/main" val="1608730068"/>
                    </a:ext>
                  </a:extLst>
                </a:gridCol>
                <a:gridCol w="329184">
                  <a:extLst>
                    <a:ext uri="{9D8B030D-6E8A-4147-A177-3AD203B41FA5}">
                      <a16:colId xmlns:a16="http://schemas.microsoft.com/office/drawing/2014/main" val="983008007"/>
                    </a:ext>
                  </a:extLst>
                </a:gridCol>
                <a:gridCol w="329184">
                  <a:extLst>
                    <a:ext uri="{9D8B030D-6E8A-4147-A177-3AD203B41FA5}">
                      <a16:colId xmlns:a16="http://schemas.microsoft.com/office/drawing/2014/main" val="2685033486"/>
                    </a:ext>
                  </a:extLst>
                </a:gridCol>
                <a:gridCol w="329184">
                  <a:extLst>
                    <a:ext uri="{9D8B030D-6E8A-4147-A177-3AD203B41FA5}">
                      <a16:colId xmlns:a16="http://schemas.microsoft.com/office/drawing/2014/main" val="3789850436"/>
                    </a:ext>
                  </a:extLst>
                </a:gridCol>
                <a:gridCol w="329184">
                  <a:extLst>
                    <a:ext uri="{9D8B030D-6E8A-4147-A177-3AD203B41FA5}">
                      <a16:colId xmlns:a16="http://schemas.microsoft.com/office/drawing/2014/main" val="426443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565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FUJIFILM Malaysia - 2025-05-29 13:02:02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https://quintly-eu-image-storage.s3.amazonaws.com/aaf8f68db843cc217addf8054c322eb2/cbfdc66d291eaf0df30c87533225d918.jpg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64579972"/>
                  </a:ext>
                </a:extLst>
              </a:tr>
            </a:tbl>
          </a:graphicData>
        </a:graphic>
      </p:graphicFrame>
      <p:sp>
        <p:nvSpPr>
          <p:cNvPr id="4" name="Text Placeholder 3">
            <a:extLst>
              <a:ext uri="{FF2B5EF4-FFF2-40B4-BE49-F238E27FC236}">
                <a16:creationId xmlns:a16="http://schemas.microsoft.com/office/drawing/2014/main" id="{213666E3-AC00-40AA-A09C-5229F8AB53BF}"/>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049890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C07F9-4B8E-4716-9CDE-4248AA7B826E}"/>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01C77DA7-835C-41A2-91D4-526F74313093}"/>
              </a:ext>
            </a:extLst>
          </p:cNvPr>
          <p:cNvGraphicFramePr>
            <a:graphicFrameLocks noGrp="1"/>
          </p:cNvGraphicFramePr>
          <p:nvPr>
            <p:ph type="tbl" sz="quarter" idx="13"/>
            <p:extLst>
              <p:ext uri="{D42A27DB-BD31-4B8C-83A1-F6EECF244321}">
                <p14:modId xmlns:p14="http://schemas.microsoft.com/office/powerpoint/2010/main" val="233854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92570400"/>
                    </a:ext>
                  </a:extLst>
                </a:gridCol>
                <a:gridCol w="1316737">
                  <a:extLst>
                    <a:ext uri="{9D8B030D-6E8A-4147-A177-3AD203B41FA5}">
                      <a16:colId xmlns:a16="http://schemas.microsoft.com/office/drawing/2014/main" val="442880970"/>
                    </a:ext>
                  </a:extLst>
                </a:gridCol>
                <a:gridCol w="329184">
                  <a:extLst>
                    <a:ext uri="{9D8B030D-6E8A-4147-A177-3AD203B41FA5}">
                      <a16:colId xmlns:a16="http://schemas.microsoft.com/office/drawing/2014/main" val="3183657535"/>
                    </a:ext>
                  </a:extLst>
                </a:gridCol>
                <a:gridCol w="329184">
                  <a:extLst>
                    <a:ext uri="{9D8B030D-6E8A-4147-A177-3AD203B41FA5}">
                      <a16:colId xmlns:a16="http://schemas.microsoft.com/office/drawing/2014/main" val="2672268130"/>
                    </a:ext>
                  </a:extLst>
                </a:gridCol>
                <a:gridCol w="329184">
                  <a:extLst>
                    <a:ext uri="{9D8B030D-6E8A-4147-A177-3AD203B41FA5}">
                      <a16:colId xmlns:a16="http://schemas.microsoft.com/office/drawing/2014/main" val="3195711307"/>
                    </a:ext>
                  </a:extLst>
                </a:gridCol>
                <a:gridCol w="329184">
                  <a:extLst>
                    <a:ext uri="{9D8B030D-6E8A-4147-A177-3AD203B41FA5}">
                      <a16:colId xmlns:a16="http://schemas.microsoft.com/office/drawing/2014/main" val="2442144846"/>
                    </a:ext>
                  </a:extLst>
                </a:gridCol>
                <a:gridCol w="329184">
                  <a:extLst>
                    <a:ext uri="{9D8B030D-6E8A-4147-A177-3AD203B41FA5}">
                      <a16:colId xmlns:a16="http://schemas.microsoft.com/office/drawing/2014/main" val="2801700582"/>
                    </a:ext>
                  </a:extLst>
                </a:gridCol>
                <a:gridCol w="329184">
                  <a:extLst>
                    <a:ext uri="{9D8B030D-6E8A-4147-A177-3AD203B41FA5}">
                      <a16:colId xmlns:a16="http://schemas.microsoft.com/office/drawing/2014/main" val="3406199642"/>
                    </a:ext>
                  </a:extLst>
                </a:gridCol>
                <a:gridCol w="329184">
                  <a:extLst>
                    <a:ext uri="{9D8B030D-6E8A-4147-A177-3AD203B41FA5}">
                      <a16:colId xmlns:a16="http://schemas.microsoft.com/office/drawing/2014/main" val="1501108776"/>
                    </a:ext>
                  </a:extLst>
                </a:gridCol>
                <a:gridCol w="329184">
                  <a:extLst>
                    <a:ext uri="{9D8B030D-6E8A-4147-A177-3AD203B41FA5}">
                      <a16:colId xmlns:a16="http://schemas.microsoft.com/office/drawing/2014/main" val="435476775"/>
                    </a:ext>
                  </a:extLst>
                </a:gridCol>
                <a:gridCol w="329184">
                  <a:extLst>
                    <a:ext uri="{9D8B030D-6E8A-4147-A177-3AD203B41FA5}">
                      <a16:colId xmlns:a16="http://schemas.microsoft.com/office/drawing/2014/main" val="1363618299"/>
                    </a:ext>
                  </a:extLst>
                </a:gridCol>
                <a:gridCol w="329184">
                  <a:extLst>
                    <a:ext uri="{9D8B030D-6E8A-4147-A177-3AD203B41FA5}">
                      <a16:colId xmlns:a16="http://schemas.microsoft.com/office/drawing/2014/main" val="222164735"/>
                    </a:ext>
                  </a:extLst>
                </a:gridCol>
                <a:gridCol w="329184">
                  <a:extLst>
                    <a:ext uri="{9D8B030D-6E8A-4147-A177-3AD203B41FA5}">
                      <a16:colId xmlns:a16="http://schemas.microsoft.com/office/drawing/2014/main" val="2601043039"/>
                    </a:ext>
                  </a:extLst>
                </a:gridCol>
                <a:gridCol w="329184">
                  <a:extLst>
                    <a:ext uri="{9D8B030D-6E8A-4147-A177-3AD203B41FA5}">
                      <a16:colId xmlns:a16="http://schemas.microsoft.com/office/drawing/2014/main" val="3950462565"/>
                    </a:ext>
                  </a:extLst>
                </a:gridCol>
                <a:gridCol w="329184">
                  <a:extLst>
                    <a:ext uri="{9D8B030D-6E8A-4147-A177-3AD203B41FA5}">
                      <a16:colId xmlns:a16="http://schemas.microsoft.com/office/drawing/2014/main" val="2355008391"/>
                    </a:ext>
                  </a:extLst>
                </a:gridCol>
                <a:gridCol w="329184">
                  <a:extLst>
                    <a:ext uri="{9D8B030D-6E8A-4147-A177-3AD203B41FA5}">
                      <a16:colId xmlns:a16="http://schemas.microsoft.com/office/drawing/2014/main" val="3320708120"/>
                    </a:ext>
                  </a:extLst>
                </a:gridCol>
                <a:gridCol w="329184">
                  <a:extLst>
                    <a:ext uri="{9D8B030D-6E8A-4147-A177-3AD203B41FA5}">
                      <a16:colId xmlns:a16="http://schemas.microsoft.com/office/drawing/2014/main" val="4202400911"/>
                    </a:ext>
                  </a:extLst>
                </a:gridCol>
                <a:gridCol w="329184">
                  <a:extLst>
                    <a:ext uri="{9D8B030D-6E8A-4147-A177-3AD203B41FA5}">
                      <a16:colId xmlns:a16="http://schemas.microsoft.com/office/drawing/2014/main" val="1191088438"/>
                    </a:ext>
                  </a:extLst>
                </a:gridCol>
                <a:gridCol w="329184">
                  <a:extLst>
                    <a:ext uri="{9D8B030D-6E8A-4147-A177-3AD203B41FA5}">
                      <a16:colId xmlns:a16="http://schemas.microsoft.com/office/drawing/2014/main" val="403454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555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- 2025-05-29 13:00:58</a:t>
                      </a:r>
                      <a:r>
                        <a:rPr kumimoji="0" lang="en-US" sz="1000" b="0" i="0" u="none" strike="noStrike" kern="1200" cap="none" spc="0" normalizeH="0" baseline="0" noProof="0">
                          <a:ln>
                            <a:noFill/>
                          </a:ln>
                          <a:solidFill>
                            <a:prstClr val="black"/>
                          </a:solidFill>
                          <a:effectLst/>
                          <a:uLnTx/>
                          <a:uFillTx/>
                          <a:latin typeface="Calibri"/>
                          <a:ea typeface="+mn-ea"/>
                          <a:cs typeface="+mn-cs"/>
                        </a:rPr>
                        <a:t>
 Something exciting is on the horizon. New ideas. New innovations. New ways to tell your story. Find out this 12 June, 5pm (MYT) at X Summit Shanghai 2025!
#Fujifilm #FujifilmMY #xsummit #xsummitshanghai2025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https://quintly-eu-image-storage.s3.amazonaws.com/aaf8f68db843cc217addf8054c322eb2/9a975e626e4a165efb53aa439e6f56d6.jpg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60624519"/>
                  </a:ext>
                </a:extLst>
              </a:tr>
            </a:tbl>
          </a:graphicData>
        </a:graphic>
      </p:graphicFrame>
      <p:sp>
        <p:nvSpPr>
          <p:cNvPr id="4" name="Text Placeholder 3">
            <a:extLst>
              <a:ext uri="{FF2B5EF4-FFF2-40B4-BE49-F238E27FC236}">
                <a16:creationId xmlns:a16="http://schemas.microsoft.com/office/drawing/2014/main" id="{347FE7E1-380E-4FED-887F-8D1DEB20612A}"/>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189378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359AE-9EAC-4007-8512-B531B722F6AA}"/>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7E0DC6E5-049A-4231-8D1C-532BC767EBC3}"/>
              </a:ext>
            </a:extLst>
          </p:cNvPr>
          <p:cNvGraphicFramePr>
            <a:graphicFrameLocks noGrp="1"/>
          </p:cNvGraphicFramePr>
          <p:nvPr>
            <p:ph type="tbl" sz="quarter" idx="13"/>
            <p:extLst>
              <p:ext uri="{D42A27DB-BD31-4B8C-83A1-F6EECF244321}">
                <p14:modId xmlns:p14="http://schemas.microsoft.com/office/powerpoint/2010/main" val="4188929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19789175"/>
                    </a:ext>
                  </a:extLst>
                </a:gridCol>
                <a:gridCol w="1316737">
                  <a:extLst>
                    <a:ext uri="{9D8B030D-6E8A-4147-A177-3AD203B41FA5}">
                      <a16:colId xmlns:a16="http://schemas.microsoft.com/office/drawing/2014/main" val="2576270849"/>
                    </a:ext>
                  </a:extLst>
                </a:gridCol>
                <a:gridCol w="329184">
                  <a:extLst>
                    <a:ext uri="{9D8B030D-6E8A-4147-A177-3AD203B41FA5}">
                      <a16:colId xmlns:a16="http://schemas.microsoft.com/office/drawing/2014/main" val="788921394"/>
                    </a:ext>
                  </a:extLst>
                </a:gridCol>
                <a:gridCol w="329184">
                  <a:extLst>
                    <a:ext uri="{9D8B030D-6E8A-4147-A177-3AD203B41FA5}">
                      <a16:colId xmlns:a16="http://schemas.microsoft.com/office/drawing/2014/main" val="2785172297"/>
                    </a:ext>
                  </a:extLst>
                </a:gridCol>
                <a:gridCol w="329184">
                  <a:extLst>
                    <a:ext uri="{9D8B030D-6E8A-4147-A177-3AD203B41FA5}">
                      <a16:colId xmlns:a16="http://schemas.microsoft.com/office/drawing/2014/main" val="1244939647"/>
                    </a:ext>
                  </a:extLst>
                </a:gridCol>
                <a:gridCol w="329184">
                  <a:extLst>
                    <a:ext uri="{9D8B030D-6E8A-4147-A177-3AD203B41FA5}">
                      <a16:colId xmlns:a16="http://schemas.microsoft.com/office/drawing/2014/main" val="3377395392"/>
                    </a:ext>
                  </a:extLst>
                </a:gridCol>
                <a:gridCol w="329184">
                  <a:extLst>
                    <a:ext uri="{9D8B030D-6E8A-4147-A177-3AD203B41FA5}">
                      <a16:colId xmlns:a16="http://schemas.microsoft.com/office/drawing/2014/main" val="406595705"/>
                    </a:ext>
                  </a:extLst>
                </a:gridCol>
                <a:gridCol w="329184">
                  <a:extLst>
                    <a:ext uri="{9D8B030D-6E8A-4147-A177-3AD203B41FA5}">
                      <a16:colId xmlns:a16="http://schemas.microsoft.com/office/drawing/2014/main" val="2436206907"/>
                    </a:ext>
                  </a:extLst>
                </a:gridCol>
                <a:gridCol w="329184">
                  <a:extLst>
                    <a:ext uri="{9D8B030D-6E8A-4147-A177-3AD203B41FA5}">
                      <a16:colId xmlns:a16="http://schemas.microsoft.com/office/drawing/2014/main" val="696391730"/>
                    </a:ext>
                  </a:extLst>
                </a:gridCol>
                <a:gridCol w="329184">
                  <a:extLst>
                    <a:ext uri="{9D8B030D-6E8A-4147-A177-3AD203B41FA5}">
                      <a16:colId xmlns:a16="http://schemas.microsoft.com/office/drawing/2014/main" val="1944046539"/>
                    </a:ext>
                  </a:extLst>
                </a:gridCol>
                <a:gridCol w="329184">
                  <a:extLst>
                    <a:ext uri="{9D8B030D-6E8A-4147-A177-3AD203B41FA5}">
                      <a16:colId xmlns:a16="http://schemas.microsoft.com/office/drawing/2014/main" val="3099184695"/>
                    </a:ext>
                  </a:extLst>
                </a:gridCol>
                <a:gridCol w="329184">
                  <a:extLst>
                    <a:ext uri="{9D8B030D-6E8A-4147-A177-3AD203B41FA5}">
                      <a16:colId xmlns:a16="http://schemas.microsoft.com/office/drawing/2014/main" val="2507891279"/>
                    </a:ext>
                  </a:extLst>
                </a:gridCol>
                <a:gridCol w="329184">
                  <a:extLst>
                    <a:ext uri="{9D8B030D-6E8A-4147-A177-3AD203B41FA5}">
                      <a16:colId xmlns:a16="http://schemas.microsoft.com/office/drawing/2014/main" val="4073123224"/>
                    </a:ext>
                  </a:extLst>
                </a:gridCol>
                <a:gridCol w="329184">
                  <a:extLst>
                    <a:ext uri="{9D8B030D-6E8A-4147-A177-3AD203B41FA5}">
                      <a16:colId xmlns:a16="http://schemas.microsoft.com/office/drawing/2014/main" val="4020237920"/>
                    </a:ext>
                  </a:extLst>
                </a:gridCol>
                <a:gridCol w="329184">
                  <a:extLst>
                    <a:ext uri="{9D8B030D-6E8A-4147-A177-3AD203B41FA5}">
                      <a16:colId xmlns:a16="http://schemas.microsoft.com/office/drawing/2014/main" val="2536613409"/>
                    </a:ext>
                  </a:extLst>
                </a:gridCol>
                <a:gridCol w="329184">
                  <a:extLst>
                    <a:ext uri="{9D8B030D-6E8A-4147-A177-3AD203B41FA5}">
                      <a16:colId xmlns:a16="http://schemas.microsoft.com/office/drawing/2014/main" val="880582825"/>
                    </a:ext>
                  </a:extLst>
                </a:gridCol>
                <a:gridCol w="329184">
                  <a:extLst>
                    <a:ext uri="{9D8B030D-6E8A-4147-A177-3AD203B41FA5}">
                      <a16:colId xmlns:a16="http://schemas.microsoft.com/office/drawing/2014/main" val="3803142224"/>
                    </a:ext>
                  </a:extLst>
                </a:gridCol>
                <a:gridCol w="329184">
                  <a:extLst>
                    <a:ext uri="{9D8B030D-6E8A-4147-A177-3AD203B41FA5}">
                      <a16:colId xmlns:a16="http://schemas.microsoft.com/office/drawing/2014/main" val="1783257844"/>
                    </a:ext>
                  </a:extLst>
                </a:gridCol>
                <a:gridCol w="329184">
                  <a:extLst>
                    <a:ext uri="{9D8B030D-6E8A-4147-A177-3AD203B41FA5}">
                      <a16:colId xmlns:a16="http://schemas.microsoft.com/office/drawing/2014/main" val="3862006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3967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- 2025-05-29 12:00:45</a:t>
                      </a:r>
                      <a:r>
                        <a:rPr kumimoji="0" lang="en-US" sz="1000" b="0" i="0" u="none" strike="noStrike" kern="1200" cap="none" spc="0" normalizeH="0" baseline="0" noProof="0">
                          <a:ln>
                            <a:noFill/>
                          </a:ln>
                          <a:solidFill>
                            <a:prstClr val="black"/>
                          </a:solidFill>
                          <a:effectLst/>
                          <a:uLnTx/>
                          <a:uFillTx/>
                          <a:latin typeface="Calibri"/>
                          <a:ea typeface="+mn-ea"/>
                          <a:cs typeface="+mn-cs"/>
                        </a:rPr>
                        <a:t>
 Winter Heng captures everyday moments using the X half’s rich ‘colour palette’, with film simulations and vintage-inspired filters that add timeless charm to his shots. The X half’s creative filters, like light leaks, add depth and emotion to even the simplest moments.
At just 240g, this ultra-light camera is perfect for creators who appreciate classic aesthetics and meaningful storytelling, ready to shoot on the go without missing a moment.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https://quintly-eu-image-storage.s3.amazonaws.com/aaf8f68db843cc217addf8054c322eb2/0219b0ca19abe7584302582919f81500.jpg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52581923"/>
                  </a:ext>
                </a:extLst>
              </a:tr>
            </a:tbl>
          </a:graphicData>
        </a:graphic>
      </p:graphicFrame>
      <p:sp>
        <p:nvSpPr>
          <p:cNvPr id="4" name="Text Placeholder 3">
            <a:extLst>
              <a:ext uri="{FF2B5EF4-FFF2-40B4-BE49-F238E27FC236}">
                <a16:creationId xmlns:a16="http://schemas.microsoft.com/office/drawing/2014/main" id="{7A2012E9-C673-49DB-AE63-87B1DA40C875}"/>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6210864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B1041-07D4-4AD1-9047-FC2CF69647AF}"/>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CA9BBCB2-BD7F-4B9A-A316-B638E329DF23}"/>
              </a:ext>
            </a:extLst>
          </p:cNvPr>
          <p:cNvGraphicFramePr>
            <a:graphicFrameLocks noGrp="1"/>
          </p:cNvGraphicFramePr>
          <p:nvPr>
            <p:ph type="tbl" sz="quarter" idx="13"/>
            <p:extLst>
              <p:ext uri="{D42A27DB-BD31-4B8C-83A1-F6EECF244321}">
                <p14:modId xmlns:p14="http://schemas.microsoft.com/office/powerpoint/2010/main" val="397523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55924672"/>
                    </a:ext>
                  </a:extLst>
                </a:gridCol>
                <a:gridCol w="1316737">
                  <a:extLst>
                    <a:ext uri="{9D8B030D-6E8A-4147-A177-3AD203B41FA5}">
                      <a16:colId xmlns:a16="http://schemas.microsoft.com/office/drawing/2014/main" val="235217717"/>
                    </a:ext>
                  </a:extLst>
                </a:gridCol>
                <a:gridCol w="329184">
                  <a:extLst>
                    <a:ext uri="{9D8B030D-6E8A-4147-A177-3AD203B41FA5}">
                      <a16:colId xmlns:a16="http://schemas.microsoft.com/office/drawing/2014/main" val="3034786679"/>
                    </a:ext>
                  </a:extLst>
                </a:gridCol>
                <a:gridCol w="329184">
                  <a:extLst>
                    <a:ext uri="{9D8B030D-6E8A-4147-A177-3AD203B41FA5}">
                      <a16:colId xmlns:a16="http://schemas.microsoft.com/office/drawing/2014/main" val="1359400041"/>
                    </a:ext>
                  </a:extLst>
                </a:gridCol>
                <a:gridCol w="329184">
                  <a:extLst>
                    <a:ext uri="{9D8B030D-6E8A-4147-A177-3AD203B41FA5}">
                      <a16:colId xmlns:a16="http://schemas.microsoft.com/office/drawing/2014/main" val="3437490509"/>
                    </a:ext>
                  </a:extLst>
                </a:gridCol>
                <a:gridCol w="329184">
                  <a:extLst>
                    <a:ext uri="{9D8B030D-6E8A-4147-A177-3AD203B41FA5}">
                      <a16:colId xmlns:a16="http://schemas.microsoft.com/office/drawing/2014/main" val="4171099810"/>
                    </a:ext>
                  </a:extLst>
                </a:gridCol>
                <a:gridCol w="329184">
                  <a:extLst>
                    <a:ext uri="{9D8B030D-6E8A-4147-A177-3AD203B41FA5}">
                      <a16:colId xmlns:a16="http://schemas.microsoft.com/office/drawing/2014/main" val="425038642"/>
                    </a:ext>
                  </a:extLst>
                </a:gridCol>
                <a:gridCol w="329184">
                  <a:extLst>
                    <a:ext uri="{9D8B030D-6E8A-4147-A177-3AD203B41FA5}">
                      <a16:colId xmlns:a16="http://schemas.microsoft.com/office/drawing/2014/main" val="2271595294"/>
                    </a:ext>
                  </a:extLst>
                </a:gridCol>
                <a:gridCol w="329184">
                  <a:extLst>
                    <a:ext uri="{9D8B030D-6E8A-4147-A177-3AD203B41FA5}">
                      <a16:colId xmlns:a16="http://schemas.microsoft.com/office/drawing/2014/main" val="2399490336"/>
                    </a:ext>
                  </a:extLst>
                </a:gridCol>
                <a:gridCol w="329184">
                  <a:extLst>
                    <a:ext uri="{9D8B030D-6E8A-4147-A177-3AD203B41FA5}">
                      <a16:colId xmlns:a16="http://schemas.microsoft.com/office/drawing/2014/main" val="1275596577"/>
                    </a:ext>
                  </a:extLst>
                </a:gridCol>
                <a:gridCol w="329184">
                  <a:extLst>
                    <a:ext uri="{9D8B030D-6E8A-4147-A177-3AD203B41FA5}">
                      <a16:colId xmlns:a16="http://schemas.microsoft.com/office/drawing/2014/main" val="3787255182"/>
                    </a:ext>
                  </a:extLst>
                </a:gridCol>
                <a:gridCol w="329184">
                  <a:extLst>
                    <a:ext uri="{9D8B030D-6E8A-4147-A177-3AD203B41FA5}">
                      <a16:colId xmlns:a16="http://schemas.microsoft.com/office/drawing/2014/main" val="318886281"/>
                    </a:ext>
                  </a:extLst>
                </a:gridCol>
                <a:gridCol w="329184">
                  <a:extLst>
                    <a:ext uri="{9D8B030D-6E8A-4147-A177-3AD203B41FA5}">
                      <a16:colId xmlns:a16="http://schemas.microsoft.com/office/drawing/2014/main" val="1391680405"/>
                    </a:ext>
                  </a:extLst>
                </a:gridCol>
                <a:gridCol w="329184">
                  <a:extLst>
                    <a:ext uri="{9D8B030D-6E8A-4147-A177-3AD203B41FA5}">
                      <a16:colId xmlns:a16="http://schemas.microsoft.com/office/drawing/2014/main" val="2374977396"/>
                    </a:ext>
                  </a:extLst>
                </a:gridCol>
                <a:gridCol w="329184">
                  <a:extLst>
                    <a:ext uri="{9D8B030D-6E8A-4147-A177-3AD203B41FA5}">
                      <a16:colId xmlns:a16="http://schemas.microsoft.com/office/drawing/2014/main" val="117624064"/>
                    </a:ext>
                  </a:extLst>
                </a:gridCol>
                <a:gridCol w="329184">
                  <a:extLst>
                    <a:ext uri="{9D8B030D-6E8A-4147-A177-3AD203B41FA5}">
                      <a16:colId xmlns:a16="http://schemas.microsoft.com/office/drawing/2014/main" val="2802387701"/>
                    </a:ext>
                  </a:extLst>
                </a:gridCol>
                <a:gridCol w="329184">
                  <a:extLst>
                    <a:ext uri="{9D8B030D-6E8A-4147-A177-3AD203B41FA5}">
                      <a16:colId xmlns:a16="http://schemas.microsoft.com/office/drawing/2014/main" val="103884470"/>
                    </a:ext>
                  </a:extLst>
                </a:gridCol>
                <a:gridCol w="329184">
                  <a:extLst>
                    <a:ext uri="{9D8B030D-6E8A-4147-A177-3AD203B41FA5}">
                      <a16:colId xmlns:a16="http://schemas.microsoft.com/office/drawing/2014/main" val="1603039175"/>
                    </a:ext>
                  </a:extLst>
                </a:gridCol>
                <a:gridCol w="329184">
                  <a:extLst>
                    <a:ext uri="{9D8B030D-6E8A-4147-A177-3AD203B41FA5}">
                      <a16:colId xmlns:a16="http://schemas.microsoft.com/office/drawing/2014/main" val="3981661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922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- 2025-05-27 20:00:12</a:t>
                      </a:r>
                      <a:r>
                        <a:rPr kumimoji="0" lang="en-US" sz="1000" b="0" i="0" u="none" strike="noStrike" kern="1200" cap="none" spc="0" normalizeH="0" baseline="0" noProof="0">
                          <a:ln>
                            <a:noFill/>
                          </a:ln>
                          <a:solidFill>
                            <a:prstClr val="black"/>
                          </a:solidFill>
                          <a:effectLst/>
                          <a:uLnTx/>
                          <a:uFillTx/>
                          <a:latin typeface="Calibri"/>
                          <a:ea typeface="+mn-ea"/>
                          <a:cs typeface="+mn-cs"/>
                        </a:rPr>
                        <a:t>
 Through his travels, X-Photographer Azizul Azman uses the X half to capture everyday moments that carry a quiet sense of nostalgia. With its high-resolution output, each image holds a distinct look and feel that’s both timeless and intimate.
Using the 2-in-1 frame capability, he merges two angles of the same moment to tell a fuller story — one that’s layered, reflective, and personal.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https://quintly-eu-image-storage.s3.amazonaws.com/aaf8f68db843cc217addf8054c322eb2/d0316192b96c8fff490d2cc24a18e06e.jpg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57743472"/>
                  </a:ext>
                </a:extLst>
              </a:tr>
            </a:tbl>
          </a:graphicData>
        </a:graphic>
      </p:graphicFrame>
      <p:sp>
        <p:nvSpPr>
          <p:cNvPr id="4" name="Text Placeholder 3">
            <a:extLst>
              <a:ext uri="{FF2B5EF4-FFF2-40B4-BE49-F238E27FC236}">
                <a16:creationId xmlns:a16="http://schemas.microsoft.com/office/drawing/2014/main" id="{6E9EC785-3C62-4119-AF08-8BA05B1E1338}"/>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9285596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F212-DFEF-40D9-B5AE-B494B349D776}"/>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4BA788B5-6A8D-41C9-925C-1C96A975AEC4}"/>
              </a:ext>
            </a:extLst>
          </p:cNvPr>
          <p:cNvGraphicFramePr>
            <a:graphicFrameLocks noGrp="1"/>
          </p:cNvGraphicFramePr>
          <p:nvPr>
            <p:ph type="tbl" sz="quarter" idx="13"/>
            <p:extLst>
              <p:ext uri="{D42A27DB-BD31-4B8C-83A1-F6EECF244321}">
                <p14:modId xmlns:p14="http://schemas.microsoft.com/office/powerpoint/2010/main" val="690744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48844296"/>
                    </a:ext>
                  </a:extLst>
                </a:gridCol>
                <a:gridCol w="1316737">
                  <a:extLst>
                    <a:ext uri="{9D8B030D-6E8A-4147-A177-3AD203B41FA5}">
                      <a16:colId xmlns:a16="http://schemas.microsoft.com/office/drawing/2014/main" val="852029723"/>
                    </a:ext>
                  </a:extLst>
                </a:gridCol>
                <a:gridCol w="329184">
                  <a:extLst>
                    <a:ext uri="{9D8B030D-6E8A-4147-A177-3AD203B41FA5}">
                      <a16:colId xmlns:a16="http://schemas.microsoft.com/office/drawing/2014/main" val="1147043305"/>
                    </a:ext>
                  </a:extLst>
                </a:gridCol>
                <a:gridCol w="329184">
                  <a:extLst>
                    <a:ext uri="{9D8B030D-6E8A-4147-A177-3AD203B41FA5}">
                      <a16:colId xmlns:a16="http://schemas.microsoft.com/office/drawing/2014/main" val="2801536813"/>
                    </a:ext>
                  </a:extLst>
                </a:gridCol>
                <a:gridCol w="329184">
                  <a:extLst>
                    <a:ext uri="{9D8B030D-6E8A-4147-A177-3AD203B41FA5}">
                      <a16:colId xmlns:a16="http://schemas.microsoft.com/office/drawing/2014/main" val="4274202496"/>
                    </a:ext>
                  </a:extLst>
                </a:gridCol>
                <a:gridCol w="329184">
                  <a:extLst>
                    <a:ext uri="{9D8B030D-6E8A-4147-A177-3AD203B41FA5}">
                      <a16:colId xmlns:a16="http://schemas.microsoft.com/office/drawing/2014/main" val="4238543719"/>
                    </a:ext>
                  </a:extLst>
                </a:gridCol>
                <a:gridCol w="329184">
                  <a:extLst>
                    <a:ext uri="{9D8B030D-6E8A-4147-A177-3AD203B41FA5}">
                      <a16:colId xmlns:a16="http://schemas.microsoft.com/office/drawing/2014/main" val="131742893"/>
                    </a:ext>
                  </a:extLst>
                </a:gridCol>
                <a:gridCol w="329184">
                  <a:extLst>
                    <a:ext uri="{9D8B030D-6E8A-4147-A177-3AD203B41FA5}">
                      <a16:colId xmlns:a16="http://schemas.microsoft.com/office/drawing/2014/main" val="1366715841"/>
                    </a:ext>
                  </a:extLst>
                </a:gridCol>
                <a:gridCol w="329184">
                  <a:extLst>
                    <a:ext uri="{9D8B030D-6E8A-4147-A177-3AD203B41FA5}">
                      <a16:colId xmlns:a16="http://schemas.microsoft.com/office/drawing/2014/main" val="2051970301"/>
                    </a:ext>
                  </a:extLst>
                </a:gridCol>
                <a:gridCol w="329184">
                  <a:extLst>
                    <a:ext uri="{9D8B030D-6E8A-4147-A177-3AD203B41FA5}">
                      <a16:colId xmlns:a16="http://schemas.microsoft.com/office/drawing/2014/main" val="3058914922"/>
                    </a:ext>
                  </a:extLst>
                </a:gridCol>
                <a:gridCol w="329184">
                  <a:extLst>
                    <a:ext uri="{9D8B030D-6E8A-4147-A177-3AD203B41FA5}">
                      <a16:colId xmlns:a16="http://schemas.microsoft.com/office/drawing/2014/main" val="1396309226"/>
                    </a:ext>
                  </a:extLst>
                </a:gridCol>
                <a:gridCol w="329184">
                  <a:extLst>
                    <a:ext uri="{9D8B030D-6E8A-4147-A177-3AD203B41FA5}">
                      <a16:colId xmlns:a16="http://schemas.microsoft.com/office/drawing/2014/main" val="447496774"/>
                    </a:ext>
                  </a:extLst>
                </a:gridCol>
                <a:gridCol w="329184">
                  <a:extLst>
                    <a:ext uri="{9D8B030D-6E8A-4147-A177-3AD203B41FA5}">
                      <a16:colId xmlns:a16="http://schemas.microsoft.com/office/drawing/2014/main" val="1559468627"/>
                    </a:ext>
                  </a:extLst>
                </a:gridCol>
                <a:gridCol w="329184">
                  <a:extLst>
                    <a:ext uri="{9D8B030D-6E8A-4147-A177-3AD203B41FA5}">
                      <a16:colId xmlns:a16="http://schemas.microsoft.com/office/drawing/2014/main" val="3746209089"/>
                    </a:ext>
                  </a:extLst>
                </a:gridCol>
                <a:gridCol w="329184">
                  <a:extLst>
                    <a:ext uri="{9D8B030D-6E8A-4147-A177-3AD203B41FA5}">
                      <a16:colId xmlns:a16="http://schemas.microsoft.com/office/drawing/2014/main" val="400920638"/>
                    </a:ext>
                  </a:extLst>
                </a:gridCol>
                <a:gridCol w="329184">
                  <a:extLst>
                    <a:ext uri="{9D8B030D-6E8A-4147-A177-3AD203B41FA5}">
                      <a16:colId xmlns:a16="http://schemas.microsoft.com/office/drawing/2014/main" val="873212753"/>
                    </a:ext>
                  </a:extLst>
                </a:gridCol>
                <a:gridCol w="329184">
                  <a:extLst>
                    <a:ext uri="{9D8B030D-6E8A-4147-A177-3AD203B41FA5}">
                      <a16:colId xmlns:a16="http://schemas.microsoft.com/office/drawing/2014/main" val="2315699800"/>
                    </a:ext>
                  </a:extLst>
                </a:gridCol>
                <a:gridCol w="329184">
                  <a:extLst>
                    <a:ext uri="{9D8B030D-6E8A-4147-A177-3AD203B41FA5}">
                      <a16:colId xmlns:a16="http://schemas.microsoft.com/office/drawing/2014/main" val="3860887673"/>
                    </a:ext>
                  </a:extLst>
                </a:gridCol>
                <a:gridCol w="329184">
                  <a:extLst>
                    <a:ext uri="{9D8B030D-6E8A-4147-A177-3AD203B41FA5}">
                      <a16:colId xmlns:a16="http://schemas.microsoft.com/office/drawing/2014/main" val="125663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4427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- 2025-05-26 15:53:39</a:t>
                      </a:r>
                      <a:r>
                        <a:rPr kumimoji="0" lang="en-US" sz="1000" b="0" i="0" u="none" strike="noStrike" kern="1200" cap="none" spc="0" normalizeH="0" baseline="0" noProof="0">
                          <a:ln>
                            <a:noFill/>
                          </a:ln>
                          <a:solidFill>
                            <a:prstClr val="black"/>
                          </a:solidFill>
                          <a:effectLst/>
                          <a:uLnTx/>
                          <a:uFillTx/>
                          <a:latin typeface="Calibri"/>
                          <a:ea typeface="+mn-ea"/>
                          <a:cs typeface="+mn-cs"/>
                        </a:rPr>
                        <a:t>
 ⏳🔥 Only a few spots left for Kevin Lim's exclusive masterclass! Don’t miss this chance to learn from the best! 
🎟️ RM80 per person | Limited slots | First come, first served
🥐 Includes breakfast and high tea
𝗥𝗲𝗴𝗶𝘀𝘁𝗲𝗿 𝗡𝗼𝘄 𝗧𝗵𝗿𝗼𝘂𝗴𝗵 𝗔𝗻𝘆 𝗢𝗳 𝗢𝘂𝗿 𝗗𝗲𝗮𝗹𝗲𝗿𝘀
J One Camera
https://docs.google.com/forms/d/e/1FAIpQLScvWLQHlWTV7I8IVi7_5tuYT9WufuQ_L26RjOQmAZPWtYXQtA/viewform?usp=header 
QQ Camera
https://forms.gle/rhksMz4ZvsjDzPkw9 
YL Camera
https://docs.google.com/forms/d/e/1FAIpQLScfbNABBDfOt4DWurF_50qdjo_5PTlZ5w7E4q88IimlNpZGLA/viewform?usp=header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https://quintly-eu-image-storage.s3.amazonaws.com/aaf8f68db843cc217addf8054c322eb2/edbf8bdfeb4cdb6abe1f1890683e0f51.jpg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04201333"/>
                  </a:ext>
                </a:extLst>
              </a:tr>
            </a:tbl>
          </a:graphicData>
        </a:graphic>
      </p:graphicFrame>
      <p:sp>
        <p:nvSpPr>
          <p:cNvPr id="4" name="Text Placeholder 3">
            <a:extLst>
              <a:ext uri="{FF2B5EF4-FFF2-40B4-BE49-F238E27FC236}">
                <a16:creationId xmlns:a16="http://schemas.microsoft.com/office/drawing/2014/main" id="{F10D8978-F4C6-48A5-B2BF-003F4077AC7F}"/>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561717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90DDA-16EF-42F3-8C95-AF04D61CBE2A}"/>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5E8AE0ED-BA49-4933-BDA5-8FAA18D1AACA}"/>
              </a:ext>
            </a:extLst>
          </p:cNvPr>
          <p:cNvGraphicFramePr>
            <a:graphicFrameLocks noGrp="1"/>
          </p:cNvGraphicFramePr>
          <p:nvPr>
            <p:ph type="tbl" sz="quarter" idx="13"/>
            <p:extLst>
              <p:ext uri="{D42A27DB-BD31-4B8C-83A1-F6EECF244321}">
                <p14:modId xmlns:p14="http://schemas.microsoft.com/office/powerpoint/2010/main" val="355802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3275665"/>
                    </a:ext>
                  </a:extLst>
                </a:gridCol>
                <a:gridCol w="1316737">
                  <a:extLst>
                    <a:ext uri="{9D8B030D-6E8A-4147-A177-3AD203B41FA5}">
                      <a16:colId xmlns:a16="http://schemas.microsoft.com/office/drawing/2014/main" val="294947348"/>
                    </a:ext>
                  </a:extLst>
                </a:gridCol>
                <a:gridCol w="329184">
                  <a:extLst>
                    <a:ext uri="{9D8B030D-6E8A-4147-A177-3AD203B41FA5}">
                      <a16:colId xmlns:a16="http://schemas.microsoft.com/office/drawing/2014/main" val="3587792004"/>
                    </a:ext>
                  </a:extLst>
                </a:gridCol>
                <a:gridCol w="329184">
                  <a:extLst>
                    <a:ext uri="{9D8B030D-6E8A-4147-A177-3AD203B41FA5}">
                      <a16:colId xmlns:a16="http://schemas.microsoft.com/office/drawing/2014/main" val="3147256476"/>
                    </a:ext>
                  </a:extLst>
                </a:gridCol>
                <a:gridCol w="329184">
                  <a:extLst>
                    <a:ext uri="{9D8B030D-6E8A-4147-A177-3AD203B41FA5}">
                      <a16:colId xmlns:a16="http://schemas.microsoft.com/office/drawing/2014/main" val="1779555090"/>
                    </a:ext>
                  </a:extLst>
                </a:gridCol>
                <a:gridCol w="329184">
                  <a:extLst>
                    <a:ext uri="{9D8B030D-6E8A-4147-A177-3AD203B41FA5}">
                      <a16:colId xmlns:a16="http://schemas.microsoft.com/office/drawing/2014/main" val="1013146521"/>
                    </a:ext>
                  </a:extLst>
                </a:gridCol>
                <a:gridCol w="329184">
                  <a:extLst>
                    <a:ext uri="{9D8B030D-6E8A-4147-A177-3AD203B41FA5}">
                      <a16:colId xmlns:a16="http://schemas.microsoft.com/office/drawing/2014/main" val="3006054006"/>
                    </a:ext>
                  </a:extLst>
                </a:gridCol>
                <a:gridCol w="329184">
                  <a:extLst>
                    <a:ext uri="{9D8B030D-6E8A-4147-A177-3AD203B41FA5}">
                      <a16:colId xmlns:a16="http://schemas.microsoft.com/office/drawing/2014/main" val="3666425604"/>
                    </a:ext>
                  </a:extLst>
                </a:gridCol>
                <a:gridCol w="329184">
                  <a:extLst>
                    <a:ext uri="{9D8B030D-6E8A-4147-A177-3AD203B41FA5}">
                      <a16:colId xmlns:a16="http://schemas.microsoft.com/office/drawing/2014/main" val="2772649401"/>
                    </a:ext>
                  </a:extLst>
                </a:gridCol>
                <a:gridCol w="329184">
                  <a:extLst>
                    <a:ext uri="{9D8B030D-6E8A-4147-A177-3AD203B41FA5}">
                      <a16:colId xmlns:a16="http://schemas.microsoft.com/office/drawing/2014/main" val="1500688848"/>
                    </a:ext>
                  </a:extLst>
                </a:gridCol>
                <a:gridCol w="329184">
                  <a:extLst>
                    <a:ext uri="{9D8B030D-6E8A-4147-A177-3AD203B41FA5}">
                      <a16:colId xmlns:a16="http://schemas.microsoft.com/office/drawing/2014/main" val="2705852813"/>
                    </a:ext>
                  </a:extLst>
                </a:gridCol>
                <a:gridCol w="329184">
                  <a:extLst>
                    <a:ext uri="{9D8B030D-6E8A-4147-A177-3AD203B41FA5}">
                      <a16:colId xmlns:a16="http://schemas.microsoft.com/office/drawing/2014/main" val="3909493685"/>
                    </a:ext>
                  </a:extLst>
                </a:gridCol>
                <a:gridCol w="329184">
                  <a:extLst>
                    <a:ext uri="{9D8B030D-6E8A-4147-A177-3AD203B41FA5}">
                      <a16:colId xmlns:a16="http://schemas.microsoft.com/office/drawing/2014/main" val="3464349475"/>
                    </a:ext>
                  </a:extLst>
                </a:gridCol>
                <a:gridCol w="329184">
                  <a:extLst>
                    <a:ext uri="{9D8B030D-6E8A-4147-A177-3AD203B41FA5}">
                      <a16:colId xmlns:a16="http://schemas.microsoft.com/office/drawing/2014/main" val="3418150950"/>
                    </a:ext>
                  </a:extLst>
                </a:gridCol>
                <a:gridCol w="329184">
                  <a:extLst>
                    <a:ext uri="{9D8B030D-6E8A-4147-A177-3AD203B41FA5}">
                      <a16:colId xmlns:a16="http://schemas.microsoft.com/office/drawing/2014/main" val="1197086413"/>
                    </a:ext>
                  </a:extLst>
                </a:gridCol>
                <a:gridCol w="329184">
                  <a:extLst>
                    <a:ext uri="{9D8B030D-6E8A-4147-A177-3AD203B41FA5}">
                      <a16:colId xmlns:a16="http://schemas.microsoft.com/office/drawing/2014/main" val="2031273282"/>
                    </a:ext>
                  </a:extLst>
                </a:gridCol>
                <a:gridCol w="329184">
                  <a:extLst>
                    <a:ext uri="{9D8B030D-6E8A-4147-A177-3AD203B41FA5}">
                      <a16:colId xmlns:a16="http://schemas.microsoft.com/office/drawing/2014/main" val="3457772561"/>
                    </a:ext>
                  </a:extLst>
                </a:gridCol>
                <a:gridCol w="329184">
                  <a:extLst>
                    <a:ext uri="{9D8B030D-6E8A-4147-A177-3AD203B41FA5}">
                      <a16:colId xmlns:a16="http://schemas.microsoft.com/office/drawing/2014/main" val="70898"/>
                    </a:ext>
                  </a:extLst>
                </a:gridCol>
                <a:gridCol w="329184">
                  <a:extLst>
                    <a:ext uri="{9D8B030D-6E8A-4147-A177-3AD203B41FA5}">
                      <a16:colId xmlns:a16="http://schemas.microsoft.com/office/drawing/2014/main" val="3033704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3981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- 2025-05-25 12:00:47</a:t>
                      </a:r>
                      <a:r>
                        <a:rPr kumimoji="0" lang="en-US" sz="1000" b="0" i="0" u="none" strike="noStrike" kern="1200" cap="none" spc="0" normalizeH="0" baseline="0" noProof="0">
                          <a:ln>
                            <a:noFill/>
                          </a:ln>
                          <a:solidFill>
                            <a:prstClr val="black"/>
                          </a:solidFill>
                          <a:effectLst/>
                          <a:uLnTx/>
                          <a:uFillTx/>
                          <a:latin typeface="Calibri"/>
                          <a:ea typeface="+mn-ea"/>
                          <a:cs typeface="+mn-cs"/>
                        </a:rPr>
                        <a:t>
 Kelvin Ng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表示：如果你正在寻找一台“轻玩、轻拍、轻享”的小巧相机，那么 </a:t>
                      </a:r>
                      <a:r>
                        <a:rPr kumimoji="0" lang="en-US" sz="1000" b="0" i="0" u="none" strike="noStrike" kern="1200" cap="none" spc="0" normalizeH="0" baseline="0" noProof="0">
                          <a:ln>
                            <a:noFill/>
                          </a:ln>
                          <a:solidFill>
                            <a:prstClr val="black"/>
                          </a:solidFill>
                          <a:effectLst/>
                          <a:uLnTx/>
                          <a:uFillTx/>
                          <a:latin typeface="Calibri"/>
                          <a:ea typeface="+mn-ea"/>
                          <a:cs typeface="+mn-cs"/>
                        </a:rPr>
                        <a:t>X half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或许正是你的理想选择。
</a:t>
                      </a:r>
                      <a:r>
                        <a:rPr kumimoji="0" lang="en-US" sz="1000" b="0" i="0" u="none" strike="noStrike" kern="1200" cap="none" spc="0" normalizeH="0" baseline="0" noProof="0">
                          <a:ln>
                            <a:noFill/>
                          </a:ln>
                          <a:solidFill>
                            <a:prstClr val="black"/>
                          </a:solidFill>
                          <a:effectLst/>
                          <a:uLnTx/>
                          <a:uFillTx/>
                          <a:latin typeface="Calibri"/>
                          <a:ea typeface="+mn-ea"/>
                          <a:cs typeface="+mn-cs"/>
                        </a:rPr>
                        <a:t>Kelvin Ng says if you're looking for a compact camera to shoot, play, and enjoy effortlessly, the X half might just be your perfect match.
Watch his full review:
https://www.youtube.com/watch?v=9UVpgtZHWwI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https://quintly-eu-image-storage.s3.amazonaws.com/aaf8f68db843cc217addf8054c322eb2/d6b5e7a199b552857b6c599ab1eecaf1.jpg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77057002"/>
                  </a:ext>
                </a:extLst>
              </a:tr>
            </a:tbl>
          </a:graphicData>
        </a:graphic>
      </p:graphicFrame>
      <p:sp>
        <p:nvSpPr>
          <p:cNvPr id="4" name="Text Placeholder 3">
            <a:extLst>
              <a:ext uri="{FF2B5EF4-FFF2-40B4-BE49-F238E27FC236}">
                <a16:creationId xmlns:a16="http://schemas.microsoft.com/office/drawing/2014/main" id="{55674144-FF6E-401E-A91C-9CE4E787E26B}"/>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194843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B0F44-D195-4002-A349-C1A7C795ED11}"/>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97B40FFC-6D10-48F5-BF0A-1879FE89D46E}"/>
              </a:ext>
            </a:extLst>
          </p:cNvPr>
          <p:cNvGraphicFramePr>
            <a:graphicFrameLocks noGrp="1"/>
          </p:cNvGraphicFramePr>
          <p:nvPr>
            <p:ph type="tbl" sz="quarter" idx="13"/>
            <p:extLst>
              <p:ext uri="{D42A27DB-BD31-4B8C-83A1-F6EECF244321}">
                <p14:modId xmlns:p14="http://schemas.microsoft.com/office/powerpoint/2010/main" val="234288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80816497"/>
                    </a:ext>
                  </a:extLst>
                </a:gridCol>
                <a:gridCol w="1316737">
                  <a:extLst>
                    <a:ext uri="{9D8B030D-6E8A-4147-A177-3AD203B41FA5}">
                      <a16:colId xmlns:a16="http://schemas.microsoft.com/office/drawing/2014/main" val="1428639878"/>
                    </a:ext>
                  </a:extLst>
                </a:gridCol>
                <a:gridCol w="329184">
                  <a:extLst>
                    <a:ext uri="{9D8B030D-6E8A-4147-A177-3AD203B41FA5}">
                      <a16:colId xmlns:a16="http://schemas.microsoft.com/office/drawing/2014/main" val="565141970"/>
                    </a:ext>
                  </a:extLst>
                </a:gridCol>
                <a:gridCol w="329184">
                  <a:extLst>
                    <a:ext uri="{9D8B030D-6E8A-4147-A177-3AD203B41FA5}">
                      <a16:colId xmlns:a16="http://schemas.microsoft.com/office/drawing/2014/main" val="3513611072"/>
                    </a:ext>
                  </a:extLst>
                </a:gridCol>
                <a:gridCol w="329184">
                  <a:extLst>
                    <a:ext uri="{9D8B030D-6E8A-4147-A177-3AD203B41FA5}">
                      <a16:colId xmlns:a16="http://schemas.microsoft.com/office/drawing/2014/main" val="3048464323"/>
                    </a:ext>
                  </a:extLst>
                </a:gridCol>
                <a:gridCol w="329184">
                  <a:extLst>
                    <a:ext uri="{9D8B030D-6E8A-4147-A177-3AD203B41FA5}">
                      <a16:colId xmlns:a16="http://schemas.microsoft.com/office/drawing/2014/main" val="2767976088"/>
                    </a:ext>
                  </a:extLst>
                </a:gridCol>
                <a:gridCol w="329184">
                  <a:extLst>
                    <a:ext uri="{9D8B030D-6E8A-4147-A177-3AD203B41FA5}">
                      <a16:colId xmlns:a16="http://schemas.microsoft.com/office/drawing/2014/main" val="3629989757"/>
                    </a:ext>
                  </a:extLst>
                </a:gridCol>
                <a:gridCol w="329184">
                  <a:extLst>
                    <a:ext uri="{9D8B030D-6E8A-4147-A177-3AD203B41FA5}">
                      <a16:colId xmlns:a16="http://schemas.microsoft.com/office/drawing/2014/main" val="474285783"/>
                    </a:ext>
                  </a:extLst>
                </a:gridCol>
                <a:gridCol w="329184">
                  <a:extLst>
                    <a:ext uri="{9D8B030D-6E8A-4147-A177-3AD203B41FA5}">
                      <a16:colId xmlns:a16="http://schemas.microsoft.com/office/drawing/2014/main" val="2789269472"/>
                    </a:ext>
                  </a:extLst>
                </a:gridCol>
                <a:gridCol w="329184">
                  <a:extLst>
                    <a:ext uri="{9D8B030D-6E8A-4147-A177-3AD203B41FA5}">
                      <a16:colId xmlns:a16="http://schemas.microsoft.com/office/drawing/2014/main" val="2284806550"/>
                    </a:ext>
                  </a:extLst>
                </a:gridCol>
                <a:gridCol w="329184">
                  <a:extLst>
                    <a:ext uri="{9D8B030D-6E8A-4147-A177-3AD203B41FA5}">
                      <a16:colId xmlns:a16="http://schemas.microsoft.com/office/drawing/2014/main" val="1761472254"/>
                    </a:ext>
                  </a:extLst>
                </a:gridCol>
                <a:gridCol w="329184">
                  <a:extLst>
                    <a:ext uri="{9D8B030D-6E8A-4147-A177-3AD203B41FA5}">
                      <a16:colId xmlns:a16="http://schemas.microsoft.com/office/drawing/2014/main" val="3248556252"/>
                    </a:ext>
                  </a:extLst>
                </a:gridCol>
                <a:gridCol w="329184">
                  <a:extLst>
                    <a:ext uri="{9D8B030D-6E8A-4147-A177-3AD203B41FA5}">
                      <a16:colId xmlns:a16="http://schemas.microsoft.com/office/drawing/2014/main" val="3916408498"/>
                    </a:ext>
                  </a:extLst>
                </a:gridCol>
                <a:gridCol w="329184">
                  <a:extLst>
                    <a:ext uri="{9D8B030D-6E8A-4147-A177-3AD203B41FA5}">
                      <a16:colId xmlns:a16="http://schemas.microsoft.com/office/drawing/2014/main" val="847712808"/>
                    </a:ext>
                  </a:extLst>
                </a:gridCol>
                <a:gridCol w="329184">
                  <a:extLst>
                    <a:ext uri="{9D8B030D-6E8A-4147-A177-3AD203B41FA5}">
                      <a16:colId xmlns:a16="http://schemas.microsoft.com/office/drawing/2014/main" val="1861433913"/>
                    </a:ext>
                  </a:extLst>
                </a:gridCol>
                <a:gridCol w="329184">
                  <a:extLst>
                    <a:ext uri="{9D8B030D-6E8A-4147-A177-3AD203B41FA5}">
                      <a16:colId xmlns:a16="http://schemas.microsoft.com/office/drawing/2014/main" val="2104052018"/>
                    </a:ext>
                  </a:extLst>
                </a:gridCol>
                <a:gridCol w="329184">
                  <a:extLst>
                    <a:ext uri="{9D8B030D-6E8A-4147-A177-3AD203B41FA5}">
                      <a16:colId xmlns:a16="http://schemas.microsoft.com/office/drawing/2014/main" val="847298727"/>
                    </a:ext>
                  </a:extLst>
                </a:gridCol>
                <a:gridCol w="329184">
                  <a:extLst>
                    <a:ext uri="{9D8B030D-6E8A-4147-A177-3AD203B41FA5}">
                      <a16:colId xmlns:a16="http://schemas.microsoft.com/office/drawing/2014/main" val="3513297319"/>
                    </a:ext>
                  </a:extLst>
                </a:gridCol>
                <a:gridCol w="329184">
                  <a:extLst>
                    <a:ext uri="{9D8B030D-6E8A-4147-A177-3AD203B41FA5}">
                      <a16:colId xmlns:a16="http://schemas.microsoft.com/office/drawing/2014/main" val="2882544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0666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- 2025-05-24 12:00:29</a:t>
                      </a:r>
                      <a:r>
                        <a:rPr kumimoji="0" lang="en-US" sz="1000" b="0" i="0" u="none" strike="noStrike" kern="1200" cap="none" spc="0" normalizeH="0" baseline="0" noProof="0">
                          <a:ln>
                            <a:noFill/>
                          </a:ln>
                          <a:solidFill>
                            <a:prstClr val="black"/>
                          </a:solidFill>
                          <a:effectLst/>
                          <a:uLnTx/>
                          <a:uFillTx/>
                          <a:latin typeface="Calibri"/>
                          <a:ea typeface="+mn-ea"/>
                          <a:cs typeface="+mn-cs"/>
                        </a:rPr>
                        <a:t>
 WF  Hong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表示，这台 </a:t>
                      </a:r>
                      <a:r>
                        <a:rPr kumimoji="0" lang="en-US" sz="1000" b="0" i="0" u="none" strike="noStrike" kern="1200" cap="none" spc="0" normalizeH="0" baseline="0" noProof="0">
                          <a:ln>
                            <a:noFill/>
                          </a:ln>
                          <a:solidFill>
                            <a:prstClr val="black"/>
                          </a:solidFill>
                          <a:effectLst/>
                          <a:uLnTx/>
                          <a:uFillTx/>
                          <a:latin typeface="Calibri"/>
                          <a:ea typeface="+mn-ea"/>
                          <a:cs typeface="+mn-cs"/>
                        </a:rPr>
                        <a:t>X half </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相机外观看起来很简约，但内藏丰富创意玩法。
没有 </a:t>
                      </a:r>
                      <a:r>
                        <a:rPr kumimoji="0" lang="en-US" altLang="ja-JP"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4</a:t>
                      </a:r>
                      <a:r>
                        <a:rPr kumimoji="0" lang="en-US" sz="1000" b="0" i="0" u="none" strike="noStrike" kern="1200" cap="none" spc="0" normalizeH="0" baseline="0" noProof="0">
                          <a:ln>
                            <a:noFill/>
                          </a:ln>
                          <a:solidFill>
                            <a:prstClr val="black"/>
                          </a:solidFill>
                          <a:effectLst/>
                          <a:uLnTx/>
                          <a:uFillTx/>
                          <a:latin typeface="Calibri"/>
                          <a:ea typeface="+mn-ea"/>
                          <a:cs typeface="+mn-cs"/>
                        </a:rPr>
                        <a:t>K、</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不能拍 </a:t>
                      </a:r>
                      <a:r>
                        <a:rPr kumimoji="0" lang="en-US" sz="1000" b="0" i="0" u="none" strike="noStrike" kern="1200" cap="none" spc="0" normalizeH="0" baseline="0" noProof="0">
                          <a:ln>
                            <a:noFill/>
                          </a:ln>
                          <a:solidFill>
                            <a:prstClr val="black"/>
                          </a:solidFill>
                          <a:effectLst/>
                          <a:uLnTx/>
                          <a:uFillTx/>
                          <a:latin typeface="Calibri"/>
                          <a:ea typeface="+mn-ea"/>
                          <a:cs typeface="+mn-cs"/>
                        </a:rPr>
                        <a:t>RAW、</a:t>
                      </a:r>
                      <a:r>
                        <a:rPr kumimoji="0" lang="ja-JP" altLang="en-US" sz="10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rPr>
                        <a:t>也不能换镜头，却拥有胶片模拟、双拼图模式和复古快门拨杆，让人重新找回拍照的纯粹快乐。
</a:t>
                      </a:r>
                      <a:r>
                        <a:rPr kumimoji="0" lang="en-US" sz="1000" b="0" i="0" u="none" strike="noStrike" kern="1200" cap="none" spc="0" normalizeH="0" baseline="0" noProof="0">
                          <a:ln>
                            <a:noFill/>
                          </a:ln>
                          <a:solidFill>
                            <a:prstClr val="black"/>
                          </a:solidFill>
                          <a:effectLst/>
                          <a:uLnTx/>
                          <a:uFillTx/>
                          <a:latin typeface="Calibri"/>
                          <a:ea typeface="+mn-ea"/>
                          <a:cs typeface="+mn-cs"/>
                        </a:rPr>
                        <a:t>WF Hong says the X half may look simple, but it’s packed with creative features.
No 4K, no RAW, no interchangeable lenses—but with film simulations, dual-frame mode, and a retro shutter dial, it brings back the pure joy of photography.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https://quintly-eu-image-storage.s3.amazonaws.com/aaf8f68db843cc217addf8054c322eb2/8c5f4628559b3315f813c3868da4dcc0.jpg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388622603"/>
                  </a:ext>
                </a:extLst>
              </a:tr>
            </a:tbl>
          </a:graphicData>
        </a:graphic>
      </p:graphicFrame>
      <p:sp>
        <p:nvSpPr>
          <p:cNvPr id="4" name="Text Placeholder 3">
            <a:extLst>
              <a:ext uri="{FF2B5EF4-FFF2-40B4-BE49-F238E27FC236}">
                <a16:creationId xmlns:a16="http://schemas.microsoft.com/office/drawing/2014/main" id="{9F7D132B-4939-4894-A617-4D71860611E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106048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610EF-6D9B-4794-BD12-0E309E314F5A}"/>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2E7B7B83-2A4B-4BE1-9DAF-BCC300C41057}"/>
              </a:ext>
            </a:extLst>
          </p:cNvPr>
          <p:cNvGraphicFramePr>
            <a:graphicFrameLocks noGrp="1"/>
          </p:cNvGraphicFramePr>
          <p:nvPr>
            <p:ph type="tbl" sz="quarter" idx="13"/>
            <p:extLst>
              <p:ext uri="{D42A27DB-BD31-4B8C-83A1-F6EECF244321}">
                <p14:modId xmlns:p14="http://schemas.microsoft.com/office/powerpoint/2010/main" val="150393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85576081"/>
                    </a:ext>
                  </a:extLst>
                </a:gridCol>
                <a:gridCol w="1316737">
                  <a:extLst>
                    <a:ext uri="{9D8B030D-6E8A-4147-A177-3AD203B41FA5}">
                      <a16:colId xmlns:a16="http://schemas.microsoft.com/office/drawing/2014/main" val="3992330735"/>
                    </a:ext>
                  </a:extLst>
                </a:gridCol>
                <a:gridCol w="329184">
                  <a:extLst>
                    <a:ext uri="{9D8B030D-6E8A-4147-A177-3AD203B41FA5}">
                      <a16:colId xmlns:a16="http://schemas.microsoft.com/office/drawing/2014/main" val="1039942639"/>
                    </a:ext>
                  </a:extLst>
                </a:gridCol>
                <a:gridCol w="329184">
                  <a:extLst>
                    <a:ext uri="{9D8B030D-6E8A-4147-A177-3AD203B41FA5}">
                      <a16:colId xmlns:a16="http://schemas.microsoft.com/office/drawing/2014/main" val="779935970"/>
                    </a:ext>
                  </a:extLst>
                </a:gridCol>
                <a:gridCol w="329184">
                  <a:extLst>
                    <a:ext uri="{9D8B030D-6E8A-4147-A177-3AD203B41FA5}">
                      <a16:colId xmlns:a16="http://schemas.microsoft.com/office/drawing/2014/main" val="611024550"/>
                    </a:ext>
                  </a:extLst>
                </a:gridCol>
                <a:gridCol w="329184">
                  <a:extLst>
                    <a:ext uri="{9D8B030D-6E8A-4147-A177-3AD203B41FA5}">
                      <a16:colId xmlns:a16="http://schemas.microsoft.com/office/drawing/2014/main" val="3766226649"/>
                    </a:ext>
                  </a:extLst>
                </a:gridCol>
                <a:gridCol w="329184">
                  <a:extLst>
                    <a:ext uri="{9D8B030D-6E8A-4147-A177-3AD203B41FA5}">
                      <a16:colId xmlns:a16="http://schemas.microsoft.com/office/drawing/2014/main" val="869065158"/>
                    </a:ext>
                  </a:extLst>
                </a:gridCol>
                <a:gridCol w="329184">
                  <a:extLst>
                    <a:ext uri="{9D8B030D-6E8A-4147-A177-3AD203B41FA5}">
                      <a16:colId xmlns:a16="http://schemas.microsoft.com/office/drawing/2014/main" val="3419884810"/>
                    </a:ext>
                  </a:extLst>
                </a:gridCol>
                <a:gridCol w="329184">
                  <a:extLst>
                    <a:ext uri="{9D8B030D-6E8A-4147-A177-3AD203B41FA5}">
                      <a16:colId xmlns:a16="http://schemas.microsoft.com/office/drawing/2014/main" val="552963813"/>
                    </a:ext>
                  </a:extLst>
                </a:gridCol>
                <a:gridCol w="329184">
                  <a:extLst>
                    <a:ext uri="{9D8B030D-6E8A-4147-A177-3AD203B41FA5}">
                      <a16:colId xmlns:a16="http://schemas.microsoft.com/office/drawing/2014/main" val="1425942513"/>
                    </a:ext>
                  </a:extLst>
                </a:gridCol>
                <a:gridCol w="329184">
                  <a:extLst>
                    <a:ext uri="{9D8B030D-6E8A-4147-A177-3AD203B41FA5}">
                      <a16:colId xmlns:a16="http://schemas.microsoft.com/office/drawing/2014/main" val="1352573103"/>
                    </a:ext>
                  </a:extLst>
                </a:gridCol>
                <a:gridCol w="329184">
                  <a:extLst>
                    <a:ext uri="{9D8B030D-6E8A-4147-A177-3AD203B41FA5}">
                      <a16:colId xmlns:a16="http://schemas.microsoft.com/office/drawing/2014/main" val="3577959469"/>
                    </a:ext>
                  </a:extLst>
                </a:gridCol>
                <a:gridCol w="329184">
                  <a:extLst>
                    <a:ext uri="{9D8B030D-6E8A-4147-A177-3AD203B41FA5}">
                      <a16:colId xmlns:a16="http://schemas.microsoft.com/office/drawing/2014/main" val="2758832990"/>
                    </a:ext>
                  </a:extLst>
                </a:gridCol>
                <a:gridCol w="329184">
                  <a:extLst>
                    <a:ext uri="{9D8B030D-6E8A-4147-A177-3AD203B41FA5}">
                      <a16:colId xmlns:a16="http://schemas.microsoft.com/office/drawing/2014/main" val="1310263148"/>
                    </a:ext>
                  </a:extLst>
                </a:gridCol>
                <a:gridCol w="329184">
                  <a:extLst>
                    <a:ext uri="{9D8B030D-6E8A-4147-A177-3AD203B41FA5}">
                      <a16:colId xmlns:a16="http://schemas.microsoft.com/office/drawing/2014/main" val="2865308600"/>
                    </a:ext>
                  </a:extLst>
                </a:gridCol>
                <a:gridCol w="329184">
                  <a:extLst>
                    <a:ext uri="{9D8B030D-6E8A-4147-A177-3AD203B41FA5}">
                      <a16:colId xmlns:a16="http://schemas.microsoft.com/office/drawing/2014/main" val="3186416871"/>
                    </a:ext>
                  </a:extLst>
                </a:gridCol>
                <a:gridCol w="329184">
                  <a:extLst>
                    <a:ext uri="{9D8B030D-6E8A-4147-A177-3AD203B41FA5}">
                      <a16:colId xmlns:a16="http://schemas.microsoft.com/office/drawing/2014/main" val="1641050853"/>
                    </a:ext>
                  </a:extLst>
                </a:gridCol>
                <a:gridCol w="329184">
                  <a:extLst>
                    <a:ext uri="{9D8B030D-6E8A-4147-A177-3AD203B41FA5}">
                      <a16:colId xmlns:a16="http://schemas.microsoft.com/office/drawing/2014/main" val="2445916163"/>
                    </a:ext>
                  </a:extLst>
                </a:gridCol>
                <a:gridCol w="329184">
                  <a:extLst>
                    <a:ext uri="{9D8B030D-6E8A-4147-A177-3AD203B41FA5}">
                      <a16:colId xmlns:a16="http://schemas.microsoft.com/office/drawing/2014/main" val="362094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2314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- 2025-05-23 15:00:30</a:t>
                      </a:r>
                      <a:r>
                        <a:rPr kumimoji="0" lang="en-US" sz="1000" b="0" i="0" u="none" strike="noStrike" kern="1200" cap="none" spc="0" normalizeH="0" baseline="0" noProof="0">
                          <a:ln>
                            <a:noFill/>
                          </a:ln>
                          <a:solidFill>
                            <a:prstClr val="black"/>
                          </a:solidFill>
                          <a:effectLst/>
                          <a:uLnTx/>
                          <a:uFillTx/>
                          <a:latin typeface="Calibri"/>
                          <a:ea typeface="+mn-ea"/>
                          <a:cs typeface="+mn-cs"/>
                        </a:rPr>
                        <a:t>
 ZY Cheng takes the new Fujifilm X half for a spin—and let’s just say, it’s not your typical X Series camera. He reminds us to manage our expectations and lean into the unexpected.
Don’t take it too seriously… or maybe do?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https://quintly-eu-image-storage.s3.amazonaws.com/aaf8f68db843cc217addf8054c322eb2/5a64115ef489721ff19e6c8306e73456.jpg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730747934"/>
                  </a:ext>
                </a:extLst>
              </a:tr>
            </a:tbl>
          </a:graphicData>
        </a:graphic>
      </p:graphicFrame>
      <p:sp>
        <p:nvSpPr>
          <p:cNvPr id="4" name="Text Placeholder 3">
            <a:extLst>
              <a:ext uri="{FF2B5EF4-FFF2-40B4-BE49-F238E27FC236}">
                <a16:creationId xmlns:a16="http://schemas.microsoft.com/office/drawing/2014/main" id="{AB534F14-0B3C-4D2C-AA93-2ABB48F3CEC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5429929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4A19-973A-4378-A4F0-E657A26D8AFD}"/>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D7473A80-F166-4A48-B45C-6C12006D75A0}"/>
              </a:ext>
            </a:extLst>
          </p:cNvPr>
          <p:cNvGraphicFramePr>
            <a:graphicFrameLocks noGrp="1"/>
          </p:cNvGraphicFramePr>
          <p:nvPr>
            <p:ph type="tbl" sz="quarter" idx="13"/>
            <p:extLst>
              <p:ext uri="{D42A27DB-BD31-4B8C-83A1-F6EECF244321}">
                <p14:modId xmlns:p14="http://schemas.microsoft.com/office/powerpoint/2010/main" val="1516143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22424307"/>
                    </a:ext>
                  </a:extLst>
                </a:gridCol>
                <a:gridCol w="1316737">
                  <a:extLst>
                    <a:ext uri="{9D8B030D-6E8A-4147-A177-3AD203B41FA5}">
                      <a16:colId xmlns:a16="http://schemas.microsoft.com/office/drawing/2014/main" val="3927328120"/>
                    </a:ext>
                  </a:extLst>
                </a:gridCol>
                <a:gridCol w="329184">
                  <a:extLst>
                    <a:ext uri="{9D8B030D-6E8A-4147-A177-3AD203B41FA5}">
                      <a16:colId xmlns:a16="http://schemas.microsoft.com/office/drawing/2014/main" val="483131169"/>
                    </a:ext>
                  </a:extLst>
                </a:gridCol>
                <a:gridCol w="329184">
                  <a:extLst>
                    <a:ext uri="{9D8B030D-6E8A-4147-A177-3AD203B41FA5}">
                      <a16:colId xmlns:a16="http://schemas.microsoft.com/office/drawing/2014/main" val="2296600134"/>
                    </a:ext>
                  </a:extLst>
                </a:gridCol>
                <a:gridCol w="329184">
                  <a:extLst>
                    <a:ext uri="{9D8B030D-6E8A-4147-A177-3AD203B41FA5}">
                      <a16:colId xmlns:a16="http://schemas.microsoft.com/office/drawing/2014/main" val="3068575328"/>
                    </a:ext>
                  </a:extLst>
                </a:gridCol>
                <a:gridCol w="329184">
                  <a:extLst>
                    <a:ext uri="{9D8B030D-6E8A-4147-A177-3AD203B41FA5}">
                      <a16:colId xmlns:a16="http://schemas.microsoft.com/office/drawing/2014/main" val="3957416091"/>
                    </a:ext>
                  </a:extLst>
                </a:gridCol>
                <a:gridCol w="329184">
                  <a:extLst>
                    <a:ext uri="{9D8B030D-6E8A-4147-A177-3AD203B41FA5}">
                      <a16:colId xmlns:a16="http://schemas.microsoft.com/office/drawing/2014/main" val="1724883866"/>
                    </a:ext>
                  </a:extLst>
                </a:gridCol>
                <a:gridCol w="329184">
                  <a:extLst>
                    <a:ext uri="{9D8B030D-6E8A-4147-A177-3AD203B41FA5}">
                      <a16:colId xmlns:a16="http://schemas.microsoft.com/office/drawing/2014/main" val="471280917"/>
                    </a:ext>
                  </a:extLst>
                </a:gridCol>
                <a:gridCol w="329184">
                  <a:extLst>
                    <a:ext uri="{9D8B030D-6E8A-4147-A177-3AD203B41FA5}">
                      <a16:colId xmlns:a16="http://schemas.microsoft.com/office/drawing/2014/main" val="3805242019"/>
                    </a:ext>
                  </a:extLst>
                </a:gridCol>
                <a:gridCol w="329184">
                  <a:extLst>
                    <a:ext uri="{9D8B030D-6E8A-4147-A177-3AD203B41FA5}">
                      <a16:colId xmlns:a16="http://schemas.microsoft.com/office/drawing/2014/main" val="4268800666"/>
                    </a:ext>
                  </a:extLst>
                </a:gridCol>
                <a:gridCol w="329184">
                  <a:extLst>
                    <a:ext uri="{9D8B030D-6E8A-4147-A177-3AD203B41FA5}">
                      <a16:colId xmlns:a16="http://schemas.microsoft.com/office/drawing/2014/main" val="2559934574"/>
                    </a:ext>
                  </a:extLst>
                </a:gridCol>
                <a:gridCol w="329184">
                  <a:extLst>
                    <a:ext uri="{9D8B030D-6E8A-4147-A177-3AD203B41FA5}">
                      <a16:colId xmlns:a16="http://schemas.microsoft.com/office/drawing/2014/main" val="2098628309"/>
                    </a:ext>
                  </a:extLst>
                </a:gridCol>
                <a:gridCol w="329184">
                  <a:extLst>
                    <a:ext uri="{9D8B030D-6E8A-4147-A177-3AD203B41FA5}">
                      <a16:colId xmlns:a16="http://schemas.microsoft.com/office/drawing/2014/main" val="1519521807"/>
                    </a:ext>
                  </a:extLst>
                </a:gridCol>
                <a:gridCol w="329184">
                  <a:extLst>
                    <a:ext uri="{9D8B030D-6E8A-4147-A177-3AD203B41FA5}">
                      <a16:colId xmlns:a16="http://schemas.microsoft.com/office/drawing/2014/main" val="3995019600"/>
                    </a:ext>
                  </a:extLst>
                </a:gridCol>
                <a:gridCol w="329184">
                  <a:extLst>
                    <a:ext uri="{9D8B030D-6E8A-4147-A177-3AD203B41FA5}">
                      <a16:colId xmlns:a16="http://schemas.microsoft.com/office/drawing/2014/main" val="3696643923"/>
                    </a:ext>
                  </a:extLst>
                </a:gridCol>
                <a:gridCol w="329184">
                  <a:extLst>
                    <a:ext uri="{9D8B030D-6E8A-4147-A177-3AD203B41FA5}">
                      <a16:colId xmlns:a16="http://schemas.microsoft.com/office/drawing/2014/main" val="1357258226"/>
                    </a:ext>
                  </a:extLst>
                </a:gridCol>
                <a:gridCol w="329184">
                  <a:extLst>
                    <a:ext uri="{9D8B030D-6E8A-4147-A177-3AD203B41FA5}">
                      <a16:colId xmlns:a16="http://schemas.microsoft.com/office/drawing/2014/main" val="4154884195"/>
                    </a:ext>
                  </a:extLst>
                </a:gridCol>
                <a:gridCol w="329184">
                  <a:extLst>
                    <a:ext uri="{9D8B030D-6E8A-4147-A177-3AD203B41FA5}">
                      <a16:colId xmlns:a16="http://schemas.microsoft.com/office/drawing/2014/main" val="2390656399"/>
                    </a:ext>
                  </a:extLst>
                </a:gridCol>
                <a:gridCol w="329184">
                  <a:extLst>
                    <a:ext uri="{9D8B030D-6E8A-4147-A177-3AD203B41FA5}">
                      <a16:colId xmlns:a16="http://schemas.microsoft.com/office/drawing/2014/main" val="230524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5249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- 2025-05-23 14:01:20</a:t>
                      </a:r>
                      <a:r>
                        <a:rPr kumimoji="0" lang="en-US" sz="1000" b="0" i="0" u="none" strike="noStrike" kern="1200" cap="none" spc="0" normalizeH="0" baseline="0" noProof="0">
                          <a:ln>
                            <a:noFill/>
                          </a:ln>
                          <a:solidFill>
                            <a:prstClr val="black"/>
                          </a:solidFill>
                          <a:effectLst/>
                          <a:uLnTx/>
                          <a:uFillTx/>
                          <a:latin typeface="Calibri"/>
                          <a:ea typeface="+mn-ea"/>
                          <a:cs typeface="+mn-cs"/>
                        </a:rPr>
                        <a:t>
 Learn how to make the most of your Fujifilm X half. Watch now to unlock your X half’s full potential!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https://quintly-eu-image-storage.s3.amazonaws.com/aaf8f68db843cc217addf8054c322eb2/bed126cdbfce4df0e19ee6ff6405ebb7.jpg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83096359"/>
                  </a:ext>
                </a:extLst>
              </a:tr>
            </a:tbl>
          </a:graphicData>
        </a:graphic>
      </p:graphicFrame>
      <p:sp>
        <p:nvSpPr>
          <p:cNvPr id="4" name="Text Placeholder 3">
            <a:extLst>
              <a:ext uri="{FF2B5EF4-FFF2-40B4-BE49-F238E27FC236}">
                <a16:creationId xmlns:a16="http://schemas.microsoft.com/office/drawing/2014/main" id="{0F05EFBA-8724-40E1-B612-64F7E44D53D8}"/>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485939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403D3-1C6C-4E5B-B614-963354ABAD3C}"/>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3302A7C9-301C-4870-80B2-4A247C4BC2F9}"/>
              </a:ext>
            </a:extLst>
          </p:cNvPr>
          <p:cNvGraphicFramePr>
            <a:graphicFrameLocks noGrp="1"/>
          </p:cNvGraphicFramePr>
          <p:nvPr>
            <p:ph type="tbl" sz="quarter" idx="13"/>
            <p:extLst>
              <p:ext uri="{D42A27DB-BD31-4B8C-83A1-F6EECF244321}">
                <p14:modId xmlns:p14="http://schemas.microsoft.com/office/powerpoint/2010/main" val="1119635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91775662"/>
                    </a:ext>
                  </a:extLst>
                </a:gridCol>
                <a:gridCol w="1316737">
                  <a:extLst>
                    <a:ext uri="{9D8B030D-6E8A-4147-A177-3AD203B41FA5}">
                      <a16:colId xmlns:a16="http://schemas.microsoft.com/office/drawing/2014/main" val="3732001207"/>
                    </a:ext>
                  </a:extLst>
                </a:gridCol>
                <a:gridCol w="329184">
                  <a:extLst>
                    <a:ext uri="{9D8B030D-6E8A-4147-A177-3AD203B41FA5}">
                      <a16:colId xmlns:a16="http://schemas.microsoft.com/office/drawing/2014/main" val="1452452981"/>
                    </a:ext>
                  </a:extLst>
                </a:gridCol>
                <a:gridCol w="329184">
                  <a:extLst>
                    <a:ext uri="{9D8B030D-6E8A-4147-A177-3AD203B41FA5}">
                      <a16:colId xmlns:a16="http://schemas.microsoft.com/office/drawing/2014/main" val="4151464423"/>
                    </a:ext>
                  </a:extLst>
                </a:gridCol>
                <a:gridCol w="329184">
                  <a:extLst>
                    <a:ext uri="{9D8B030D-6E8A-4147-A177-3AD203B41FA5}">
                      <a16:colId xmlns:a16="http://schemas.microsoft.com/office/drawing/2014/main" val="1421912301"/>
                    </a:ext>
                  </a:extLst>
                </a:gridCol>
                <a:gridCol w="329184">
                  <a:extLst>
                    <a:ext uri="{9D8B030D-6E8A-4147-A177-3AD203B41FA5}">
                      <a16:colId xmlns:a16="http://schemas.microsoft.com/office/drawing/2014/main" val="3062555283"/>
                    </a:ext>
                  </a:extLst>
                </a:gridCol>
                <a:gridCol w="329184">
                  <a:extLst>
                    <a:ext uri="{9D8B030D-6E8A-4147-A177-3AD203B41FA5}">
                      <a16:colId xmlns:a16="http://schemas.microsoft.com/office/drawing/2014/main" val="757146873"/>
                    </a:ext>
                  </a:extLst>
                </a:gridCol>
                <a:gridCol w="329184">
                  <a:extLst>
                    <a:ext uri="{9D8B030D-6E8A-4147-A177-3AD203B41FA5}">
                      <a16:colId xmlns:a16="http://schemas.microsoft.com/office/drawing/2014/main" val="554402314"/>
                    </a:ext>
                  </a:extLst>
                </a:gridCol>
                <a:gridCol w="329184">
                  <a:extLst>
                    <a:ext uri="{9D8B030D-6E8A-4147-A177-3AD203B41FA5}">
                      <a16:colId xmlns:a16="http://schemas.microsoft.com/office/drawing/2014/main" val="1053819823"/>
                    </a:ext>
                  </a:extLst>
                </a:gridCol>
                <a:gridCol w="329184">
                  <a:extLst>
                    <a:ext uri="{9D8B030D-6E8A-4147-A177-3AD203B41FA5}">
                      <a16:colId xmlns:a16="http://schemas.microsoft.com/office/drawing/2014/main" val="331053122"/>
                    </a:ext>
                  </a:extLst>
                </a:gridCol>
                <a:gridCol w="329184">
                  <a:extLst>
                    <a:ext uri="{9D8B030D-6E8A-4147-A177-3AD203B41FA5}">
                      <a16:colId xmlns:a16="http://schemas.microsoft.com/office/drawing/2014/main" val="161246688"/>
                    </a:ext>
                  </a:extLst>
                </a:gridCol>
                <a:gridCol w="329184">
                  <a:extLst>
                    <a:ext uri="{9D8B030D-6E8A-4147-A177-3AD203B41FA5}">
                      <a16:colId xmlns:a16="http://schemas.microsoft.com/office/drawing/2014/main" val="1460676537"/>
                    </a:ext>
                  </a:extLst>
                </a:gridCol>
                <a:gridCol w="329184">
                  <a:extLst>
                    <a:ext uri="{9D8B030D-6E8A-4147-A177-3AD203B41FA5}">
                      <a16:colId xmlns:a16="http://schemas.microsoft.com/office/drawing/2014/main" val="1981377446"/>
                    </a:ext>
                  </a:extLst>
                </a:gridCol>
                <a:gridCol w="329184">
                  <a:extLst>
                    <a:ext uri="{9D8B030D-6E8A-4147-A177-3AD203B41FA5}">
                      <a16:colId xmlns:a16="http://schemas.microsoft.com/office/drawing/2014/main" val="2713582018"/>
                    </a:ext>
                  </a:extLst>
                </a:gridCol>
                <a:gridCol w="329184">
                  <a:extLst>
                    <a:ext uri="{9D8B030D-6E8A-4147-A177-3AD203B41FA5}">
                      <a16:colId xmlns:a16="http://schemas.microsoft.com/office/drawing/2014/main" val="19368468"/>
                    </a:ext>
                  </a:extLst>
                </a:gridCol>
                <a:gridCol w="329184">
                  <a:extLst>
                    <a:ext uri="{9D8B030D-6E8A-4147-A177-3AD203B41FA5}">
                      <a16:colId xmlns:a16="http://schemas.microsoft.com/office/drawing/2014/main" val="638906960"/>
                    </a:ext>
                  </a:extLst>
                </a:gridCol>
                <a:gridCol w="329184">
                  <a:extLst>
                    <a:ext uri="{9D8B030D-6E8A-4147-A177-3AD203B41FA5}">
                      <a16:colId xmlns:a16="http://schemas.microsoft.com/office/drawing/2014/main" val="2611150018"/>
                    </a:ext>
                  </a:extLst>
                </a:gridCol>
                <a:gridCol w="329184">
                  <a:extLst>
                    <a:ext uri="{9D8B030D-6E8A-4147-A177-3AD203B41FA5}">
                      <a16:colId xmlns:a16="http://schemas.microsoft.com/office/drawing/2014/main" val="585431271"/>
                    </a:ext>
                  </a:extLst>
                </a:gridCol>
                <a:gridCol w="329184">
                  <a:extLst>
                    <a:ext uri="{9D8B030D-6E8A-4147-A177-3AD203B41FA5}">
                      <a16:colId xmlns:a16="http://schemas.microsoft.com/office/drawing/2014/main" val="199478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091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- 2025-05-23 10:01:00</a:t>
                      </a:r>
                      <a:r>
                        <a:rPr kumimoji="0" lang="en-US" sz="1000" b="0" i="0" u="none" strike="noStrike" kern="1200" cap="none" spc="0" normalizeH="0" baseline="0" noProof="0">
                          <a:ln>
                            <a:noFill/>
                          </a:ln>
                          <a:solidFill>
                            <a:prstClr val="black"/>
                          </a:solidFill>
                          <a:effectLst/>
                          <a:uLnTx/>
                          <a:uFillTx/>
                          <a:latin typeface="Calibri"/>
                          <a:ea typeface="+mn-ea"/>
                          <a:cs typeface="+mn-cs"/>
                        </a:rPr>
                        <a:t>
 Content Creator Jannifer Yew (Wen Wen Yew) taps into the creative power of the X half, exploring its expressive Film Simulations, artistic filters, and standout 2-in-1 frame that lets you merge photo and video into a single story.
These features don’t just change how a photo looks, they enhance storytelling by adding depth, texture, and emotion to every frame, straight from the camera.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https://quintly-eu-image-storage.s3.amazonaws.com/aaf8f68db843cc217addf8054c322eb2/4014968ccb32dbeabcc9980fbc1b4c12.jpg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01983321"/>
                  </a:ext>
                </a:extLst>
              </a:tr>
            </a:tbl>
          </a:graphicData>
        </a:graphic>
      </p:graphicFrame>
      <p:sp>
        <p:nvSpPr>
          <p:cNvPr id="4" name="Text Placeholder 3">
            <a:extLst>
              <a:ext uri="{FF2B5EF4-FFF2-40B4-BE49-F238E27FC236}">
                <a16:creationId xmlns:a16="http://schemas.microsoft.com/office/drawing/2014/main" id="{6BE88CD3-1D53-4C79-AFA3-A2671A718204}"/>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2822511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A5983-D061-4E1F-9A6D-9C8371EF3EFC}"/>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E3851523-6C6F-43EE-A13B-000A38E13D71}"/>
              </a:ext>
            </a:extLst>
          </p:cNvPr>
          <p:cNvGraphicFramePr>
            <a:graphicFrameLocks noGrp="1"/>
          </p:cNvGraphicFramePr>
          <p:nvPr>
            <p:ph type="tbl" sz="quarter" idx="13"/>
            <p:extLst>
              <p:ext uri="{D42A27DB-BD31-4B8C-83A1-F6EECF244321}">
                <p14:modId xmlns:p14="http://schemas.microsoft.com/office/powerpoint/2010/main" val="1906994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9012097"/>
                    </a:ext>
                  </a:extLst>
                </a:gridCol>
                <a:gridCol w="1316737">
                  <a:extLst>
                    <a:ext uri="{9D8B030D-6E8A-4147-A177-3AD203B41FA5}">
                      <a16:colId xmlns:a16="http://schemas.microsoft.com/office/drawing/2014/main" val="2710596613"/>
                    </a:ext>
                  </a:extLst>
                </a:gridCol>
                <a:gridCol w="329184">
                  <a:extLst>
                    <a:ext uri="{9D8B030D-6E8A-4147-A177-3AD203B41FA5}">
                      <a16:colId xmlns:a16="http://schemas.microsoft.com/office/drawing/2014/main" val="3060732938"/>
                    </a:ext>
                  </a:extLst>
                </a:gridCol>
                <a:gridCol w="329184">
                  <a:extLst>
                    <a:ext uri="{9D8B030D-6E8A-4147-A177-3AD203B41FA5}">
                      <a16:colId xmlns:a16="http://schemas.microsoft.com/office/drawing/2014/main" val="3302618301"/>
                    </a:ext>
                  </a:extLst>
                </a:gridCol>
                <a:gridCol w="329184">
                  <a:extLst>
                    <a:ext uri="{9D8B030D-6E8A-4147-A177-3AD203B41FA5}">
                      <a16:colId xmlns:a16="http://schemas.microsoft.com/office/drawing/2014/main" val="1988866481"/>
                    </a:ext>
                  </a:extLst>
                </a:gridCol>
                <a:gridCol w="329184">
                  <a:extLst>
                    <a:ext uri="{9D8B030D-6E8A-4147-A177-3AD203B41FA5}">
                      <a16:colId xmlns:a16="http://schemas.microsoft.com/office/drawing/2014/main" val="2402746064"/>
                    </a:ext>
                  </a:extLst>
                </a:gridCol>
                <a:gridCol w="329184">
                  <a:extLst>
                    <a:ext uri="{9D8B030D-6E8A-4147-A177-3AD203B41FA5}">
                      <a16:colId xmlns:a16="http://schemas.microsoft.com/office/drawing/2014/main" val="2368130586"/>
                    </a:ext>
                  </a:extLst>
                </a:gridCol>
                <a:gridCol w="329184">
                  <a:extLst>
                    <a:ext uri="{9D8B030D-6E8A-4147-A177-3AD203B41FA5}">
                      <a16:colId xmlns:a16="http://schemas.microsoft.com/office/drawing/2014/main" val="454462805"/>
                    </a:ext>
                  </a:extLst>
                </a:gridCol>
                <a:gridCol w="329184">
                  <a:extLst>
                    <a:ext uri="{9D8B030D-6E8A-4147-A177-3AD203B41FA5}">
                      <a16:colId xmlns:a16="http://schemas.microsoft.com/office/drawing/2014/main" val="1621370476"/>
                    </a:ext>
                  </a:extLst>
                </a:gridCol>
                <a:gridCol w="329184">
                  <a:extLst>
                    <a:ext uri="{9D8B030D-6E8A-4147-A177-3AD203B41FA5}">
                      <a16:colId xmlns:a16="http://schemas.microsoft.com/office/drawing/2014/main" val="1727033652"/>
                    </a:ext>
                  </a:extLst>
                </a:gridCol>
                <a:gridCol w="329184">
                  <a:extLst>
                    <a:ext uri="{9D8B030D-6E8A-4147-A177-3AD203B41FA5}">
                      <a16:colId xmlns:a16="http://schemas.microsoft.com/office/drawing/2014/main" val="23195057"/>
                    </a:ext>
                  </a:extLst>
                </a:gridCol>
                <a:gridCol w="329184">
                  <a:extLst>
                    <a:ext uri="{9D8B030D-6E8A-4147-A177-3AD203B41FA5}">
                      <a16:colId xmlns:a16="http://schemas.microsoft.com/office/drawing/2014/main" val="1503096867"/>
                    </a:ext>
                  </a:extLst>
                </a:gridCol>
                <a:gridCol w="329184">
                  <a:extLst>
                    <a:ext uri="{9D8B030D-6E8A-4147-A177-3AD203B41FA5}">
                      <a16:colId xmlns:a16="http://schemas.microsoft.com/office/drawing/2014/main" val="1854040510"/>
                    </a:ext>
                  </a:extLst>
                </a:gridCol>
                <a:gridCol w="329184">
                  <a:extLst>
                    <a:ext uri="{9D8B030D-6E8A-4147-A177-3AD203B41FA5}">
                      <a16:colId xmlns:a16="http://schemas.microsoft.com/office/drawing/2014/main" val="1549510237"/>
                    </a:ext>
                  </a:extLst>
                </a:gridCol>
                <a:gridCol w="329184">
                  <a:extLst>
                    <a:ext uri="{9D8B030D-6E8A-4147-A177-3AD203B41FA5}">
                      <a16:colId xmlns:a16="http://schemas.microsoft.com/office/drawing/2014/main" val="3787877291"/>
                    </a:ext>
                  </a:extLst>
                </a:gridCol>
                <a:gridCol w="329184">
                  <a:extLst>
                    <a:ext uri="{9D8B030D-6E8A-4147-A177-3AD203B41FA5}">
                      <a16:colId xmlns:a16="http://schemas.microsoft.com/office/drawing/2014/main" val="3159790087"/>
                    </a:ext>
                  </a:extLst>
                </a:gridCol>
                <a:gridCol w="329184">
                  <a:extLst>
                    <a:ext uri="{9D8B030D-6E8A-4147-A177-3AD203B41FA5}">
                      <a16:colId xmlns:a16="http://schemas.microsoft.com/office/drawing/2014/main" val="348024368"/>
                    </a:ext>
                  </a:extLst>
                </a:gridCol>
                <a:gridCol w="329184">
                  <a:extLst>
                    <a:ext uri="{9D8B030D-6E8A-4147-A177-3AD203B41FA5}">
                      <a16:colId xmlns:a16="http://schemas.microsoft.com/office/drawing/2014/main" val="2916780954"/>
                    </a:ext>
                  </a:extLst>
                </a:gridCol>
                <a:gridCol w="329184">
                  <a:extLst>
                    <a:ext uri="{9D8B030D-6E8A-4147-A177-3AD203B41FA5}">
                      <a16:colId xmlns:a16="http://schemas.microsoft.com/office/drawing/2014/main" val="188277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9088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20:37:15</a:t>
                      </a:r>
                      <a:r>
                        <a:rPr kumimoji="0" lang="en-US" sz="1000" b="0" i="0" u="none" strike="noStrike" kern="1200" cap="none" spc="0" normalizeH="0" baseline="0" noProof="0">
                          <a:ln>
                            <a:noFill/>
                          </a:ln>
                          <a:solidFill>
                            <a:prstClr val="black"/>
                          </a:solidFill>
                          <a:effectLst/>
                          <a:uLnTx/>
                          <a:uFillTx/>
                          <a:latin typeface="Calibri"/>
                          <a:ea typeface="+mn-ea"/>
                          <a:cs typeface="+mn-cs"/>
                        </a:rPr>
                        <a:t>
 Bagi Khairil (Airil Ezuan), seorang jurugambar gaya hidup dan pencipta kandungan dari Ipoh, Perak, Fujifilm X half ialah gabungan sempurna antara gaya dan fungsi. Walaupun bersaiz kompak, kamera ini tetap berkuasa dan sesuai untuk merakam detik pantas yang kelihatan kemas serta profesional.
Khairil sangat menghargai skrin paparan LCD dan viewfinder menegak yang ada pada X half, yang baginya merupakan ciri penting untuk pencipta kandungan. Apa yang paling menarik perhatian Khairil ialah fungsi dua dalam satu yang membolehkan dua gambar menegak digabungkan dalam satu bingkai menjadikan setiap penceritaan lebih ekspresif.
Dengan 13 Film Simulation dan filters kreatif baharu, X half menawarkan pelbagai cara untuk menghidupkan sesebuah cerita. Ia merupakan alat ekspresif yang direka untuk pencipta kandungan yang menghargai gaya dan kualiti.
--------------------------------------------------------------------------
For Khairil, a lifestyle photographer and content creator from Ipoh, Perak, the Fujifilm X half is the perfect blend of form and function. Though compact, he finds it impressively powerful, ideal for capturing quick snapshots that still look polished and professional.
He appreciates the X half's LCD and vertical viewfinder, calling them game-changers for content creators. What stands out most for Khairil is the two-in-one feature that allows him to capture two vertical shots in a single frame for more expressive storytelling.
With 13 Film Simulations and new creative filters, the X half offers endless ways to bring stories to life. It's an expressive tool built for creators who value style and substance.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https://quintly-eu-image-storage.s3.amazonaws.com/aaf8f68db843cc217addf8054c322eb2/94377a821940a4a0123bb4a1f142ca64.jpg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67777416"/>
                  </a:ext>
                </a:extLst>
              </a:tr>
            </a:tbl>
          </a:graphicData>
        </a:graphic>
      </p:graphicFrame>
      <p:sp>
        <p:nvSpPr>
          <p:cNvPr id="4" name="Text Placeholder 3">
            <a:extLst>
              <a:ext uri="{FF2B5EF4-FFF2-40B4-BE49-F238E27FC236}">
                <a16:creationId xmlns:a16="http://schemas.microsoft.com/office/drawing/2014/main" id="{8F934D42-A17D-474E-A9C9-EFD285C46ADD}"/>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7675210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10635-6A31-4FB8-8027-4EFB9C949F2E}"/>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BEB8604E-3B6F-4A9F-90A9-123DE2626B5F}"/>
              </a:ext>
            </a:extLst>
          </p:cNvPr>
          <p:cNvGraphicFramePr>
            <a:graphicFrameLocks noGrp="1"/>
          </p:cNvGraphicFramePr>
          <p:nvPr>
            <p:ph type="tbl" sz="quarter" idx="13"/>
            <p:extLst>
              <p:ext uri="{D42A27DB-BD31-4B8C-83A1-F6EECF244321}">
                <p14:modId xmlns:p14="http://schemas.microsoft.com/office/powerpoint/2010/main" val="216109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64986832"/>
                    </a:ext>
                  </a:extLst>
                </a:gridCol>
                <a:gridCol w="1316737">
                  <a:extLst>
                    <a:ext uri="{9D8B030D-6E8A-4147-A177-3AD203B41FA5}">
                      <a16:colId xmlns:a16="http://schemas.microsoft.com/office/drawing/2014/main" val="3510460704"/>
                    </a:ext>
                  </a:extLst>
                </a:gridCol>
                <a:gridCol w="329184">
                  <a:extLst>
                    <a:ext uri="{9D8B030D-6E8A-4147-A177-3AD203B41FA5}">
                      <a16:colId xmlns:a16="http://schemas.microsoft.com/office/drawing/2014/main" val="4167695337"/>
                    </a:ext>
                  </a:extLst>
                </a:gridCol>
                <a:gridCol w="329184">
                  <a:extLst>
                    <a:ext uri="{9D8B030D-6E8A-4147-A177-3AD203B41FA5}">
                      <a16:colId xmlns:a16="http://schemas.microsoft.com/office/drawing/2014/main" val="674861212"/>
                    </a:ext>
                  </a:extLst>
                </a:gridCol>
                <a:gridCol w="329184">
                  <a:extLst>
                    <a:ext uri="{9D8B030D-6E8A-4147-A177-3AD203B41FA5}">
                      <a16:colId xmlns:a16="http://schemas.microsoft.com/office/drawing/2014/main" val="339151064"/>
                    </a:ext>
                  </a:extLst>
                </a:gridCol>
                <a:gridCol w="329184">
                  <a:extLst>
                    <a:ext uri="{9D8B030D-6E8A-4147-A177-3AD203B41FA5}">
                      <a16:colId xmlns:a16="http://schemas.microsoft.com/office/drawing/2014/main" val="1605142404"/>
                    </a:ext>
                  </a:extLst>
                </a:gridCol>
                <a:gridCol w="329184">
                  <a:extLst>
                    <a:ext uri="{9D8B030D-6E8A-4147-A177-3AD203B41FA5}">
                      <a16:colId xmlns:a16="http://schemas.microsoft.com/office/drawing/2014/main" val="815261182"/>
                    </a:ext>
                  </a:extLst>
                </a:gridCol>
                <a:gridCol w="329184">
                  <a:extLst>
                    <a:ext uri="{9D8B030D-6E8A-4147-A177-3AD203B41FA5}">
                      <a16:colId xmlns:a16="http://schemas.microsoft.com/office/drawing/2014/main" val="3223618086"/>
                    </a:ext>
                  </a:extLst>
                </a:gridCol>
                <a:gridCol w="329184">
                  <a:extLst>
                    <a:ext uri="{9D8B030D-6E8A-4147-A177-3AD203B41FA5}">
                      <a16:colId xmlns:a16="http://schemas.microsoft.com/office/drawing/2014/main" val="1526276488"/>
                    </a:ext>
                  </a:extLst>
                </a:gridCol>
                <a:gridCol w="329184">
                  <a:extLst>
                    <a:ext uri="{9D8B030D-6E8A-4147-A177-3AD203B41FA5}">
                      <a16:colId xmlns:a16="http://schemas.microsoft.com/office/drawing/2014/main" val="1602159408"/>
                    </a:ext>
                  </a:extLst>
                </a:gridCol>
                <a:gridCol w="329184">
                  <a:extLst>
                    <a:ext uri="{9D8B030D-6E8A-4147-A177-3AD203B41FA5}">
                      <a16:colId xmlns:a16="http://schemas.microsoft.com/office/drawing/2014/main" val="1790713650"/>
                    </a:ext>
                  </a:extLst>
                </a:gridCol>
                <a:gridCol w="329184">
                  <a:extLst>
                    <a:ext uri="{9D8B030D-6E8A-4147-A177-3AD203B41FA5}">
                      <a16:colId xmlns:a16="http://schemas.microsoft.com/office/drawing/2014/main" val="2284944613"/>
                    </a:ext>
                  </a:extLst>
                </a:gridCol>
                <a:gridCol w="329184">
                  <a:extLst>
                    <a:ext uri="{9D8B030D-6E8A-4147-A177-3AD203B41FA5}">
                      <a16:colId xmlns:a16="http://schemas.microsoft.com/office/drawing/2014/main" val="3104385430"/>
                    </a:ext>
                  </a:extLst>
                </a:gridCol>
                <a:gridCol w="329184">
                  <a:extLst>
                    <a:ext uri="{9D8B030D-6E8A-4147-A177-3AD203B41FA5}">
                      <a16:colId xmlns:a16="http://schemas.microsoft.com/office/drawing/2014/main" val="3979416184"/>
                    </a:ext>
                  </a:extLst>
                </a:gridCol>
                <a:gridCol w="329184">
                  <a:extLst>
                    <a:ext uri="{9D8B030D-6E8A-4147-A177-3AD203B41FA5}">
                      <a16:colId xmlns:a16="http://schemas.microsoft.com/office/drawing/2014/main" val="1283290052"/>
                    </a:ext>
                  </a:extLst>
                </a:gridCol>
                <a:gridCol w="329184">
                  <a:extLst>
                    <a:ext uri="{9D8B030D-6E8A-4147-A177-3AD203B41FA5}">
                      <a16:colId xmlns:a16="http://schemas.microsoft.com/office/drawing/2014/main" val="2283701492"/>
                    </a:ext>
                  </a:extLst>
                </a:gridCol>
                <a:gridCol w="329184">
                  <a:extLst>
                    <a:ext uri="{9D8B030D-6E8A-4147-A177-3AD203B41FA5}">
                      <a16:colId xmlns:a16="http://schemas.microsoft.com/office/drawing/2014/main" val="2170111298"/>
                    </a:ext>
                  </a:extLst>
                </a:gridCol>
                <a:gridCol w="329184">
                  <a:extLst>
                    <a:ext uri="{9D8B030D-6E8A-4147-A177-3AD203B41FA5}">
                      <a16:colId xmlns:a16="http://schemas.microsoft.com/office/drawing/2014/main" val="3125172276"/>
                    </a:ext>
                  </a:extLst>
                </a:gridCol>
                <a:gridCol w="329184">
                  <a:extLst>
                    <a:ext uri="{9D8B030D-6E8A-4147-A177-3AD203B41FA5}">
                      <a16:colId xmlns:a16="http://schemas.microsoft.com/office/drawing/2014/main" val="2815341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65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20:07:09</a:t>
                      </a:r>
                      <a:r>
                        <a:rPr kumimoji="0" lang="en-US" sz="1000" b="0" i="0" u="none" strike="noStrike" kern="1200" cap="none" spc="0" normalizeH="0" baseline="0" noProof="0">
                          <a:ln>
                            <a:noFill/>
                          </a:ln>
                          <a:solidFill>
                            <a:prstClr val="black"/>
                          </a:solidFill>
                          <a:effectLst/>
                          <a:uLnTx/>
                          <a:uFillTx/>
                          <a:latin typeface="Calibri"/>
                          <a:ea typeface="+mn-ea"/>
                          <a:cs typeface="+mn-cs"/>
                        </a:rPr>
                        <a:t>
 Kompak, berkuasa dan direka untuk penceritaan yang kreatif — Khairil (Airil Ezuan)  kongsikan mengapa X half menjadi pilihan utama untuk mencipta kandungan. Daripada tangkapan dwi-bingkai hingga kesan sinematik, kamera ini memang serba boleh.
Compact, powerful, and built for creative storytelling — Khairil shares why the X half is his go-to tool for content creation. From dual-frame captures to cinematic effects, this camera does it all.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https://quintly-eu-image-storage.s3.amazonaws.com/aaf8f68db843cc217addf8054c322eb2/917eafd337bbc6f531b0467555e9f3fe.jpg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62473236"/>
                  </a:ext>
                </a:extLst>
              </a:tr>
            </a:tbl>
          </a:graphicData>
        </a:graphic>
      </p:graphicFrame>
      <p:sp>
        <p:nvSpPr>
          <p:cNvPr id="4" name="Text Placeholder 3">
            <a:extLst>
              <a:ext uri="{FF2B5EF4-FFF2-40B4-BE49-F238E27FC236}">
                <a16:creationId xmlns:a16="http://schemas.microsoft.com/office/drawing/2014/main" id="{1BA4FF4C-5AE2-4003-9E7C-B270CD7B002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492878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55138-264F-49D9-8E73-FAC8715FD3F3}"/>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1EC26B0D-A980-4093-8636-AAF3C3974463}"/>
              </a:ext>
            </a:extLst>
          </p:cNvPr>
          <p:cNvGraphicFramePr>
            <a:graphicFrameLocks noGrp="1"/>
          </p:cNvGraphicFramePr>
          <p:nvPr>
            <p:ph type="tbl" sz="quarter" idx="13"/>
            <p:extLst>
              <p:ext uri="{D42A27DB-BD31-4B8C-83A1-F6EECF244321}">
                <p14:modId xmlns:p14="http://schemas.microsoft.com/office/powerpoint/2010/main" val="317600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00198847"/>
                    </a:ext>
                  </a:extLst>
                </a:gridCol>
                <a:gridCol w="1316737">
                  <a:extLst>
                    <a:ext uri="{9D8B030D-6E8A-4147-A177-3AD203B41FA5}">
                      <a16:colId xmlns:a16="http://schemas.microsoft.com/office/drawing/2014/main" val="48024637"/>
                    </a:ext>
                  </a:extLst>
                </a:gridCol>
                <a:gridCol w="329184">
                  <a:extLst>
                    <a:ext uri="{9D8B030D-6E8A-4147-A177-3AD203B41FA5}">
                      <a16:colId xmlns:a16="http://schemas.microsoft.com/office/drawing/2014/main" val="4030243602"/>
                    </a:ext>
                  </a:extLst>
                </a:gridCol>
                <a:gridCol w="329184">
                  <a:extLst>
                    <a:ext uri="{9D8B030D-6E8A-4147-A177-3AD203B41FA5}">
                      <a16:colId xmlns:a16="http://schemas.microsoft.com/office/drawing/2014/main" val="254725893"/>
                    </a:ext>
                  </a:extLst>
                </a:gridCol>
                <a:gridCol w="329184">
                  <a:extLst>
                    <a:ext uri="{9D8B030D-6E8A-4147-A177-3AD203B41FA5}">
                      <a16:colId xmlns:a16="http://schemas.microsoft.com/office/drawing/2014/main" val="1039730803"/>
                    </a:ext>
                  </a:extLst>
                </a:gridCol>
                <a:gridCol w="329184">
                  <a:extLst>
                    <a:ext uri="{9D8B030D-6E8A-4147-A177-3AD203B41FA5}">
                      <a16:colId xmlns:a16="http://schemas.microsoft.com/office/drawing/2014/main" val="1497285495"/>
                    </a:ext>
                  </a:extLst>
                </a:gridCol>
                <a:gridCol w="329184">
                  <a:extLst>
                    <a:ext uri="{9D8B030D-6E8A-4147-A177-3AD203B41FA5}">
                      <a16:colId xmlns:a16="http://schemas.microsoft.com/office/drawing/2014/main" val="11110220"/>
                    </a:ext>
                  </a:extLst>
                </a:gridCol>
                <a:gridCol w="329184">
                  <a:extLst>
                    <a:ext uri="{9D8B030D-6E8A-4147-A177-3AD203B41FA5}">
                      <a16:colId xmlns:a16="http://schemas.microsoft.com/office/drawing/2014/main" val="1035337813"/>
                    </a:ext>
                  </a:extLst>
                </a:gridCol>
                <a:gridCol w="329184">
                  <a:extLst>
                    <a:ext uri="{9D8B030D-6E8A-4147-A177-3AD203B41FA5}">
                      <a16:colId xmlns:a16="http://schemas.microsoft.com/office/drawing/2014/main" val="925845222"/>
                    </a:ext>
                  </a:extLst>
                </a:gridCol>
                <a:gridCol w="329184">
                  <a:extLst>
                    <a:ext uri="{9D8B030D-6E8A-4147-A177-3AD203B41FA5}">
                      <a16:colId xmlns:a16="http://schemas.microsoft.com/office/drawing/2014/main" val="1101869575"/>
                    </a:ext>
                  </a:extLst>
                </a:gridCol>
                <a:gridCol w="329184">
                  <a:extLst>
                    <a:ext uri="{9D8B030D-6E8A-4147-A177-3AD203B41FA5}">
                      <a16:colId xmlns:a16="http://schemas.microsoft.com/office/drawing/2014/main" val="3731512866"/>
                    </a:ext>
                  </a:extLst>
                </a:gridCol>
                <a:gridCol w="329184">
                  <a:extLst>
                    <a:ext uri="{9D8B030D-6E8A-4147-A177-3AD203B41FA5}">
                      <a16:colId xmlns:a16="http://schemas.microsoft.com/office/drawing/2014/main" val="3782301546"/>
                    </a:ext>
                  </a:extLst>
                </a:gridCol>
                <a:gridCol w="329184">
                  <a:extLst>
                    <a:ext uri="{9D8B030D-6E8A-4147-A177-3AD203B41FA5}">
                      <a16:colId xmlns:a16="http://schemas.microsoft.com/office/drawing/2014/main" val="2049330166"/>
                    </a:ext>
                  </a:extLst>
                </a:gridCol>
                <a:gridCol w="329184">
                  <a:extLst>
                    <a:ext uri="{9D8B030D-6E8A-4147-A177-3AD203B41FA5}">
                      <a16:colId xmlns:a16="http://schemas.microsoft.com/office/drawing/2014/main" val="718234318"/>
                    </a:ext>
                  </a:extLst>
                </a:gridCol>
                <a:gridCol w="329184">
                  <a:extLst>
                    <a:ext uri="{9D8B030D-6E8A-4147-A177-3AD203B41FA5}">
                      <a16:colId xmlns:a16="http://schemas.microsoft.com/office/drawing/2014/main" val="3415769178"/>
                    </a:ext>
                  </a:extLst>
                </a:gridCol>
                <a:gridCol w="329184">
                  <a:extLst>
                    <a:ext uri="{9D8B030D-6E8A-4147-A177-3AD203B41FA5}">
                      <a16:colId xmlns:a16="http://schemas.microsoft.com/office/drawing/2014/main" val="1772343880"/>
                    </a:ext>
                  </a:extLst>
                </a:gridCol>
                <a:gridCol w="329184">
                  <a:extLst>
                    <a:ext uri="{9D8B030D-6E8A-4147-A177-3AD203B41FA5}">
                      <a16:colId xmlns:a16="http://schemas.microsoft.com/office/drawing/2014/main" val="1127716674"/>
                    </a:ext>
                  </a:extLst>
                </a:gridCol>
                <a:gridCol w="329184">
                  <a:extLst>
                    <a:ext uri="{9D8B030D-6E8A-4147-A177-3AD203B41FA5}">
                      <a16:colId xmlns:a16="http://schemas.microsoft.com/office/drawing/2014/main" val="3136005487"/>
                    </a:ext>
                  </a:extLst>
                </a:gridCol>
                <a:gridCol w="329184">
                  <a:extLst>
                    <a:ext uri="{9D8B030D-6E8A-4147-A177-3AD203B41FA5}">
                      <a16:colId xmlns:a16="http://schemas.microsoft.com/office/drawing/2014/main" val="260012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88005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18:00:21</a:t>
                      </a:r>
                      <a:r>
                        <a:rPr kumimoji="0" lang="en-US" sz="1000" b="0" i="0" u="none" strike="noStrike" kern="1200" cap="none" spc="0" normalizeH="0" baseline="0" noProof="0">
                          <a:ln>
                            <a:noFill/>
                          </a:ln>
                          <a:solidFill>
                            <a:prstClr val="black"/>
                          </a:solidFill>
                          <a:effectLst/>
                          <a:uLnTx/>
                          <a:uFillTx/>
                          <a:latin typeface="Calibri"/>
                          <a:ea typeface="+mn-ea"/>
                          <a:cs typeface="+mn-cs"/>
                        </a:rPr>
                        <a:t>
 📸 𝗫 𝗵𝗮𝗹𝗳 𝗦𝘁𝗼𝗿𝗶𝗲𝘀 𝗣𝗵𝗼𝘁𝗼 𝗖𝗼𝗻𝘁𝗲𝘀𝘁
Ready to turn heads with your creativity? Join our X half Touch &amp; Try, snap a stunning shot of the X half, and you could walk away with your very own X half camera!
🗓 24 May – 1 June 2025
🎁 Free coffee + pastry for the first 50 participants daily
 📍 Tag @fujifilmmy + hashtag #ShotWithXhalf &amp; #fujifilmmy
There’s no limit to how many times you can enter - just make sure the X half is in frame.
Let your photo do the storytelling. Twice the perspective, double the impact.
𝗙𝗶𝗻𝗱 𝗼𝘂𝘁 𝗺𝗼𝗿𝗲 𝗼𝗻
https://www.fujifilm-x.com/en-my/events/xhalfcontest/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https://quintly-eu-image-storage.s3.amazonaws.com/aaf8f68db843cc217addf8054c322eb2/46873e02663955a2806945c58214b9ac.jpg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49844578"/>
                  </a:ext>
                </a:extLst>
              </a:tr>
            </a:tbl>
          </a:graphicData>
        </a:graphic>
      </p:graphicFrame>
      <p:sp>
        <p:nvSpPr>
          <p:cNvPr id="4" name="Text Placeholder 3">
            <a:extLst>
              <a:ext uri="{FF2B5EF4-FFF2-40B4-BE49-F238E27FC236}">
                <a16:creationId xmlns:a16="http://schemas.microsoft.com/office/drawing/2014/main" id="{047D1198-D272-41A9-B2E7-11D798CA6808}"/>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8058553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615A5-476C-4439-B724-58CA840151DA}"/>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352E9484-846D-4DE4-9A26-896A098F6482}"/>
              </a:ext>
            </a:extLst>
          </p:cNvPr>
          <p:cNvGraphicFramePr>
            <a:graphicFrameLocks noGrp="1"/>
          </p:cNvGraphicFramePr>
          <p:nvPr>
            <p:ph type="tbl" sz="quarter" idx="13"/>
            <p:extLst>
              <p:ext uri="{D42A27DB-BD31-4B8C-83A1-F6EECF244321}">
                <p14:modId xmlns:p14="http://schemas.microsoft.com/office/powerpoint/2010/main" val="327646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93557451"/>
                    </a:ext>
                  </a:extLst>
                </a:gridCol>
                <a:gridCol w="1316737">
                  <a:extLst>
                    <a:ext uri="{9D8B030D-6E8A-4147-A177-3AD203B41FA5}">
                      <a16:colId xmlns:a16="http://schemas.microsoft.com/office/drawing/2014/main" val="1621269886"/>
                    </a:ext>
                  </a:extLst>
                </a:gridCol>
                <a:gridCol w="329184">
                  <a:extLst>
                    <a:ext uri="{9D8B030D-6E8A-4147-A177-3AD203B41FA5}">
                      <a16:colId xmlns:a16="http://schemas.microsoft.com/office/drawing/2014/main" val="1024664642"/>
                    </a:ext>
                  </a:extLst>
                </a:gridCol>
                <a:gridCol w="329184">
                  <a:extLst>
                    <a:ext uri="{9D8B030D-6E8A-4147-A177-3AD203B41FA5}">
                      <a16:colId xmlns:a16="http://schemas.microsoft.com/office/drawing/2014/main" val="410093754"/>
                    </a:ext>
                  </a:extLst>
                </a:gridCol>
                <a:gridCol w="329184">
                  <a:extLst>
                    <a:ext uri="{9D8B030D-6E8A-4147-A177-3AD203B41FA5}">
                      <a16:colId xmlns:a16="http://schemas.microsoft.com/office/drawing/2014/main" val="2803925428"/>
                    </a:ext>
                  </a:extLst>
                </a:gridCol>
                <a:gridCol w="329184">
                  <a:extLst>
                    <a:ext uri="{9D8B030D-6E8A-4147-A177-3AD203B41FA5}">
                      <a16:colId xmlns:a16="http://schemas.microsoft.com/office/drawing/2014/main" val="4285829065"/>
                    </a:ext>
                  </a:extLst>
                </a:gridCol>
                <a:gridCol w="329184">
                  <a:extLst>
                    <a:ext uri="{9D8B030D-6E8A-4147-A177-3AD203B41FA5}">
                      <a16:colId xmlns:a16="http://schemas.microsoft.com/office/drawing/2014/main" val="2873465000"/>
                    </a:ext>
                  </a:extLst>
                </a:gridCol>
                <a:gridCol w="329184">
                  <a:extLst>
                    <a:ext uri="{9D8B030D-6E8A-4147-A177-3AD203B41FA5}">
                      <a16:colId xmlns:a16="http://schemas.microsoft.com/office/drawing/2014/main" val="1660566774"/>
                    </a:ext>
                  </a:extLst>
                </a:gridCol>
                <a:gridCol w="329184">
                  <a:extLst>
                    <a:ext uri="{9D8B030D-6E8A-4147-A177-3AD203B41FA5}">
                      <a16:colId xmlns:a16="http://schemas.microsoft.com/office/drawing/2014/main" val="3265342493"/>
                    </a:ext>
                  </a:extLst>
                </a:gridCol>
                <a:gridCol w="329184">
                  <a:extLst>
                    <a:ext uri="{9D8B030D-6E8A-4147-A177-3AD203B41FA5}">
                      <a16:colId xmlns:a16="http://schemas.microsoft.com/office/drawing/2014/main" val="3511894913"/>
                    </a:ext>
                  </a:extLst>
                </a:gridCol>
                <a:gridCol w="329184">
                  <a:extLst>
                    <a:ext uri="{9D8B030D-6E8A-4147-A177-3AD203B41FA5}">
                      <a16:colId xmlns:a16="http://schemas.microsoft.com/office/drawing/2014/main" val="2787323380"/>
                    </a:ext>
                  </a:extLst>
                </a:gridCol>
                <a:gridCol w="329184">
                  <a:extLst>
                    <a:ext uri="{9D8B030D-6E8A-4147-A177-3AD203B41FA5}">
                      <a16:colId xmlns:a16="http://schemas.microsoft.com/office/drawing/2014/main" val="1492275026"/>
                    </a:ext>
                  </a:extLst>
                </a:gridCol>
                <a:gridCol w="329184">
                  <a:extLst>
                    <a:ext uri="{9D8B030D-6E8A-4147-A177-3AD203B41FA5}">
                      <a16:colId xmlns:a16="http://schemas.microsoft.com/office/drawing/2014/main" val="3276631635"/>
                    </a:ext>
                  </a:extLst>
                </a:gridCol>
                <a:gridCol w="329184">
                  <a:extLst>
                    <a:ext uri="{9D8B030D-6E8A-4147-A177-3AD203B41FA5}">
                      <a16:colId xmlns:a16="http://schemas.microsoft.com/office/drawing/2014/main" val="871055921"/>
                    </a:ext>
                  </a:extLst>
                </a:gridCol>
                <a:gridCol w="329184">
                  <a:extLst>
                    <a:ext uri="{9D8B030D-6E8A-4147-A177-3AD203B41FA5}">
                      <a16:colId xmlns:a16="http://schemas.microsoft.com/office/drawing/2014/main" val="1804801892"/>
                    </a:ext>
                  </a:extLst>
                </a:gridCol>
                <a:gridCol w="329184">
                  <a:extLst>
                    <a:ext uri="{9D8B030D-6E8A-4147-A177-3AD203B41FA5}">
                      <a16:colId xmlns:a16="http://schemas.microsoft.com/office/drawing/2014/main" val="348866496"/>
                    </a:ext>
                  </a:extLst>
                </a:gridCol>
                <a:gridCol w="329184">
                  <a:extLst>
                    <a:ext uri="{9D8B030D-6E8A-4147-A177-3AD203B41FA5}">
                      <a16:colId xmlns:a16="http://schemas.microsoft.com/office/drawing/2014/main" val="3563071593"/>
                    </a:ext>
                  </a:extLst>
                </a:gridCol>
                <a:gridCol w="329184">
                  <a:extLst>
                    <a:ext uri="{9D8B030D-6E8A-4147-A177-3AD203B41FA5}">
                      <a16:colId xmlns:a16="http://schemas.microsoft.com/office/drawing/2014/main" val="4214292114"/>
                    </a:ext>
                  </a:extLst>
                </a:gridCol>
                <a:gridCol w="329184">
                  <a:extLst>
                    <a:ext uri="{9D8B030D-6E8A-4147-A177-3AD203B41FA5}">
                      <a16:colId xmlns:a16="http://schemas.microsoft.com/office/drawing/2014/main" val="276261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157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16:01:24</a:t>
                      </a:r>
                      <a:r>
                        <a:rPr kumimoji="0" lang="en-US" sz="1000" b="0" i="0" u="none" strike="noStrike" kern="1200" cap="none" spc="0" normalizeH="0" baseline="0" noProof="0">
                          <a:ln>
                            <a:noFill/>
                          </a:ln>
                          <a:solidFill>
                            <a:prstClr val="black"/>
                          </a:solidFill>
                          <a:effectLst/>
                          <a:uLnTx/>
                          <a:uFillTx/>
                          <a:latin typeface="Calibri"/>
                          <a:ea typeface="+mn-ea"/>
                          <a:cs typeface="+mn-cs"/>
                        </a:rPr>
                        <a:t>
 Touch, Try and Fall in Love. Be among the first to experience the all-new Fujifilm X half up close and in your hands!
📍 𝗬𝗬𝗬 𝗖𝗮𝗳𝗲, 𝗞𝘂𝗮𝗹𝗮 𝗟𝘂𝗺𝗽𝘂𝗿
https://g.co/kgs/UDvg5vf
📍 𝗕𝗲𝗮𝗻 𝗕𝗿𝗼𝘁𝗵𝗲𝗿𝘀, 𝗣𝗲𝘁𝗮𝗹𝗶𝗻𝗴 𝗝𝗮𝘆𝗮
https://g.co/kgs/i8HzVWU 
📍 𝗞𝗻𝗼𝗰𝗸𝗻𝗼𝗰𝗸 𝗖𝗮𝗳𝗲, 𝗝𝗼𝗵𝗼𝗿 𝗕𝗮𝗵𝗿𝘂
https://g.co/kgs/sE2on8a 
📍 𝗛𝗶𝗴𝗵𝗲𝗿 𝗚𝗿𝗼𝘂𝗻𝗱, 𝗣𝗲𝗻𝗮𝗻𝗴
https://g.co/kgs/XebMNvW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https://quintly-eu-image-storage.s3.amazonaws.com/aaf8f68db843cc217addf8054c322eb2/6ea2befada62b257bca7cece713df37f.jpg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19420795"/>
                  </a:ext>
                </a:extLst>
              </a:tr>
            </a:tbl>
          </a:graphicData>
        </a:graphic>
      </p:graphicFrame>
      <p:sp>
        <p:nvSpPr>
          <p:cNvPr id="4" name="Text Placeholder 3">
            <a:extLst>
              <a:ext uri="{FF2B5EF4-FFF2-40B4-BE49-F238E27FC236}">
                <a16:creationId xmlns:a16="http://schemas.microsoft.com/office/drawing/2014/main" id="{1439A91C-AC32-4D4D-A6D8-FD792315C4E9}"/>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815793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24811-874A-4A3E-9571-94AE96E273DB}"/>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36C6B061-786E-454C-BFF7-F5C0A4B60A45}"/>
              </a:ext>
            </a:extLst>
          </p:cNvPr>
          <p:cNvGraphicFramePr>
            <a:graphicFrameLocks noGrp="1"/>
          </p:cNvGraphicFramePr>
          <p:nvPr>
            <p:ph type="tbl" sz="quarter" idx="13"/>
            <p:extLst>
              <p:ext uri="{D42A27DB-BD31-4B8C-83A1-F6EECF244321}">
                <p14:modId xmlns:p14="http://schemas.microsoft.com/office/powerpoint/2010/main" val="205116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9072284"/>
                    </a:ext>
                  </a:extLst>
                </a:gridCol>
                <a:gridCol w="1316737">
                  <a:extLst>
                    <a:ext uri="{9D8B030D-6E8A-4147-A177-3AD203B41FA5}">
                      <a16:colId xmlns:a16="http://schemas.microsoft.com/office/drawing/2014/main" val="1672466992"/>
                    </a:ext>
                  </a:extLst>
                </a:gridCol>
                <a:gridCol w="329184">
                  <a:extLst>
                    <a:ext uri="{9D8B030D-6E8A-4147-A177-3AD203B41FA5}">
                      <a16:colId xmlns:a16="http://schemas.microsoft.com/office/drawing/2014/main" val="1407353973"/>
                    </a:ext>
                  </a:extLst>
                </a:gridCol>
                <a:gridCol w="329184">
                  <a:extLst>
                    <a:ext uri="{9D8B030D-6E8A-4147-A177-3AD203B41FA5}">
                      <a16:colId xmlns:a16="http://schemas.microsoft.com/office/drawing/2014/main" val="3169410521"/>
                    </a:ext>
                  </a:extLst>
                </a:gridCol>
                <a:gridCol w="329184">
                  <a:extLst>
                    <a:ext uri="{9D8B030D-6E8A-4147-A177-3AD203B41FA5}">
                      <a16:colId xmlns:a16="http://schemas.microsoft.com/office/drawing/2014/main" val="868978270"/>
                    </a:ext>
                  </a:extLst>
                </a:gridCol>
                <a:gridCol w="329184">
                  <a:extLst>
                    <a:ext uri="{9D8B030D-6E8A-4147-A177-3AD203B41FA5}">
                      <a16:colId xmlns:a16="http://schemas.microsoft.com/office/drawing/2014/main" val="1013484477"/>
                    </a:ext>
                  </a:extLst>
                </a:gridCol>
                <a:gridCol w="329184">
                  <a:extLst>
                    <a:ext uri="{9D8B030D-6E8A-4147-A177-3AD203B41FA5}">
                      <a16:colId xmlns:a16="http://schemas.microsoft.com/office/drawing/2014/main" val="2228685150"/>
                    </a:ext>
                  </a:extLst>
                </a:gridCol>
                <a:gridCol w="329184">
                  <a:extLst>
                    <a:ext uri="{9D8B030D-6E8A-4147-A177-3AD203B41FA5}">
                      <a16:colId xmlns:a16="http://schemas.microsoft.com/office/drawing/2014/main" val="1853170792"/>
                    </a:ext>
                  </a:extLst>
                </a:gridCol>
                <a:gridCol w="329184">
                  <a:extLst>
                    <a:ext uri="{9D8B030D-6E8A-4147-A177-3AD203B41FA5}">
                      <a16:colId xmlns:a16="http://schemas.microsoft.com/office/drawing/2014/main" val="2799481642"/>
                    </a:ext>
                  </a:extLst>
                </a:gridCol>
                <a:gridCol w="329184">
                  <a:extLst>
                    <a:ext uri="{9D8B030D-6E8A-4147-A177-3AD203B41FA5}">
                      <a16:colId xmlns:a16="http://schemas.microsoft.com/office/drawing/2014/main" val="4093675559"/>
                    </a:ext>
                  </a:extLst>
                </a:gridCol>
                <a:gridCol w="329184">
                  <a:extLst>
                    <a:ext uri="{9D8B030D-6E8A-4147-A177-3AD203B41FA5}">
                      <a16:colId xmlns:a16="http://schemas.microsoft.com/office/drawing/2014/main" val="1809951630"/>
                    </a:ext>
                  </a:extLst>
                </a:gridCol>
                <a:gridCol w="329184">
                  <a:extLst>
                    <a:ext uri="{9D8B030D-6E8A-4147-A177-3AD203B41FA5}">
                      <a16:colId xmlns:a16="http://schemas.microsoft.com/office/drawing/2014/main" val="2897715083"/>
                    </a:ext>
                  </a:extLst>
                </a:gridCol>
                <a:gridCol w="329184">
                  <a:extLst>
                    <a:ext uri="{9D8B030D-6E8A-4147-A177-3AD203B41FA5}">
                      <a16:colId xmlns:a16="http://schemas.microsoft.com/office/drawing/2014/main" val="260945567"/>
                    </a:ext>
                  </a:extLst>
                </a:gridCol>
                <a:gridCol w="329184">
                  <a:extLst>
                    <a:ext uri="{9D8B030D-6E8A-4147-A177-3AD203B41FA5}">
                      <a16:colId xmlns:a16="http://schemas.microsoft.com/office/drawing/2014/main" val="273430916"/>
                    </a:ext>
                  </a:extLst>
                </a:gridCol>
                <a:gridCol w="329184">
                  <a:extLst>
                    <a:ext uri="{9D8B030D-6E8A-4147-A177-3AD203B41FA5}">
                      <a16:colId xmlns:a16="http://schemas.microsoft.com/office/drawing/2014/main" val="3870558595"/>
                    </a:ext>
                  </a:extLst>
                </a:gridCol>
                <a:gridCol w="329184">
                  <a:extLst>
                    <a:ext uri="{9D8B030D-6E8A-4147-A177-3AD203B41FA5}">
                      <a16:colId xmlns:a16="http://schemas.microsoft.com/office/drawing/2014/main" val="3271327965"/>
                    </a:ext>
                  </a:extLst>
                </a:gridCol>
                <a:gridCol w="329184">
                  <a:extLst>
                    <a:ext uri="{9D8B030D-6E8A-4147-A177-3AD203B41FA5}">
                      <a16:colId xmlns:a16="http://schemas.microsoft.com/office/drawing/2014/main" val="608981195"/>
                    </a:ext>
                  </a:extLst>
                </a:gridCol>
                <a:gridCol w="329184">
                  <a:extLst>
                    <a:ext uri="{9D8B030D-6E8A-4147-A177-3AD203B41FA5}">
                      <a16:colId xmlns:a16="http://schemas.microsoft.com/office/drawing/2014/main" val="1050379438"/>
                    </a:ext>
                  </a:extLst>
                </a:gridCol>
                <a:gridCol w="329184">
                  <a:extLst>
                    <a:ext uri="{9D8B030D-6E8A-4147-A177-3AD203B41FA5}">
                      <a16:colId xmlns:a16="http://schemas.microsoft.com/office/drawing/2014/main" val="3204088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868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15:01:01</a:t>
                      </a:r>
                      <a:r>
                        <a:rPr kumimoji="0" lang="en-US" sz="1000" b="0" i="0" u="none" strike="noStrike" kern="1200" cap="none" spc="0" normalizeH="0" baseline="0" noProof="0">
                          <a:ln>
                            <a:noFill/>
                          </a:ln>
                          <a:solidFill>
                            <a:prstClr val="black"/>
                          </a:solidFill>
                          <a:effectLst/>
                          <a:uLnTx/>
                          <a:uFillTx/>
                          <a:latin typeface="Calibri"/>
                          <a:ea typeface="+mn-ea"/>
                          <a:cs typeface="+mn-cs"/>
                        </a:rPr>
                        <a:t>
 𝗣𝗿𝗲-𝗢𝗿𝗱𝗲𝗿 𝘁𝗵𝗲 𝗫 𝗵𝗮𝗹𝗳
Elevate your storytelling with a camera that’s half the size, but tells twice the story—yours for just RM3,398.
🎁 Receive gifts worth RM378, including:
• 128GB SD Card V30
• X half XF-Stop Pouch
• 1+1 Year Extended Warranty
Offer valid until 12 June 2025 only.
👇 𝗢𝘄𝗻 𝗬𝗼𝘂𝗿 𝗦𝘁𝘆𝗹𝗲 𝗶𝗻 𝗦𝗶𝗹𝘃𝗲𝗿, 𝗖𝗵𝗮𝗿𝗰𝗼𝗮𝗹 𝗦𝗶𝗹𝘃𝗲𝗿, 𝗼𝗿 𝗕𝗹𝗮𝗰𝗸
https://www.store-my.fujifilm-x.com/products/fujifilm-x-half 
𝗔𝘂𝘁𝗵𝗼𝗿𝗶𝘇𝗲𝗱 𝗢𝗻𝗹𝗶𝗻𝗲 &amp; 𝗢𝗳𝗳𝗹𝗶𝗻𝗲 𝗦𝗵𝗼𝗽𝘀
https://www.fujifilm-x.com/en-my/shop/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https://quintly-eu-image-storage.s3.amazonaws.com/aaf8f68db843cc217addf8054c322eb2/18f922f4e699c8bf9586bf26346f96e4.jpg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13699183"/>
                  </a:ext>
                </a:extLst>
              </a:tr>
            </a:tbl>
          </a:graphicData>
        </a:graphic>
      </p:graphicFrame>
      <p:sp>
        <p:nvSpPr>
          <p:cNvPr id="4" name="Text Placeholder 3">
            <a:extLst>
              <a:ext uri="{FF2B5EF4-FFF2-40B4-BE49-F238E27FC236}">
                <a16:creationId xmlns:a16="http://schemas.microsoft.com/office/drawing/2014/main" id="{20A3C89C-63A8-4FB1-9A49-74E0DAE0FD1D}"/>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229348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85F00-41A4-4BC8-BAA1-2EC1287531BC}"/>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48017658-3510-491B-B9FF-919D9AF8198A}"/>
              </a:ext>
            </a:extLst>
          </p:cNvPr>
          <p:cNvGraphicFramePr>
            <a:graphicFrameLocks noGrp="1"/>
          </p:cNvGraphicFramePr>
          <p:nvPr>
            <p:ph type="tbl" sz="quarter" idx="13"/>
            <p:extLst>
              <p:ext uri="{D42A27DB-BD31-4B8C-83A1-F6EECF244321}">
                <p14:modId xmlns:p14="http://schemas.microsoft.com/office/powerpoint/2010/main" val="817620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13318443"/>
                    </a:ext>
                  </a:extLst>
                </a:gridCol>
                <a:gridCol w="1316737">
                  <a:extLst>
                    <a:ext uri="{9D8B030D-6E8A-4147-A177-3AD203B41FA5}">
                      <a16:colId xmlns:a16="http://schemas.microsoft.com/office/drawing/2014/main" val="300294583"/>
                    </a:ext>
                  </a:extLst>
                </a:gridCol>
                <a:gridCol w="329184">
                  <a:extLst>
                    <a:ext uri="{9D8B030D-6E8A-4147-A177-3AD203B41FA5}">
                      <a16:colId xmlns:a16="http://schemas.microsoft.com/office/drawing/2014/main" val="1695542581"/>
                    </a:ext>
                  </a:extLst>
                </a:gridCol>
                <a:gridCol w="329184">
                  <a:extLst>
                    <a:ext uri="{9D8B030D-6E8A-4147-A177-3AD203B41FA5}">
                      <a16:colId xmlns:a16="http://schemas.microsoft.com/office/drawing/2014/main" val="3678788901"/>
                    </a:ext>
                  </a:extLst>
                </a:gridCol>
                <a:gridCol w="329184">
                  <a:extLst>
                    <a:ext uri="{9D8B030D-6E8A-4147-A177-3AD203B41FA5}">
                      <a16:colId xmlns:a16="http://schemas.microsoft.com/office/drawing/2014/main" val="1619081590"/>
                    </a:ext>
                  </a:extLst>
                </a:gridCol>
                <a:gridCol w="329184">
                  <a:extLst>
                    <a:ext uri="{9D8B030D-6E8A-4147-A177-3AD203B41FA5}">
                      <a16:colId xmlns:a16="http://schemas.microsoft.com/office/drawing/2014/main" val="1294502602"/>
                    </a:ext>
                  </a:extLst>
                </a:gridCol>
                <a:gridCol w="329184">
                  <a:extLst>
                    <a:ext uri="{9D8B030D-6E8A-4147-A177-3AD203B41FA5}">
                      <a16:colId xmlns:a16="http://schemas.microsoft.com/office/drawing/2014/main" val="2743487197"/>
                    </a:ext>
                  </a:extLst>
                </a:gridCol>
                <a:gridCol w="329184">
                  <a:extLst>
                    <a:ext uri="{9D8B030D-6E8A-4147-A177-3AD203B41FA5}">
                      <a16:colId xmlns:a16="http://schemas.microsoft.com/office/drawing/2014/main" val="949374237"/>
                    </a:ext>
                  </a:extLst>
                </a:gridCol>
                <a:gridCol w="329184">
                  <a:extLst>
                    <a:ext uri="{9D8B030D-6E8A-4147-A177-3AD203B41FA5}">
                      <a16:colId xmlns:a16="http://schemas.microsoft.com/office/drawing/2014/main" val="882299533"/>
                    </a:ext>
                  </a:extLst>
                </a:gridCol>
                <a:gridCol w="329184">
                  <a:extLst>
                    <a:ext uri="{9D8B030D-6E8A-4147-A177-3AD203B41FA5}">
                      <a16:colId xmlns:a16="http://schemas.microsoft.com/office/drawing/2014/main" val="32907261"/>
                    </a:ext>
                  </a:extLst>
                </a:gridCol>
                <a:gridCol w="329184">
                  <a:extLst>
                    <a:ext uri="{9D8B030D-6E8A-4147-A177-3AD203B41FA5}">
                      <a16:colId xmlns:a16="http://schemas.microsoft.com/office/drawing/2014/main" val="3931490685"/>
                    </a:ext>
                  </a:extLst>
                </a:gridCol>
                <a:gridCol w="329184">
                  <a:extLst>
                    <a:ext uri="{9D8B030D-6E8A-4147-A177-3AD203B41FA5}">
                      <a16:colId xmlns:a16="http://schemas.microsoft.com/office/drawing/2014/main" val="2337772141"/>
                    </a:ext>
                  </a:extLst>
                </a:gridCol>
                <a:gridCol w="329184">
                  <a:extLst>
                    <a:ext uri="{9D8B030D-6E8A-4147-A177-3AD203B41FA5}">
                      <a16:colId xmlns:a16="http://schemas.microsoft.com/office/drawing/2014/main" val="3541726170"/>
                    </a:ext>
                  </a:extLst>
                </a:gridCol>
                <a:gridCol w="329184">
                  <a:extLst>
                    <a:ext uri="{9D8B030D-6E8A-4147-A177-3AD203B41FA5}">
                      <a16:colId xmlns:a16="http://schemas.microsoft.com/office/drawing/2014/main" val="3450803905"/>
                    </a:ext>
                  </a:extLst>
                </a:gridCol>
                <a:gridCol w="329184">
                  <a:extLst>
                    <a:ext uri="{9D8B030D-6E8A-4147-A177-3AD203B41FA5}">
                      <a16:colId xmlns:a16="http://schemas.microsoft.com/office/drawing/2014/main" val="3287814949"/>
                    </a:ext>
                  </a:extLst>
                </a:gridCol>
                <a:gridCol w="329184">
                  <a:extLst>
                    <a:ext uri="{9D8B030D-6E8A-4147-A177-3AD203B41FA5}">
                      <a16:colId xmlns:a16="http://schemas.microsoft.com/office/drawing/2014/main" val="4282351319"/>
                    </a:ext>
                  </a:extLst>
                </a:gridCol>
                <a:gridCol w="329184">
                  <a:extLst>
                    <a:ext uri="{9D8B030D-6E8A-4147-A177-3AD203B41FA5}">
                      <a16:colId xmlns:a16="http://schemas.microsoft.com/office/drawing/2014/main" val="8400710"/>
                    </a:ext>
                  </a:extLst>
                </a:gridCol>
                <a:gridCol w="329184">
                  <a:extLst>
                    <a:ext uri="{9D8B030D-6E8A-4147-A177-3AD203B41FA5}">
                      <a16:colId xmlns:a16="http://schemas.microsoft.com/office/drawing/2014/main" val="1501918595"/>
                    </a:ext>
                  </a:extLst>
                </a:gridCol>
                <a:gridCol w="329184">
                  <a:extLst>
                    <a:ext uri="{9D8B030D-6E8A-4147-A177-3AD203B41FA5}">
                      <a16:colId xmlns:a16="http://schemas.microsoft.com/office/drawing/2014/main" val="760377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981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14:00:24</a:t>
                      </a:r>
                      <a:r>
                        <a:rPr kumimoji="0" lang="en-US" sz="1000" b="0" i="0" u="none" strike="noStrike" kern="1200" cap="none" spc="0" normalizeH="0" baseline="0" noProof="0">
                          <a:ln>
                            <a:noFill/>
                          </a:ln>
                          <a:solidFill>
                            <a:prstClr val="black"/>
                          </a:solidFill>
                          <a:effectLst/>
                          <a:uLnTx/>
                          <a:uFillTx/>
                          <a:latin typeface="Calibri"/>
                          <a:ea typeface="+mn-ea"/>
                          <a:cs typeface="+mn-cs"/>
                        </a:rPr>
                        <a:t>
 Embrace the timeless charm of the Fujifilm X half, featuring a classic design in three elegant colors. Weighing just 240g, it offers effortless mobility, intuitive touch controls, and an analog-inspired shooting experience.
Featuring a 3:4 aspect ratio rear LCD monitor and a frame advance lever, the X half makes it easy to create 2-in-1 images by combining stills and videos all in one compact, creative tool.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https://quintly-eu-image-storage.s3.amazonaws.com/aaf8f68db843cc217addf8054c322eb2/41c0ff4f865a96a67d79538871840bda.jpg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97404872"/>
                  </a:ext>
                </a:extLst>
              </a:tr>
            </a:tbl>
          </a:graphicData>
        </a:graphic>
      </p:graphicFrame>
      <p:sp>
        <p:nvSpPr>
          <p:cNvPr id="4" name="Text Placeholder 3">
            <a:extLst>
              <a:ext uri="{FF2B5EF4-FFF2-40B4-BE49-F238E27FC236}">
                <a16:creationId xmlns:a16="http://schemas.microsoft.com/office/drawing/2014/main" id="{6BB5EDA5-B291-4BF3-9D19-E7D922F24A6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542668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B813-9758-4940-9048-22604DA4C67B}"/>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F945E912-0A01-468A-BFF2-C881562FBFA3}"/>
              </a:ext>
            </a:extLst>
          </p:cNvPr>
          <p:cNvGraphicFramePr>
            <a:graphicFrameLocks noGrp="1"/>
          </p:cNvGraphicFramePr>
          <p:nvPr>
            <p:ph type="tbl" sz="quarter" idx="13"/>
            <p:extLst>
              <p:ext uri="{D42A27DB-BD31-4B8C-83A1-F6EECF244321}">
                <p14:modId xmlns:p14="http://schemas.microsoft.com/office/powerpoint/2010/main" val="1195913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78862916"/>
                    </a:ext>
                  </a:extLst>
                </a:gridCol>
                <a:gridCol w="1316737">
                  <a:extLst>
                    <a:ext uri="{9D8B030D-6E8A-4147-A177-3AD203B41FA5}">
                      <a16:colId xmlns:a16="http://schemas.microsoft.com/office/drawing/2014/main" val="1219634970"/>
                    </a:ext>
                  </a:extLst>
                </a:gridCol>
                <a:gridCol w="329184">
                  <a:extLst>
                    <a:ext uri="{9D8B030D-6E8A-4147-A177-3AD203B41FA5}">
                      <a16:colId xmlns:a16="http://schemas.microsoft.com/office/drawing/2014/main" val="2692319363"/>
                    </a:ext>
                  </a:extLst>
                </a:gridCol>
                <a:gridCol w="329184">
                  <a:extLst>
                    <a:ext uri="{9D8B030D-6E8A-4147-A177-3AD203B41FA5}">
                      <a16:colId xmlns:a16="http://schemas.microsoft.com/office/drawing/2014/main" val="4280314884"/>
                    </a:ext>
                  </a:extLst>
                </a:gridCol>
                <a:gridCol w="329184">
                  <a:extLst>
                    <a:ext uri="{9D8B030D-6E8A-4147-A177-3AD203B41FA5}">
                      <a16:colId xmlns:a16="http://schemas.microsoft.com/office/drawing/2014/main" val="812465111"/>
                    </a:ext>
                  </a:extLst>
                </a:gridCol>
                <a:gridCol w="329184">
                  <a:extLst>
                    <a:ext uri="{9D8B030D-6E8A-4147-A177-3AD203B41FA5}">
                      <a16:colId xmlns:a16="http://schemas.microsoft.com/office/drawing/2014/main" val="4050154233"/>
                    </a:ext>
                  </a:extLst>
                </a:gridCol>
                <a:gridCol w="329184">
                  <a:extLst>
                    <a:ext uri="{9D8B030D-6E8A-4147-A177-3AD203B41FA5}">
                      <a16:colId xmlns:a16="http://schemas.microsoft.com/office/drawing/2014/main" val="3372189850"/>
                    </a:ext>
                  </a:extLst>
                </a:gridCol>
                <a:gridCol w="329184">
                  <a:extLst>
                    <a:ext uri="{9D8B030D-6E8A-4147-A177-3AD203B41FA5}">
                      <a16:colId xmlns:a16="http://schemas.microsoft.com/office/drawing/2014/main" val="2191507104"/>
                    </a:ext>
                  </a:extLst>
                </a:gridCol>
                <a:gridCol w="329184">
                  <a:extLst>
                    <a:ext uri="{9D8B030D-6E8A-4147-A177-3AD203B41FA5}">
                      <a16:colId xmlns:a16="http://schemas.microsoft.com/office/drawing/2014/main" val="900196117"/>
                    </a:ext>
                  </a:extLst>
                </a:gridCol>
                <a:gridCol w="329184">
                  <a:extLst>
                    <a:ext uri="{9D8B030D-6E8A-4147-A177-3AD203B41FA5}">
                      <a16:colId xmlns:a16="http://schemas.microsoft.com/office/drawing/2014/main" val="965194392"/>
                    </a:ext>
                  </a:extLst>
                </a:gridCol>
                <a:gridCol w="329184">
                  <a:extLst>
                    <a:ext uri="{9D8B030D-6E8A-4147-A177-3AD203B41FA5}">
                      <a16:colId xmlns:a16="http://schemas.microsoft.com/office/drawing/2014/main" val="2428277900"/>
                    </a:ext>
                  </a:extLst>
                </a:gridCol>
                <a:gridCol w="329184">
                  <a:extLst>
                    <a:ext uri="{9D8B030D-6E8A-4147-A177-3AD203B41FA5}">
                      <a16:colId xmlns:a16="http://schemas.microsoft.com/office/drawing/2014/main" val="1815577571"/>
                    </a:ext>
                  </a:extLst>
                </a:gridCol>
                <a:gridCol w="329184">
                  <a:extLst>
                    <a:ext uri="{9D8B030D-6E8A-4147-A177-3AD203B41FA5}">
                      <a16:colId xmlns:a16="http://schemas.microsoft.com/office/drawing/2014/main" val="3756565091"/>
                    </a:ext>
                  </a:extLst>
                </a:gridCol>
                <a:gridCol w="329184">
                  <a:extLst>
                    <a:ext uri="{9D8B030D-6E8A-4147-A177-3AD203B41FA5}">
                      <a16:colId xmlns:a16="http://schemas.microsoft.com/office/drawing/2014/main" val="3841451155"/>
                    </a:ext>
                  </a:extLst>
                </a:gridCol>
                <a:gridCol w="329184">
                  <a:extLst>
                    <a:ext uri="{9D8B030D-6E8A-4147-A177-3AD203B41FA5}">
                      <a16:colId xmlns:a16="http://schemas.microsoft.com/office/drawing/2014/main" val="3324384570"/>
                    </a:ext>
                  </a:extLst>
                </a:gridCol>
                <a:gridCol w="329184">
                  <a:extLst>
                    <a:ext uri="{9D8B030D-6E8A-4147-A177-3AD203B41FA5}">
                      <a16:colId xmlns:a16="http://schemas.microsoft.com/office/drawing/2014/main" val="1307211880"/>
                    </a:ext>
                  </a:extLst>
                </a:gridCol>
                <a:gridCol w="329184">
                  <a:extLst>
                    <a:ext uri="{9D8B030D-6E8A-4147-A177-3AD203B41FA5}">
                      <a16:colId xmlns:a16="http://schemas.microsoft.com/office/drawing/2014/main" val="2537381928"/>
                    </a:ext>
                  </a:extLst>
                </a:gridCol>
                <a:gridCol w="329184">
                  <a:extLst>
                    <a:ext uri="{9D8B030D-6E8A-4147-A177-3AD203B41FA5}">
                      <a16:colId xmlns:a16="http://schemas.microsoft.com/office/drawing/2014/main" val="1966075453"/>
                    </a:ext>
                  </a:extLst>
                </a:gridCol>
                <a:gridCol w="329184">
                  <a:extLst>
                    <a:ext uri="{9D8B030D-6E8A-4147-A177-3AD203B41FA5}">
                      <a16:colId xmlns:a16="http://schemas.microsoft.com/office/drawing/2014/main" val="71379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3203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13:40:06</a:t>
                      </a:r>
                      <a:r>
                        <a:rPr kumimoji="0" lang="en-US" sz="1000" b="0" i="0" u="none" strike="noStrike" kern="1200" cap="none" spc="0" normalizeH="0" baseline="0" noProof="0">
                          <a:ln>
                            <a:noFill/>
                          </a:ln>
                          <a:solidFill>
                            <a:prstClr val="black"/>
                          </a:solidFill>
                          <a:effectLst/>
                          <a:uLnTx/>
                          <a:uFillTx/>
                          <a:latin typeface="Calibri"/>
                          <a:ea typeface="+mn-ea"/>
                          <a:cs typeface="+mn-cs"/>
                        </a:rPr>
                        <a:t>
 Meet the all-new Fujifilm X half, where timeless design meets modern creativity.
• 𝟮-𝗶𝗻-𝟭 for combining stills and video with the lever or app
• 𝟯𝟮𝗺𝗺 𝗙𝟮.𝟴 𝗟𝗲𝗻𝘀 delivers crisp, high-quality images
• 𝗖𝗿𝗲𝗮𝘁𝗶𝘃𝗲 𝗙𝗶𝗹𝘁𝗲𝗿𝘀 including 13 Film Simulations, Light Leak, Halation, and more
• 𝗢𝗽𝘁𝗶𝗰𝗮𝗹 𝗩𝗶𝗲𝘄𝗳𝗶𝗻𝗱𝗲𝗿 with manual frame advance
• Up to 𝟴𝟴𝟬 𝗙𝗿𝗮𝗺𝗲𝘀 per charge
• 𝗫 𝗵𝗮𝗹𝗳 𝗔𝗽𝗽 for easy transfer, edit, and print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https://quintly-eu-image-storage.s3.amazonaws.com/aaf8f68db843cc217addf8054c322eb2/9a90701208f842566fae58414ca6d247.jpg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462448"/>
                  </a:ext>
                </a:extLst>
              </a:tr>
            </a:tbl>
          </a:graphicData>
        </a:graphic>
      </p:graphicFrame>
      <p:sp>
        <p:nvSpPr>
          <p:cNvPr id="4" name="Text Placeholder 3">
            <a:extLst>
              <a:ext uri="{FF2B5EF4-FFF2-40B4-BE49-F238E27FC236}">
                <a16:creationId xmlns:a16="http://schemas.microsoft.com/office/drawing/2014/main" id="{F5A0F277-C639-4F85-AEF7-07EEE22A33FE}"/>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852065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4200-E2AB-44BF-A2DD-14BA227F4B4A}"/>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7471C0BF-DFED-41E3-A9BE-A41E55E4196A}"/>
              </a:ext>
            </a:extLst>
          </p:cNvPr>
          <p:cNvGraphicFramePr>
            <a:graphicFrameLocks noGrp="1"/>
          </p:cNvGraphicFramePr>
          <p:nvPr>
            <p:ph type="tbl" sz="quarter" idx="13"/>
            <p:extLst>
              <p:ext uri="{D42A27DB-BD31-4B8C-83A1-F6EECF244321}">
                <p14:modId xmlns:p14="http://schemas.microsoft.com/office/powerpoint/2010/main" val="4065719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3615505"/>
                    </a:ext>
                  </a:extLst>
                </a:gridCol>
                <a:gridCol w="1316737">
                  <a:extLst>
                    <a:ext uri="{9D8B030D-6E8A-4147-A177-3AD203B41FA5}">
                      <a16:colId xmlns:a16="http://schemas.microsoft.com/office/drawing/2014/main" val="2971008967"/>
                    </a:ext>
                  </a:extLst>
                </a:gridCol>
                <a:gridCol w="329184">
                  <a:extLst>
                    <a:ext uri="{9D8B030D-6E8A-4147-A177-3AD203B41FA5}">
                      <a16:colId xmlns:a16="http://schemas.microsoft.com/office/drawing/2014/main" val="3754334404"/>
                    </a:ext>
                  </a:extLst>
                </a:gridCol>
                <a:gridCol w="329184">
                  <a:extLst>
                    <a:ext uri="{9D8B030D-6E8A-4147-A177-3AD203B41FA5}">
                      <a16:colId xmlns:a16="http://schemas.microsoft.com/office/drawing/2014/main" val="2312424637"/>
                    </a:ext>
                  </a:extLst>
                </a:gridCol>
                <a:gridCol w="329184">
                  <a:extLst>
                    <a:ext uri="{9D8B030D-6E8A-4147-A177-3AD203B41FA5}">
                      <a16:colId xmlns:a16="http://schemas.microsoft.com/office/drawing/2014/main" val="3088255831"/>
                    </a:ext>
                  </a:extLst>
                </a:gridCol>
                <a:gridCol w="329184">
                  <a:extLst>
                    <a:ext uri="{9D8B030D-6E8A-4147-A177-3AD203B41FA5}">
                      <a16:colId xmlns:a16="http://schemas.microsoft.com/office/drawing/2014/main" val="3682469829"/>
                    </a:ext>
                  </a:extLst>
                </a:gridCol>
                <a:gridCol w="329184">
                  <a:extLst>
                    <a:ext uri="{9D8B030D-6E8A-4147-A177-3AD203B41FA5}">
                      <a16:colId xmlns:a16="http://schemas.microsoft.com/office/drawing/2014/main" val="80881701"/>
                    </a:ext>
                  </a:extLst>
                </a:gridCol>
                <a:gridCol w="329184">
                  <a:extLst>
                    <a:ext uri="{9D8B030D-6E8A-4147-A177-3AD203B41FA5}">
                      <a16:colId xmlns:a16="http://schemas.microsoft.com/office/drawing/2014/main" val="1548611372"/>
                    </a:ext>
                  </a:extLst>
                </a:gridCol>
                <a:gridCol w="329184">
                  <a:extLst>
                    <a:ext uri="{9D8B030D-6E8A-4147-A177-3AD203B41FA5}">
                      <a16:colId xmlns:a16="http://schemas.microsoft.com/office/drawing/2014/main" val="1984505544"/>
                    </a:ext>
                  </a:extLst>
                </a:gridCol>
                <a:gridCol w="329184">
                  <a:extLst>
                    <a:ext uri="{9D8B030D-6E8A-4147-A177-3AD203B41FA5}">
                      <a16:colId xmlns:a16="http://schemas.microsoft.com/office/drawing/2014/main" val="4044079560"/>
                    </a:ext>
                  </a:extLst>
                </a:gridCol>
                <a:gridCol w="329184">
                  <a:extLst>
                    <a:ext uri="{9D8B030D-6E8A-4147-A177-3AD203B41FA5}">
                      <a16:colId xmlns:a16="http://schemas.microsoft.com/office/drawing/2014/main" val="648139033"/>
                    </a:ext>
                  </a:extLst>
                </a:gridCol>
                <a:gridCol w="329184">
                  <a:extLst>
                    <a:ext uri="{9D8B030D-6E8A-4147-A177-3AD203B41FA5}">
                      <a16:colId xmlns:a16="http://schemas.microsoft.com/office/drawing/2014/main" val="1992194232"/>
                    </a:ext>
                  </a:extLst>
                </a:gridCol>
                <a:gridCol w="329184">
                  <a:extLst>
                    <a:ext uri="{9D8B030D-6E8A-4147-A177-3AD203B41FA5}">
                      <a16:colId xmlns:a16="http://schemas.microsoft.com/office/drawing/2014/main" val="2925341355"/>
                    </a:ext>
                  </a:extLst>
                </a:gridCol>
                <a:gridCol w="329184">
                  <a:extLst>
                    <a:ext uri="{9D8B030D-6E8A-4147-A177-3AD203B41FA5}">
                      <a16:colId xmlns:a16="http://schemas.microsoft.com/office/drawing/2014/main" val="3967518737"/>
                    </a:ext>
                  </a:extLst>
                </a:gridCol>
                <a:gridCol w="329184">
                  <a:extLst>
                    <a:ext uri="{9D8B030D-6E8A-4147-A177-3AD203B41FA5}">
                      <a16:colId xmlns:a16="http://schemas.microsoft.com/office/drawing/2014/main" val="1707124344"/>
                    </a:ext>
                  </a:extLst>
                </a:gridCol>
                <a:gridCol w="329184">
                  <a:extLst>
                    <a:ext uri="{9D8B030D-6E8A-4147-A177-3AD203B41FA5}">
                      <a16:colId xmlns:a16="http://schemas.microsoft.com/office/drawing/2014/main" val="3874229302"/>
                    </a:ext>
                  </a:extLst>
                </a:gridCol>
                <a:gridCol w="329184">
                  <a:extLst>
                    <a:ext uri="{9D8B030D-6E8A-4147-A177-3AD203B41FA5}">
                      <a16:colId xmlns:a16="http://schemas.microsoft.com/office/drawing/2014/main" val="3767632336"/>
                    </a:ext>
                  </a:extLst>
                </a:gridCol>
                <a:gridCol w="329184">
                  <a:extLst>
                    <a:ext uri="{9D8B030D-6E8A-4147-A177-3AD203B41FA5}">
                      <a16:colId xmlns:a16="http://schemas.microsoft.com/office/drawing/2014/main" val="1031333573"/>
                    </a:ext>
                  </a:extLst>
                </a:gridCol>
                <a:gridCol w="329184">
                  <a:extLst>
                    <a:ext uri="{9D8B030D-6E8A-4147-A177-3AD203B41FA5}">
                      <a16:colId xmlns:a16="http://schemas.microsoft.com/office/drawing/2014/main" val="2069771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7969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13:20:40</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latest release of the Fujifilm X half, a camera designed for distraction-free creativity.
With a default vertical format, 2-in-1 imagery, and Fujifilm’s legendary color reproduction, it combines classic image-making with a fresh, expressive way to share your artistic vision.
Paired with Fujifilm’s signature Film Simulations and film-inspired filters, it opens up new creative possibilities.
It’s never been easier to make your mark on every frame.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https://quintly-eu-image-storage.s3.amazonaws.com/aaf8f68db843cc217addf8054c322eb2/4b14ac75b1b89893b4f165e4463d19ee.jpg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498974355"/>
                  </a:ext>
                </a:extLst>
              </a:tr>
            </a:tbl>
          </a:graphicData>
        </a:graphic>
      </p:graphicFrame>
      <p:sp>
        <p:nvSpPr>
          <p:cNvPr id="4" name="Text Placeholder 3">
            <a:extLst>
              <a:ext uri="{FF2B5EF4-FFF2-40B4-BE49-F238E27FC236}">
                <a16:creationId xmlns:a16="http://schemas.microsoft.com/office/drawing/2014/main" id="{7A7155B2-638E-459A-B770-F7EF8405DB6F}"/>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6030045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9FBE-2061-486D-9B8A-EA7E73D88F99}"/>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5797ED25-7692-4262-9DB3-58F6C1515740}"/>
              </a:ext>
            </a:extLst>
          </p:cNvPr>
          <p:cNvGraphicFramePr>
            <a:graphicFrameLocks noGrp="1"/>
          </p:cNvGraphicFramePr>
          <p:nvPr>
            <p:ph type="tbl" sz="quarter" idx="13"/>
            <p:extLst>
              <p:ext uri="{D42A27DB-BD31-4B8C-83A1-F6EECF244321}">
                <p14:modId xmlns:p14="http://schemas.microsoft.com/office/powerpoint/2010/main" val="320904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61704363"/>
                    </a:ext>
                  </a:extLst>
                </a:gridCol>
                <a:gridCol w="1316737">
                  <a:extLst>
                    <a:ext uri="{9D8B030D-6E8A-4147-A177-3AD203B41FA5}">
                      <a16:colId xmlns:a16="http://schemas.microsoft.com/office/drawing/2014/main" val="3129429017"/>
                    </a:ext>
                  </a:extLst>
                </a:gridCol>
                <a:gridCol w="329184">
                  <a:extLst>
                    <a:ext uri="{9D8B030D-6E8A-4147-A177-3AD203B41FA5}">
                      <a16:colId xmlns:a16="http://schemas.microsoft.com/office/drawing/2014/main" val="3801880733"/>
                    </a:ext>
                  </a:extLst>
                </a:gridCol>
                <a:gridCol w="329184">
                  <a:extLst>
                    <a:ext uri="{9D8B030D-6E8A-4147-A177-3AD203B41FA5}">
                      <a16:colId xmlns:a16="http://schemas.microsoft.com/office/drawing/2014/main" val="3304201985"/>
                    </a:ext>
                  </a:extLst>
                </a:gridCol>
                <a:gridCol w="329184">
                  <a:extLst>
                    <a:ext uri="{9D8B030D-6E8A-4147-A177-3AD203B41FA5}">
                      <a16:colId xmlns:a16="http://schemas.microsoft.com/office/drawing/2014/main" val="3256640089"/>
                    </a:ext>
                  </a:extLst>
                </a:gridCol>
                <a:gridCol w="329184">
                  <a:extLst>
                    <a:ext uri="{9D8B030D-6E8A-4147-A177-3AD203B41FA5}">
                      <a16:colId xmlns:a16="http://schemas.microsoft.com/office/drawing/2014/main" val="575397535"/>
                    </a:ext>
                  </a:extLst>
                </a:gridCol>
                <a:gridCol w="329184">
                  <a:extLst>
                    <a:ext uri="{9D8B030D-6E8A-4147-A177-3AD203B41FA5}">
                      <a16:colId xmlns:a16="http://schemas.microsoft.com/office/drawing/2014/main" val="3926522320"/>
                    </a:ext>
                  </a:extLst>
                </a:gridCol>
                <a:gridCol w="329184">
                  <a:extLst>
                    <a:ext uri="{9D8B030D-6E8A-4147-A177-3AD203B41FA5}">
                      <a16:colId xmlns:a16="http://schemas.microsoft.com/office/drawing/2014/main" val="1488161205"/>
                    </a:ext>
                  </a:extLst>
                </a:gridCol>
                <a:gridCol w="329184">
                  <a:extLst>
                    <a:ext uri="{9D8B030D-6E8A-4147-A177-3AD203B41FA5}">
                      <a16:colId xmlns:a16="http://schemas.microsoft.com/office/drawing/2014/main" val="2789742748"/>
                    </a:ext>
                  </a:extLst>
                </a:gridCol>
                <a:gridCol w="329184">
                  <a:extLst>
                    <a:ext uri="{9D8B030D-6E8A-4147-A177-3AD203B41FA5}">
                      <a16:colId xmlns:a16="http://schemas.microsoft.com/office/drawing/2014/main" val="1793951860"/>
                    </a:ext>
                  </a:extLst>
                </a:gridCol>
                <a:gridCol w="329184">
                  <a:extLst>
                    <a:ext uri="{9D8B030D-6E8A-4147-A177-3AD203B41FA5}">
                      <a16:colId xmlns:a16="http://schemas.microsoft.com/office/drawing/2014/main" val="275370532"/>
                    </a:ext>
                  </a:extLst>
                </a:gridCol>
                <a:gridCol w="329184">
                  <a:extLst>
                    <a:ext uri="{9D8B030D-6E8A-4147-A177-3AD203B41FA5}">
                      <a16:colId xmlns:a16="http://schemas.microsoft.com/office/drawing/2014/main" val="3109119354"/>
                    </a:ext>
                  </a:extLst>
                </a:gridCol>
                <a:gridCol w="329184">
                  <a:extLst>
                    <a:ext uri="{9D8B030D-6E8A-4147-A177-3AD203B41FA5}">
                      <a16:colId xmlns:a16="http://schemas.microsoft.com/office/drawing/2014/main" val="3456742135"/>
                    </a:ext>
                  </a:extLst>
                </a:gridCol>
                <a:gridCol w="329184">
                  <a:extLst>
                    <a:ext uri="{9D8B030D-6E8A-4147-A177-3AD203B41FA5}">
                      <a16:colId xmlns:a16="http://schemas.microsoft.com/office/drawing/2014/main" val="835535792"/>
                    </a:ext>
                  </a:extLst>
                </a:gridCol>
                <a:gridCol w="329184">
                  <a:extLst>
                    <a:ext uri="{9D8B030D-6E8A-4147-A177-3AD203B41FA5}">
                      <a16:colId xmlns:a16="http://schemas.microsoft.com/office/drawing/2014/main" val="2224389048"/>
                    </a:ext>
                  </a:extLst>
                </a:gridCol>
                <a:gridCol w="329184">
                  <a:extLst>
                    <a:ext uri="{9D8B030D-6E8A-4147-A177-3AD203B41FA5}">
                      <a16:colId xmlns:a16="http://schemas.microsoft.com/office/drawing/2014/main" val="977803716"/>
                    </a:ext>
                  </a:extLst>
                </a:gridCol>
                <a:gridCol w="329184">
                  <a:extLst>
                    <a:ext uri="{9D8B030D-6E8A-4147-A177-3AD203B41FA5}">
                      <a16:colId xmlns:a16="http://schemas.microsoft.com/office/drawing/2014/main" val="990938116"/>
                    </a:ext>
                  </a:extLst>
                </a:gridCol>
                <a:gridCol w="329184">
                  <a:extLst>
                    <a:ext uri="{9D8B030D-6E8A-4147-A177-3AD203B41FA5}">
                      <a16:colId xmlns:a16="http://schemas.microsoft.com/office/drawing/2014/main" val="4202466625"/>
                    </a:ext>
                  </a:extLst>
                </a:gridCol>
                <a:gridCol w="329184">
                  <a:extLst>
                    <a:ext uri="{9D8B030D-6E8A-4147-A177-3AD203B41FA5}">
                      <a16:colId xmlns:a16="http://schemas.microsoft.com/office/drawing/2014/main" val="2602814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8296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FUJIFILM Malaysia - 2025-05-22 13:10:48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https://quintly-eu-image-storage.s3.amazonaws.com/aaf8f68db843cc217addf8054c322eb2/b6321408db4fcfc73dcc959e9b04ed41.png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45781626"/>
                  </a:ext>
                </a:extLst>
              </a:tr>
            </a:tbl>
          </a:graphicData>
        </a:graphic>
      </p:graphicFrame>
      <p:sp>
        <p:nvSpPr>
          <p:cNvPr id="4" name="Text Placeholder 3">
            <a:extLst>
              <a:ext uri="{FF2B5EF4-FFF2-40B4-BE49-F238E27FC236}">
                <a16:creationId xmlns:a16="http://schemas.microsoft.com/office/drawing/2014/main" id="{C2F2BBCA-FCE3-4139-B4E7-5F9EBA705A74}"/>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6876204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BB39C-92F8-4228-8B14-D33656B78AE1}"/>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214401CF-FB33-4EB5-B743-C90F875248BA}"/>
              </a:ext>
            </a:extLst>
          </p:cNvPr>
          <p:cNvGraphicFramePr>
            <a:graphicFrameLocks noGrp="1"/>
          </p:cNvGraphicFramePr>
          <p:nvPr>
            <p:ph type="tbl" sz="quarter" idx="13"/>
            <p:extLst>
              <p:ext uri="{D42A27DB-BD31-4B8C-83A1-F6EECF244321}">
                <p14:modId xmlns:p14="http://schemas.microsoft.com/office/powerpoint/2010/main" val="251692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36442307"/>
                    </a:ext>
                  </a:extLst>
                </a:gridCol>
                <a:gridCol w="1316737">
                  <a:extLst>
                    <a:ext uri="{9D8B030D-6E8A-4147-A177-3AD203B41FA5}">
                      <a16:colId xmlns:a16="http://schemas.microsoft.com/office/drawing/2014/main" val="2853204771"/>
                    </a:ext>
                  </a:extLst>
                </a:gridCol>
                <a:gridCol w="329184">
                  <a:extLst>
                    <a:ext uri="{9D8B030D-6E8A-4147-A177-3AD203B41FA5}">
                      <a16:colId xmlns:a16="http://schemas.microsoft.com/office/drawing/2014/main" val="4081555732"/>
                    </a:ext>
                  </a:extLst>
                </a:gridCol>
                <a:gridCol w="329184">
                  <a:extLst>
                    <a:ext uri="{9D8B030D-6E8A-4147-A177-3AD203B41FA5}">
                      <a16:colId xmlns:a16="http://schemas.microsoft.com/office/drawing/2014/main" val="1676726664"/>
                    </a:ext>
                  </a:extLst>
                </a:gridCol>
                <a:gridCol w="329184">
                  <a:extLst>
                    <a:ext uri="{9D8B030D-6E8A-4147-A177-3AD203B41FA5}">
                      <a16:colId xmlns:a16="http://schemas.microsoft.com/office/drawing/2014/main" val="3018357574"/>
                    </a:ext>
                  </a:extLst>
                </a:gridCol>
                <a:gridCol w="329184">
                  <a:extLst>
                    <a:ext uri="{9D8B030D-6E8A-4147-A177-3AD203B41FA5}">
                      <a16:colId xmlns:a16="http://schemas.microsoft.com/office/drawing/2014/main" val="3651483957"/>
                    </a:ext>
                  </a:extLst>
                </a:gridCol>
                <a:gridCol w="329184">
                  <a:extLst>
                    <a:ext uri="{9D8B030D-6E8A-4147-A177-3AD203B41FA5}">
                      <a16:colId xmlns:a16="http://schemas.microsoft.com/office/drawing/2014/main" val="4193856364"/>
                    </a:ext>
                  </a:extLst>
                </a:gridCol>
                <a:gridCol w="329184">
                  <a:extLst>
                    <a:ext uri="{9D8B030D-6E8A-4147-A177-3AD203B41FA5}">
                      <a16:colId xmlns:a16="http://schemas.microsoft.com/office/drawing/2014/main" val="1174720647"/>
                    </a:ext>
                  </a:extLst>
                </a:gridCol>
                <a:gridCol w="329184">
                  <a:extLst>
                    <a:ext uri="{9D8B030D-6E8A-4147-A177-3AD203B41FA5}">
                      <a16:colId xmlns:a16="http://schemas.microsoft.com/office/drawing/2014/main" val="4002479295"/>
                    </a:ext>
                  </a:extLst>
                </a:gridCol>
                <a:gridCol w="329184">
                  <a:extLst>
                    <a:ext uri="{9D8B030D-6E8A-4147-A177-3AD203B41FA5}">
                      <a16:colId xmlns:a16="http://schemas.microsoft.com/office/drawing/2014/main" val="722147767"/>
                    </a:ext>
                  </a:extLst>
                </a:gridCol>
                <a:gridCol w="329184">
                  <a:extLst>
                    <a:ext uri="{9D8B030D-6E8A-4147-A177-3AD203B41FA5}">
                      <a16:colId xmlns:a16="http://schemas.microsoft.com/office/drawing/2014/main" val="2678261279"/>
                    </a:ext>
                  </a:extLst>
                </a:gridCol>
                <a:gridCol w="329184">
                  <a:extLst>
                    <a:ext uri="{9D8B030D-6E8A-4147-A177-3AD203B41FA5}">
                      <a16:colId xmlns:a16="http://schemas.microsoft.com/office/drawing/2014/main" val="260472700"/>
                    </a:ext>
                  </a:extLst>
                </a:gridCol>
                <a:gridCol w="329184">
                  <a:extLst>
                    <a:ext uri="{9D8B030D-6E8A-4147-A177-3AD203B41FA5}">
                      <a16:colId xmlns:a16="http://schemas.microsoft.com/office/drawing/2014/main" val="3536700921"/>
                    </a:ext>
                  </a:extLst>
                </a:gridCol>
                <a:gridCol w="329184">
                  <a:extLst>
                    <a:ext uri="{9D8B030D-6E8A-4147-A177-3AD203B41FA5}">
                      <a16:colId xmlns:a16="http://schemas.microsoft.com/office/drawing/2014/main" val="2247119604"/>
                    </a:ext>
                  </a:extLst>
                </a:gridCol>
                <a:gridCol w="329184">
                  <a:extLst>
                    <a:ext uri="{9D8B030D-6E8A-4147-A177-3AD203B41FA5}">
                      <a16:colId xmlns:a16="http://schemas.microsoft.com/office/drawing/2014/main" val="1145199036"/>
                    </a:ext>
                  </a:extLst>
                </a:gridCol>
                <a:gridCol w="329184">
                  <a:extLst>
                    <a:ext uri="{9D8B030D-6E8A-4147-A177-3AD203B41FA5}">
                      <a16:colId xmlns:a16="http://schemas.microsoft.com/office/drawing/2014/main" val="424522752"/>
                    </a:ext>
                  </a:extLst>
                </a:gridCol>
                <a:gridCol w="329184">
                  <a:extLst>
                    <a:ext uri="{9D8B030D-6E8A-4147-A177-3AD203B41FA5}">
                      <a16:colId xmlns:a16="http://schemas.microsoft.com/office/drawing/2014/main" val="301975603"/>
                    </a:ext>
                  </a:extLst>
                </a:gridCol>
                <a:gridCol w="329184">
                  <a:extLst>
                    <a:ext uri="{9D8B030D-6E8A-4147-A177-3AD203B41FA5}">
                      <a16:colId xmlns:a16="http://schemas.microsoft.com/office/drawing/2014/main" val="1502238797"/>
                    </a:ext>
                  </a:extLst>
                </a:gridCol>
                <a:gridCol w="329184">
                  <a:extLst>
                    <a:ext uri="{9D8B030D-6E8A-4147-A177-3AD203B41FA5}">
                      <a16:colId xmlns:a16="http://schemas.microsoft.com/office/drawing/2014/main" val="1010903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176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- 2025-05-22 13:10:02</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all-new Fujifilm X half, your compact companion for creative storytelling.
Enjoy ultra-lightweight portability at just 240g. With two distinct formats for stills and videos, choose between the default vertical format or the 2-in-1 mode to combine images. A 1-inch sensor paired with a 32mm prime lens delivers high-resolution images with a unique, signature look.
Express your vision through creative filters, including Fujifilm’s renowned Film Simulations, and unlock even more possibilities with the dedicated X half app.
Half the Size. Twice the Story.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https://quintly-eu-image-storage.s3.amazonaws.com/aaf8f68db843cc217addf8054c322eb2/50081400465c27054f3f1eb0bdf15f45.jpg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39559901"/>
                  </a:ext>
                </a:extLst>
              </a:tr>
            </a:tbl>
          </a:graphicData>
        </a:graphic>
      </p:graphicFrame>
      <p:sp>
        <p:nvSpPr>
          <p:cNvPr id="4" name="Text Placeholder 3">
            <a:extLst>
              <a:ext uri="{FF2B5EF4-FFF2-40B4-BE49-F238E27FC236}">
                <a16:creationId xmlns:a16="http://schemas.microsoft.com/office/drawing/2014/main" id="{D0AA2509-3333-4814-A1D6-83A8FFDE911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633281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7C8C-A73D-4F17-A10F-7F1161E02F81}"/>
              </a:ext>
            </a:extLst>
          </p:cNvPr>
          <p:cNvSpPr>
            <a:spLocks noGrp="1"/>
          </p:cNvSpPr>
          <p:nvPr>
            <p:ph type="title"/>
          </p:nvPr>
        </p:nvSpPr>
        <p:spPr/>
        <p:txBody>
          <a:bodyPr/>
          <a:lstStyle/>
          <a:p>
            <a:r>
              <a:rPr lang="en-US"/>
              <a:t>Facebook Reels Table | FUJIFILM Malaysia - 1 of 6</a:t>
            </a:r>
          </a:p>
        </p:txBody>
      </p:sp>
      <p:graphicFrame>
        <p:nvGraphicFramePr>
          <p:cNvPr id="5" name="Table Placeholder 4">
            <a:extLst>
              <a:ext uri="{FF2B5EF4-FFF2-40B4-BE49-F238E27FC236}">
                <a16:creationId xmlns:a16="http://schemas.microsoft.com/office/drawing/2014/main" id="{D6B27C13-C4D4-42CB-8998-698713CADC08}"/>
              </a:ext>
            </a:extLst>
          </p:cNvPr>
          <p:cNvGraphicFramePr>
            <a:graphicFrameLocks noGrp="1"/>
          </p:cNvGraphicFramePr>
          <p:nvPr>
            <p:ph type="tbl" sz="quarter" idx="13"/>
            <p:extLst>
              <p:ext uri="{D42A27DB-BD31-4B8C-83A1-F6EECF244321}">
                <p14:modId xmlns:p14="http://schemas.microsoft.com/office/powerpoint/2010/main" val="281799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072495896"/>
                    </a:ext>
                  </a:extLst>
                </a:gridCol>
                <a:gridCol w="1399031">
                  <a:extLst>
                    <a:ext uri="{9D8B030D-6E8A-4147-A177-3AD203B41FA5}">
                      <a16:colId xmlns:a16="http://schemas.microsoft.com/office/drawing/2014/main" val="3560498134"/>
                    </a:ext>
                  </a:extLst>
                </a:gridCol>
                <a:gridCol w="987551">
                  <a:extLst>
                    <a:ext uri="{9D8B030D-6E8A-4147-A177-3AD203B41FA5}">
                      <a16:colId xmlns:a16="http://schemas.microsoft.com/office/drawing/2014/main" val="3089679219"/>
                    </a:ext>
                  </a:extLst>
                </a:gridCol>
                <a:gridCol w="493776">
                  <a:extLst>
                    <a:ext uri="{9D8B030D-6E8A-4147-A177-3AD203B41FA5}">
                      <a16:colId xmlns:a16="http://schemas.microsoft.com/office/drawing/2014/main" val="4155159295"/>
                    </a:ext>
                  </a:extLst>
                </a:gridCol>
                <a:gridCol w="493776">
                  <a:extLst>
                    <a:ext uri="{9D8B030D-6E8A-4147-A177-3AD203B41FA5}">
                      <a16:colId xmlns:a16="http://schemas.microsoft.com/office/drawing/2014/main" val="1107442548"/>
                    </a:ext>
                  </a:extLst>
                </a:gridCol>
                <a:gridCol w="493776">
                  <a:extLst>
                    <a:ext uri="{9D8B030D-6E8A-4147-A177-3AD203B41FA5}">
                      <a16:colId xmlns:a16="http://schemas.microsoft.com/office/drawing/2014/main" val="232458981"/>
                    </a:ext>
                  </a:extLst>
                </a:gridCol>
                <a:gridCol w="493776">
                  <a:extLst>
                    <a:ext uri="{9D8B030D-6E8A-4147-A177-3AD203B41FA5}">
                      <a16:colId xmlns:a16="http://schemas.microsoft.com/office/drawing/2014/main" val="3257005013"/>
                    </a:ext>
                  </a:extLst>
                </a:gridCol>
                <a:gridCol w="493776">
                  <a:extLst>
                    <a:ext uri="{9D8B030D-6E8A-4147-A177-3AD203B41FA5}">
                      <a16:colId xmlns:a16="http://schemas.microsoft.com/office/drawing/2014/main" val="2814700848"/>
                    </a:ext>
                  </a:extLst>
                </a:gridCol>
                <a:gridCol w="493776">
                  <a:extLst>
                    <a:ext uri="{9D8B030D-6E8A-4147-A177-3AD203B41FA5}">
                      <a16:colId xmlns:a16="http://schemas.microsoft.com/office/drawing/2014/main" val="1473782845"/>
                    </a:ext>
                  </a:extLst>
                </a:gridCol>
                <a:gridCol w="493776">
                  <a:extLst>
                    <a:ext uri="{9D8B030D-6E8A-4147-A177-3AD203B41FA5}">
                      <a16:colId xmlns:a16="http://schemas.microsoft.com/office/drawing/2014/main" val="3502680721"/>
                    </a:ext>
                  </a:extLst>
                </a:gridCol>
                <a:gridCol w="493776">
                  <a:extLst>
                    <a:ext uri="{9D8B030D-6E8A-4147-A177-3AD203B41FA5}">
                      <a16:colId xmlns:a16="http://schemas.microsoft.com/office/drawing/2014/main" val="2721930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14218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- 2025-05-29 13:05:49</a:t>
                      </a:r>
                      <a:r>
                        <a:rPr kumimoji="0" lang="en-US" sz="1000" b="0" i="0" u="none" strike="noStrike" kern="1200" cap="none" spc="0" normalizeH="0" baseline="0" noProof="0">
                          <a:ln>
                            <a:noFill/>
                          </a:ln>
                          <a:solidFill>
                            <a:prstClr val="black"/>
                          </a:solidFill>
                          <a:effectLst/>
                          <a:uLnTx/>
                          <a:uFillTx/>
                          <a:latin typeface="Calibri"/>
                          <a:ea typeface="+mn-ea"/>
                          <a:cs typeface="+mn-cs"/>
                        </a:rPr>
                        <a:t>
 See you soon at X Summit Shanghai 2025! 
#Fujifilm #FujifilmMY #xsummit #xsummitshanghai2025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https://quintly-eu-image-storage.s3.amazonaws.com/aaf8f68db843cc217addf8054c322eb2/4a4ce0b813459e46737039bbb5486c0a.jpg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extLst>
                  <a:ext uri="{0D108BD9-81ED-4DB2-BD59-A6C34878D82A}">
                    <a16:rowId xmlns:a16="http://schemas.microsoft.com/office/drawing/2014/main" val="3884982474"/>
                  </a:ext>
                </a:extLst>
              </a:tr>
            </a:tbl>
          </a:graphicData>
        </a:graphic>
      </p:graphicFrame>
      <p:sp>
        <p:nvSpPr>
          <p:cNvPr id="4" name="Text Placeholder 3">
            <a:extLst>
              <a:ext uri="{FF2B5EF4-FFF2-40B4-BE49-F238E27FC236}">
                <a16:creationId xmlns:a16="http://schemas.microsoft.com/office/drawing/2014/main" id="{DB029716-4FFF-43E1-966D-B23CD2CA4E3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8802071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CC64-A13A-4A06-AE0E-7843040CF6C1}"/>
              </a:ext>
            </a:extLst>
          </p:cNvPr>
          <p:cNvSpPr>
            <a:spLocks noGrp="1"/>
          </p:cNvSpPr>
          <p:nvPr>
            <p:ph type="title"/>
          </p:nvPr>
        </p:nvSpPr>
        <p:spPr/>
        <p:txBody>
          <a:bodyPr/>
          <a:lstStyle/>
          <a:p>
            <a:r>
              <a:rPr lang="en-US"/>
              <a:t>Facebook Reels Table | FUJIFILM Malaysia - 2 of 6</a:t>
            </a:r>
          </a:p>
        </p:txBody>
      </p:sp>
      <p:graphicFrame>
        <p:nvGraphicFramePr>
          <p:cNvPr id="5" name="Table Placeholder 4">
            <a:extLst>
              <a:ext uri="{FF2B5EF4-FFF2-40B4-BE49-F238E27FC236}">
                <a16:creationId xmlns:a16="http://schemas.microsoft.com/office/drawing/2014/main" id="{3792F340-F87E-4E11-8309-7F6C75F2801D}"/>
              </a:ext>
            </a:extLst>
          </p:cNvPr>
          <p:cNvGraphicFramePr>
            <a:graphicFrameLocks noGrp="1"/>
          </p:cNvGraphicFramePr>
          <p:nvPr>
            <p:ph type="tbl" sz="quarter" idx="13"/>
            <p:extLst>
              <p:ext uri="{D42A27DB-BD31-4B8C-83A1-F6EECF244321}">
                <p14:modId xmlns:p14="http://schemas.microsoft.com/office/powerpoint/2010/main" val="450197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98341364"/>
                    </a:ext>
                  </a:extLst>
                </a:gridCol>
                <a:gridCol w="1399031">
                  <a:extLst>
                    <a:ext uri="{9D8B030D-6E8A-4147-A177-3AD203B41FA5}">
                      <a16:colId xmlns:a16="http://schemas.microsoft.com/office/drawing/2014/main" val="9888735"/>
                    </a:ext>
                  </a:extLst>
                </a:gridCol>
                <a:gridCol w="987551">
                  <a:extLst>
                    <a:ext uri="{9D8B030D-6E8A-4147-A177-3AD203B41FA5}">
                      <a16:colId xmlns:a16="http://schemas.microsoft.com/office/drawing/2014/main" val="2324126999"/>
                    </a:ext>
                  </a:extLst>
                </a:gridCol>
                <a:gridCol w="493776">
                  <a:extLst>
                    <a:ext uri="{9D8B030D-6E8A-4147-A177-3AD203B41FA5}">
                      <a16:colId xmlns:a16="http://schemas.microsoft.com/office/drawing/2014/main" val="1319157002"/>
                    </a:ext>
                  </a:extLst>
                </a:gridCol>
                <a:gridCol w="493776">
                  <a:extLst>
                    <a:ext uri="{9D8B030D-6E8A-4147-A177-3AD203B41FA5}">
                      <a16:colId xmlns:a16="http://schemas.microsoft.com/office/drawing/2014/main" val="2396563995"/>
                    </a:ext>
                  </a:extLst>
                </a:gridCol>
                <a:gridCol w="493776">
                  <a:extLst>
                    <a:ext uri="{9D8B030D-6E8A-4147-A177-3AD203B41FA5}">
                      <a16:colId xmlns:a16="http://schemas.microsoft.com/office/drawing/2014/main" val="2696795905"/>
                    </a:ext>
                  </a:extLst>
                </a:gridCol>
                <a:gridCol w="493776">
                  <a:extLst>
                    <a:ext uri="{9D8B030D-6E8A-4147-A177-3AD203B41FA5}">
                      <a16:colId xmlns:a16="http://schemas.microsoft.com/office/drawing/2014/main" val="3848993226"/>
                    </a:ext>
                  </a:extLst>
                </a:gridCol>
                <a:gridCol w="493776">
                  <a:extLst>
                    <a:ext uri="{9D8B030D-6E8A-4147-A177-3AD203B41FA5}">
                      <a16:colId xmlns:a16="http://schemas.microsoft.com/office/drawing/2014/main" val="4149526151"/>
                    </a:ext>
                  </a:extLst>
                </a:gridCol>
                <a:gridCol w="493776">
                  <a:extLst>
                    <a:ext uri="{9D8B030D-6E8A-4147-A177-3AD203B41FA5}">
                      <a16:colId xmlns:a16="http://schemas.microsoft.com/office/drawing/2014/main" val="3191224147"/>
                    </a:ext>
                  </a:extLst>
                </a:gridCol>
                <a:gridCol w="493776">
                  <a:extLst>
                    <a:ext uri="{9D8B030D-6E8A-4147-A177-3AD203B41FA5}">
                      <a16:colId xmlns:a16="http://schemas.microsoft.com/office/drawing/2014/main" val="884022611"/>
                    </a:ext>
                  </a:extLst>
                </a:gridCol>
                <a:gridCol w="493776">
                  <a:extLst>
                    <a:ext uri="{9D8B030D-6E8A-4147-A177-3AD203B41FA5}">
                      <a16:colId xmlns:a16="http://schemas.microsoft.com/office/drawing/2014/main" val="3785370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26620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- 2025-05-28 20:01:46</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Vincent Lim takes the X half for a spin, exploring its creative features and the kinds of shots it can produce. With every click, he proves how the X half turns small moments into meaningful stories.
Watch the full experience in action.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https://quintly-eu-image-storage.s3.amazonaws.com/aaf8f68db843cc217addf8054c322eb2/37ef0889ca828e624adc0eef1e4b405f.jpg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a:t>
                      </a:r>
                    </a:p>
                  </a:txBody>
                  <a:tcPr/>
                </a:tc>
                <a:extLst>
                  <a:ext uri="{0D108BD9-81ED-4DB2-BD59-A6C34878D82A}">
                    <a16:rowId xmlns:a16="http://schemas.microsoft.com/office/drawing/2014/main" val="1149562106"/>
                  </a:ext>
                </a:extLst>
              </a:tr>
            </a:tbl>
          </a:graphicData>
        </a:graphic>
      </p:graphicFrame>
      <p:sp>
        <p:nvSpPr>
          <p:cNvPr id="4" name="Text Placeholder 3">
            <a:extLst>
              <a:ext uri="{FF2B5EF4-FFF2-40B4-BE49-F238E27FC236}">
                <a16:creationId xmlns:a16="http://schemas.microsoft.com/office/drawing/2014/main" id="{17F1F37B-178D-4DE3-923D-F447605F3605}"/>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210697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E406-0CFB-4C7F-8C08-CF85D99BEB46}"/>
              </a:ext>
            </a:extLst>
          </p:cNvPr>
          <p:cNvSpPr>
            <a:spLocks noGrp="1"/>
          </p:cNvSpPr>
          <p:nvPr>
            <p:ph type="title"/>
          </p:nvPr>
        </p:nvSpPr>
        <p:spPr/>
        <p:txBody>
          <a:bodyPr/>
          <a:lstStyle/>
          <a:p>
            <a:r>
              <a:rPr lang="en-US"/>
              <a:t>Facebook Reels Table | FUJIFILM Malaysia - 3 of 6</a:t>
            </a:r>
          </a:p>
        </p:txBody>
      </p:sp>
      <p:graphicFrame>
        <p:nvGraphicFramePr>
          <p:cNvPr id="5" name="Table Placeholder 4">
            <a:extLst>
              <a:ext uri="{FF2B5EF4-FFF2-40B4-BE49-F238E27FC236}">
                <a16:creationId xmlns:a16="http://schemas.microsoft.com/office/drawing/2014/main" id="{6C70F422-005E-473B-BEA6-9D5E11CAACE9}"/>
              </a:ext>
            </a:extLst>
          </p:cNvPr>
          <p:cNvGraphicFramePr>
            <a:graphicFrameLocks noGrp="1"/>
          </p:cNvGraphicFramePr>
          <p:nvPr>
            <p:ph type="tbl" sz="quarter" idx="13"/>
            <p:extLst>
              <p:ext uri="{D42A27DB-BD31-4B8C-83A1-F6EECF244321}">
                <p14:modId xmlns:p14="http://schemas.microsoft.com/office/powerpoint/2010/main" val="4163297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130228479"/>
                    </a:ext>
                  </a:extLst>
                </a:gridCol>
                <a:gridCol w="1399031">
                  <a:extLst>
                    <a:ext uri="{9D8B030D-6E8A-4147-A177-3AD203B41FA5}">
                      <a16:colId xmlns:a16="http://schemas.microsoft.com/office/drawing/2014/main" val="983648063"/>
                    </a:ext>
                  </a:extLst>
                </a:gridCol>
                <a:gridCol w="987551">
                  <a:extLst>
                    <a:ext uri="{9D8B030D-6E8A-4147-A177-3AD203B41FA5}">
                      <a16:colId xmlns:a16="http://schemas.microsoft.com/office/drawing/2014/main" val="3119173125"/>
                    </a:ext>
                  </a:extLst>
                </a:gridCol>
                <a:gridCol w="493776">
                  <a:extLst>
                    <a:ext uri="{9D8B030D-6E8A-4147-A177-3AD203B41FA5}">
                      <a16:colId xmlns:a16="http://schemas.microsoft.com/office/drawing/2014/main" val="3719188906"/>
                    </a:ext>
                  </a:extLst>
                </a:gridCol>
                <a:gridCol w="493776">
                  <a:extLst>
                    <a:ext uri="{9D8B030D-6E8A-4147-A177-3AD203B41FA5}">
                      <a16:colId xmlns:a16="http://schemas.microsoft.com/office/drawing/2014/main" val="1921987866"/>
                    </a:ext>
                  </a:extLst>
                </a:gridCol>
                <a:gridCol w="493776">
                  <a:extLst>
                    <a:ext uri="{9D8B030D-6E8A-4147-A177-3AD203B41FA5}">
                      <a16:colId xmlns:a16="http://schemas.microsoft.com/office/drawing/2014/main" val="3755116444"/>
                    </a:ext>
                  </a:extLst>
                </a:gridCol>
                <a:gridCol w="493776">
                  <a:extLst>
                    <a:ext uri="{9D8B030D-6E8A-4147-A177-3AD203B41FA5}">
                      <a16:colId xmlns:a16="http://schemas.microsoft.com/office/drawing/2014/main" val="2512653776"/>
                    </a:ext>
                  </a:extLst>
                </a:gridCol>
                <a:gridCol w="493776">
                  <a:extLst>
                    <a:ext uri="{9D8B030D-6E8A-4147-A177-3AD203B41FA5}">
                      <a16:colId xmlns:a16="http://schemas.microsoft.com/office/drawing/2014/main" val="2317877625"/>
                    </a:ext>
                  </a:extLst>
                </a:gridCol>
                <a:gridCol w="493776">
                  <a:extLst>
                    <a:ext uri="{9D8B030D-6E8A-4147-A177-3AD203B41FA5}">
                      <a16:colId xmlns:a16="http://schemas.microsoft.com/office/drawing/2014/main" val="3123276072"/>
                    </a:ext>
                  </a:extLst>
                </a:gridCol>
                <a:gridCol w="493776">
                  <a:extLst>
                    <a:ext uri="{9D8B030D-6E8A-4147-A177-3AD203B41FA5}">
                      <a16:colId xmlns:a16="http://schemas.microsoft.com/office/drawing/2014/main" val="3439507042"/>
                    </a:ext>
                  </a:extLst>
                </a:gridCol>
                <a:gridCol w="493776">
                  <a:extLst>
                    <a:ext uri="{9D8B030D-6E8A-4147-A177-3AD203B41FA5}">
                      <a16:colId xmlns:a16="http://schemas.microsoft.com/office/drawing/2014/main" val="3646382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01770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- 2025-05-27 12:01:07</a:t>
                      </a:r>
                      <a:r>
                        <a:rPr kumimoji="0" lang="en-US" sz="1000" b="0" i="0" u="none" strike="noStrike" kern="1200" cap="none" spc="0" normalizeH="0" baseline="0" noProof="0">
                          <a:ln>
                            <a:noFill/>
                          </a:ln>
                          <a:solidFill>
                            <a:prstClr val="black"/>
                          </a:solidFill>
                          <a:effectLst/>
                          <a:uLnTx/>
                          <a:uFillTx/>
                          <a:latin typeface="Calibri"/>
                          <a:ea typeface="+mn-ea"/>
                          <a:cs typeface="+mn-cs"/>
                        </a:rPr>
                        <a:t>
 Jannifer (Wen Wen Yew) shares how she brings her shots to life using the X half’s creative filters, from Instax-style effects to Fujifilm’s 13 Film Simulations. Each one adds a unique touch of texture, mood, and emotion.
If you love filters and film-inspired looks, our new Fujifilm X half might just be your ideal storytelling companion.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https://quintly-eu-image-storage.s3.amazonaws.com/aaf8f68db843cc217addf8054c322eb2/8e2805def0690bcae7957eac1a2d7463.jpg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4736</a:t>
                      </a:r>
                    </a:p>
                  </a:txBody>
                  <a:tcPr/>
                </a:tc>
                <a:extLst>
                  <a:ext uri="{0D108BD9-81ED-4DB2-BD59-A6C34878D82A}">
                    <a16:rowId xmlns:a16="http://schemas.microsoft.com/office/drawing/2014/main" val="1754699439"/>
                  </a:ext>
                </a:extLst>
              </a:tr>
            </a:tbl>
          </a:graphicData>
        </a:graphic>
      </p:graphicFrame>
      <p:sp>
        <p:nvSpPr>
          <p:cNvPr id="4" name="Text Placeholder 3">
            <a:extLst>
              <a:ext uri="{FF2B5EF4-FFF2-40B4-BE49-F238E27FC236}">
                <a16:creationId xmlns:a16="http://schemas.microsoft.com/office/drawing/2014/main" id="{67E7A79A-A8FD-4131-8C5E-5A61718EABD4}"/>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691408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30702-5519-47B1-B71F-029B698F4E40}"/>
              </a:ext>
            </a:extLst>
          </p:cNvPr>
          <p:cNvSpPr>
            <a:spLocks noGrp="1"/>
          </p:cNvSpPr>
          <p:nvPr>
            <p:ph type="title"/>
          </p:nvPr>
        </p:nvSpPr>
        <p:spPr/>
        <p:txBody>
          <a:bodyPr/>
          <a:lstStyle/>
          <a:p>
            <a:r>
              <a:rPr lang="en-US"/>
              <a:t>Facebook Reels Table | FUJIFILM Malaysia - 4 of 6</a:t>
            </a:r>
          </a:p>
        </p:txBody>
      </p:sp>
      <p:graphicFrame>
        <p:nvGraphicFramePr>
          <p:cNvPr id="5" name="Table Placeholder 4">
            <a:extLst>
              <a:ext uri="{FF2B5EF4-FFF2-40B4-BE49-F238E27FC236}">
                <a16:creationId xmlns:a16="http://schemas.microsoft.com/office/drawing/2014/main" id="{8FC16888-190B-4E63-B612-4A821ECE5D65}"/>
              </a:ext>
            </a:extLst>
          </p:cNvPr>
          <p:cNvGraphicFramePr>
            <a:graphicFrameLocks noGrp="1"/>
          </p:cNvGraphicFramePr>
          <p:nvPr>
            <p:ph type="tbl" sz="quarter" idx="13"/>
            <p:extLst>
              <p:ext uri="{D42A27DB-BD31-4B8C-83A1-F6EECF244321}">
                <p14:modId xmlns:p14="http://schemas.microsoft.com/office/powerpoint/2010/main" val="331430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741656353"/>
                    </a:ext>
                  </a:extLst>
                </a:gridCol>
                <a:gridCol w="1399031">
                  <a:extLst>
                    <a:ext uri="{9D8B030D-6E8A-4147-A177-3AD203B41FA5}">
                      <a16:colId xmlns:a16="http://schemas.microsoft.com/office/drawing/2014/main" val="1419580295"/>
                    </a:ext>
                  </a:extLst>
                </a:gridCol>
                <a:gridCol w="987551">
                  <a:extLst>
                    <a:ext uri="{9D8B030D-6E8A-4147-A177-3AD203B41FA5}">
                      <a16:colId xmlns:a16="http://schemas.microsoft.com/office/drawing/2014/main" val="255482080"/>
                    </a:ext>
                  </a:extLst>
                </a:gridCol>
                <a:gridCol w="493776">
                  <a:extLst>
                    <a:ext uri="{9D8B030D-6E8A-4147-A177-3AD203B41FA5}">
                      <a16:colId xmlns:a16="http://schemas.microsoft.com/office/drawing/2014/main" val="2715741664"/>
                    </a:ext>
                  </a:extLst>
                </a:gridCol>
                <a:gridCol w="493776">
                  <a:extLst>
                    <a:ext uri="{9D8B030D-6E8A-4147-A177-3AD203B41FA5}">
                      <a16:colId xmlns:a16="http://schemas.microsoft.com/office/drawing/2014/main" val="898528629"/>
                    </a:ext>
                  </a:extLst>
                </a:gridCol>
                <a:gridCol w="493776">
                  <a:extLst>
                    <a:ext uri="{9D8B030D-6E8A-4147-A177-3AD203B41FA5}">
                      <a16:colId xmlns:a16="http://schemas.microsoft.com/office/drawing/2014/main" val="1601359059"/>
                    </a:ext>
                  </a:extLst>
                </a:gridCol>
                <a:gridCol w="493776">
                  <a:extLst>
                    <a:ext uri="{9D8B030D-6E8A-4147-A177-3AD203B41FA5}">
                      <a16:colId xmlns:a16="http://schemas.microsoft.com/office/drawing/2014/main" val="4039908131"/>
                    </a:ext>
                  </a:extLst>
                </a:gridCol>
                <a:gridCol w="493776">
                  <a:extLst>
                    <a:ext uri="{9D8B030D-6E8A-4147-A177-3AD203B41FA5}">
                      <a16:colId xmlns:a16="http://schemas.microsoft.com/office/drawing/2014/main" val="3991157537"/>
                    </a:ext>
                  </a:extLst>
                </a:gridCol>
                <a:gridCol w="493776">
                  <a:extLst>
                    <a:ext uri="{9D8B030D-6E8A-4147-A177-3AD203B41FA5}">
                      <a16:colId xmlns:a16="http://schemas.microsoft.com/office/drawing/2014/main" val="3651623636"/>
                    </a:ext>
                  </a:extLst>
                </a:gridCol>
                <a:gridCol w="493776">
                  <a:extLst>
                    <a:ext uri="{9D8B030D-6E8A-4147-A177-3AD203B41FA5}">
                      <a16:colId xmlns:a16="http://schemas.microsoft.com/office/drawing/2014/main" val="3179855485"/>
                    </a:ext>
                  </a:extLst>
                </a:gridCol>
                <a:gridCol w="493776">
                  <a:extLst>
                    <a:ext uri="{9D8B030D-6E8A-4147-A177-3AD203B41FA5}">
                      <a16:colId xmlns:a16="http://schemas.microsoft.com/office/drawing/2014/main" val="3582312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77162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- 2025-05-23 13:00:57</a:t>
                      </a:r>
                      <a:r>
                        <a:rPr kumimoji="0" lang="en-US" sz="1000" b="0" i="0" u="none" strike="noStrike" kern="1200" cap="none" spc="0" normalizeH="0" baseline="0" noProof="0">
                          <a:ln>
                            <a:noFill/>
                          </a:ln>
                          <a:solidFill>
                            <a:prstClr val="black"/>
                          </a:solidFill>
                          <a:effectLst/>
                          <a:uLnTx/>
                          <a:uFillTx/>
                          <a:latin typeface="Calibri"/>
                          <a:ea typeface="+mn-ea"/>
                          <a:cs typeface="+mn-cs"/>
                        </a:rPr>
                        <a:t>
 𝗦𝗲𝗲 𝗪𝗵𝗮𝘁 𝘁𝗵𝗲 𝗫 𝗵𝗮𝗹𝗳 𝗖𝗮𝗻 𝗗𝗼
With built-in Film Simulations and creative filters, these sample shots show just how expressive the Fujifilm X half can be. 
Compact in size, bold in storytelling.
Look through our sample photos and get inspired to tell your story!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https://quintly-eu-image-storage.s3.amazonaws.com/aaf8f68db843cc217addf8054c322eb2/2df6a6d37b21d6bdeebfcccf326049b0.jpg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2041</a:t>
                      </a:r>
                    </a:p>
                  </a:txBody>
                  <a:tcPr/>
                </a:tc>
                <a:extLst>
                  <a:ext uri="{0D108BD9-81ED-4DB2-BD59-A6C34878D82A}">
                    <a16:rowId xmlns:a16="http://schemas.microsoft.com/office/drawing/2014/main" val="623698851"/>
                  </a:ext>
                </a:extLst>
              </a:tr>
            </a:tbl>
          </a:graphicData>
        </a:graphic>
      </p:graphicFrame>
      <p:sp>
        <p:nvSpPr>
          <p:cNvPr id="4" name="Text Placeholder 3">
            <a:extLst>
              <a:ext uri="{FF2B5EF4-FFF2-40B4-BE49-F238E27FC236}">
                <a16:creationId xmlns:a16="http://schemas.microsoft.com/office/drawing/2014/main" id="{FB820FDB-E9E8-48CF-BC9D-F7A3F86FA5CB}"/>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9739139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D41B-E51A-4CCD-B1AF-EBAA7F7D6524}"/>
              </a:ext>
            </a:extLst>
          </p:cNvPr>
          <p:cNvSpPr>
            <a:spLocks noGrp="1"/>
          </p:cNvSpPr>
          <p:nvPr>
            <p:ph type="title"/>
          </p:nvPr>
        </p:nvSpPr>
        <p:spPr/>
        <p:txBody>
          <a:bodyPr/>
          <a:lstStyle/>
          <a:p>
            <a:r>
              <a:rPr lang="en-US"/>
              <a:t>Facebook Reels Table | FUJIFILM Malaysia - 5 of 6</a:t>
            </a:r>
          </a:p>
        </p:txBody>
      </p:sp>
      <p:graphicFrame>
        <p:nvGraphicFramePr>
          <p:cNvPr id="5" name="Table Placeholder 4">
            <a:extLst>
              <a:ext uri="{FF2B5EF4-FFF2-40B4-BE49-F238E27FC236}">
                <a16:creationId xmlns:a16="http://schemas.microsoft.com/office/drawing/2014/main" id="{82B8A0EB-F245-4EF7-A676-988947198E94}"/>
              </a:ext>
            </a:extLst>
          </p:cNvPr>
          <p:cNvGraphicFramePr>
            <a:graphicFrameLocks noGrp="1"/>
          </p:cNvGraphicFramePr>
          <p:nvPr>
            <p:ph type="tbl" sz="quarter" idx="13"/>
            <p:extLst>
              <p:ext uri="{D42A27DB-BD31-4B8C-83A1-F6EECF244321}">
                <p14:modId xmlns:p14="http://schemas.microsoft.com/office/powerpoint/2010/main" val="418473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182750039"/>
                    </a:ext>
                  </a:extLst>
                </a:gridCol>
                <a:gridCol w="1399031">
                  <a:extLst>
                    <a:ext uri="{9D8B030D-6E8A-4147-A177-3AD203B41FA5}">
                      <a16:colId xmlns:a16="http://schemas.microsoft.com/office/drawing/2014/main" val="3417720357"/>
                    </a:ext>
                  </a:extLst>
                </a:gridCol>
                <a:gridCol w="987551">
                  <a:extLst>
                    <a:ext uri="{9D8B030D-6E8A-4147-A177-3AD203B41FA5}">
                      <a16:colId xmlns:a16="http://schemas.microsoft.com/office/drawing/2014/main" val="2493283539"/>
                    </a:ext>
                  </a:extLst>
                </a:gridCol>
                <a:gridCol w="493776">
                  <a:extLst>
                    <a:ext uri="{9D8B030D-6E8A-4147-A177-3AD203B41FA5}">
                      <a16:colId xmlns:a16="http://schemas.microsoft.com/office/drawing/2014/main" val="2101729147"/>
                    </a:ext>
                  </a:extLst>
                </a:gridCol>
                <a:gridCol w="493776">
                  <a:extLst>
                    <a:ext uri="{9D8B030D-6E8A-4147-A177-3AD203B41FA5}">
                      <a16:colId xmlns:a16="http://schemas.microsoft.com/office/drawing/2014/main" val="1085083497"/>
                    </a:ext>
                  </a:extLst>
                </a:gridCol>
                <a:gridCol w="493776">
                  <a:extLst>
                    <a:ext uri="{9D8B030D-6E8A-4147-A177-3AD203B41FA5}">
                      <a16:colId xmlns:a16="http://schemas.microsoft.com/office/drawing/2014/main" val="3637379493"/>
                    </a:ext>
                  </a:extLst>
                </a:gridCol>
                <a:gridCol w="493776">
                  <a:extLst>
                    <a:ext uri="{9D8B030D-6E8A-4147-A177-3AD203B41FA5}">
                      <a16:colId xmlns:a16="http://schemas.microsoft.com/office/drawing/2014/main" val="2096451651"/>
                    </a:ext>
                  </a:extLst>
                </a:gridCol>
                <a:gridCol w="493776">
                  <a:extLst>
                    <a:ext uri="{9D8B030D-6E8A-4147-A177-3AD203B41FA5}">
                      <a16:colId xmlns:a16="http://schemas.microsoft.com/office/drawing/2014/main" val="3990271282"/>
                    </a:ext>
                  </a:extLst>
                </a:gridCol>
                <a:gridCol w="493776">
                  <a:extLst>
                    <a:ext uri="{9D8B030D-6E8A-4147-A177-3AD203B41FA5}">
                      <a16:colId xmlns:a16="http://schemas.microsoft.com/office/drawing/2014/main" val="1354176423"/>
                    </a:ext>
                  </a:extLst>
                </a:gridCol>
                <a:gridCol w="493776">
                  <a:extLst>
                    <a:ext uri="{9D8B030D-6E8A-4147-A177-3AD203B41FA5}">
                      <a16:colId xmlns:a16="http://schemas.microsoft.com/office/drawing/2014/main" val="1345793323"/>
                    </a:ext>
                  </a:extLst>
                </a:gridCol>
                <a:gridCol w="493776">
                  <a:extLst>
                    <a:ext uri="{9D8B030D-6E8A-4147-A177-3AD203B41FA5}">
                      <a16:colId xmlns:a16="http://schemas.microsoft.com/office/drawing/2014/main" val="1251199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14825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- 2025-05-23 12:01:12</a:t>
                      </a:r>
                      <a:r>
                        <a:rPr kumimoji="0" lang="en-US" sz="1000" b="0" i="0" u="none" strike="noStrike" kern="1200" cap="none" spc="0" normalizeH="0" baseline="0" noProof="0">
                          <a:ln>
                            <a:noFill/>
                          </a:ln>
                          <a:solidFill>
                            <a:prstClr val="black"/>
                          </a:solidFill>
                          <a:effectLst/>
                          <a:uLnTx/>
                          <a:uFillTx/>
                          <a:latin typeface="Calibri"/>
                          <a:ea typeface="+mn-ea"/>
                          <a:cs typeface="+mn-cs"/>
                        </a:rPr>
                        <a:t>
 𝗥𝗲𝗮𝗱𝘆 𝘁𝗼 𝗦𝗲𝗲 𝗪𝗵𝗮𝘁'𝘀 𝗜𝗻𝘀𝗶𝗱𝗲?
Watch the unboxing of the Fujifilm X half and get a closer look at the camera that’s half the size, but packed with full creative power!
#Fujifilm #FujifilmMY #FujifilmMalaysia #FujifilmXhalf #HalftheSizeTwicetheStory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https://quintly-eu-image-storage.s3.amazonaws.com/aaf8f68db843cc217addf8054c322eb2/5c1d5a761f95513d9b0383ccf5b2b168.jpg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91833</a:t>
                      </a:r>
                    </a:p>
                  </a:txBody>
                  <a:tcPr/>
                </a:tc>
                <a:extLst>
                  <a:ext uri="{0D108BD9-81ED-4DB2-BD59-A6C34878D82A}">
                    <a16:rowId xmlns:a16="http://schemas.microsoft.com/office/drawing/2014/main" val="449266642"/>
                  </a:ext>
                </a:extLst>
              </a:tr>
            </a:tbl>
          </a:graphicData>
        </a:graphic>
      </p:graphicFrame>
      <p:sp>
        <p:nvSpPr>
          <p:cNvPr id="4" name="Text Placeholder 3">
            <a:extLst>
              <a:ext uri="{FF2B5EF4-FFF2-40B4-BE49-F238E27FC236}">
                <a16:creationId xmlns:a16="http://schemas.microsoft.com/office/drawing/2014/main" id="{BF5D543F-8794-465F-BFD5-AC62E77D42B4}"/>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376281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BBFF-08FA-4AA8-BA1C-10EB6096C93C}"/>
              </a:ext>
            </a:extLst>
          </p:cNvPr>
          <p:cNvSpPr>
            <a:spLocks noGrp="1"/>
          </p:cNvSpPr>
          <p:nvPr>
            <p:ph type="title"/>
          </p:nvPr>
        </p:nvSpPr>
        <p:spPr/>
        <p:txBody>
          <a:bodyPr/>
          <a:lstStyle/>
          <a:p>
            <a:r>
              <a:rPr lang="en-US"/>
              <a:t>Facebook Reels Table | FUJIFILM Malaysia - 6 of 6</a:t>
            </a:r>
          </a:p>
        </p:txBody>
      </p:sp>
      <p:graphicFrame>
        <p:nvGraphicFramePr>
          <p:cNvPr id="5" name="Table Placeholder 4">
            <a:extLst>
              <a:ext uri="{FF2B5EF4-FFF2-40B4-BE49-F238E27FC236}">
                <a16:creationId xmlns:a16="http://schemas.microsoft.com/office/drawing/2014/main" id="{8963E08C-1F9E-4CD0-89EE-0A5567620E5A}"/>
              </a:ext>
            </a:extLst>
          </p:cNvPr>
          <p:cNvGraphicFramePr>
            <a:graphicFrameLocks noGrp="1"/>
          </p:cNvGraphicFramePr>
          <p:nvPr>
            <p:ph type="tbl" sz="quarter" idx="13"/>
            <p:extLst>
              <p:ext uri="{D42A27DB-BD31-4B8C-83A1-F6EECF244321}">
                <p14:modId xmlns:p14="http://schemas.microsoft.com/office/powerpoint/2010/main" val="2502492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232514679"/>
                    </a:ext>
                  </a:extLst>
                </a:gridCol>
                <a:gridCol w="1399031">
                  <a:extLst>
                    <a:ext uri="{9D8B030D-6E8A-4147-A177-3AD203B41FA5}">
                      <a16:colId xmlns:a16="http://schemas.microsoft.com/office/drawing/2014/main" val="1304612553"/>
                    </a:ext>
                  </a:extLst>
                </a:gridCol>
                <a:gridCol w="987551">
                  <a:extLst>
                    <a:ext uri="{9D8B030D-6E8A-4147-A177-3AD203B41FA5}">
                      <a16:colId xmlns:a16="http://schemas.microsoft.com/office/drawing/2014/main" val="3612119043"/>
                    </a:ext>
                  </a:extLst>
                </a:gridCol>
                <a:gridCol w="493776">
                  <a:extLst>
                    <a:ext uri="{9D8B030D-6E8A-4147-A177-3AD203B41FA5}">
                      <a16:colId xmlns:a16="http://schemas.microsoft.com/office/drawing/2014/main" val="2106303178"/>
                    </a:ext>
                  </a:extLst>
                </a:gridCol>
                <a:gridCol w="493776">
                  <a:extLst>
                    <a:ext uri="{9D8B030D-6E8A-4147-A177-3AD203B41FA5}">
                      <a16:colId xmlns:a16="http://schemas.microsoft.com/office/drawing/2014/main" val="3557922970"/>
                    </a:ext>
                  </a:extLst>
                </a:gridCol>
                <a:gridCol w="493776">
                  <a:extLst>
                    <a:ext uri="{9D8B030D-6E8A-4147-A177-3AD203B41FA5}">
                      <a16:colId xmlns:a16="http://schemas.microsoft.com/office/drawing/2014/main" val="3104234424"/>
                    </a:ext>
                  </a:extLst>
                </a:gridCol>
                <a:gridCol w="493776">
                  <a:extLst>
                    <a:ext uri="{9D8B030D-6E8A-4147-A177-3AD203B41FA5}">
                      <a16:colId xmlns:a16="http://schemas.microsoft.com/office/drawing/2014/main" val="2911709252"/>
                    </a:ext>
                  </a:extLst>
                </a:gridCol>
                <a:gridCol w="493776">
                  <a:extLst>
                    <a:ext uri="{9D8B030D-6E8A-4147-A177-3AD203B41FA5}">
                      <a16:colId xmlns:a16="http://schemas.microsoft.com/office/drawing/2014/main" val="2610204699"/>
                    </a:ext>
                  </a:extLst>
                </a:gridCol>
                <a:gridCol w="493776">
                  <a:extLst>
                    <a:ext uri="{9D8B030D-6E8A-4147-A177-3AD203B41FA5}">
                      <a16:colId xmlns:a16="http://schemas.microsoft.com/office/drawing/2014/main" val="640564105"/>
                    </a:ext>
                  </a:extLst>
                </a:gridCol>
                <a:gridCol w="493776">
                  <a:extLst>
                    <a:ext uri="{9D8B030D-6E8A-4147-A177-3AD203B41FA5}">
                      <a16:colId xmlns:a16="http://schemas.microsoft.com/office/drawing/2014/main" val="1762791699"/>
                    </a:ext>
                  </a:extLst>
                </a:gridCol>
                <a:gridCol w="493776">
                  <a:extLst>
                    <a:ext uri="{9D8B030D-6E8A-4147-A177-3AD203B41FA5}">
                      <a16:colId xmlns:a16="http://schemas.microsoft.com/office/drawing/2014/main" val="1914443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42821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- 2025-05-20 14:00:53</a:t>
                      </a:r>
                      <a:r>
                        <a:rPr kumimoji="0" lang="en-US" sz="1000" b="0" i="0" u="none" strike="noStrike" kern="1200" cap="none" spc="0" normalizeH="0" baseline="0" noProof="0">
                          <a:ln>
                            <a:noFill/>
                          </a:ln>
                          <a:solidFill>
                            <a:prstClr val="black"/>
                          </a:solidFill>
                          <a:effectLst/>
                          <a:uLnTx/>
                          <a:uFillTx/>
                          <a:latin typeface="Calibri"/>
                          <a:ea typeface="+mn-ea"/>
                          <a:cs typeface="+mn-cs"/>
                        </a:rPr>
                        <a:t>
 Packed with creative insights and hands-on learning, here’s a look back at the highlights from our Street Photography Workshop on 12 April 2025!
Interested in more workshops like this? Follow us for updates!
#Fujifilm #FujifilmMY #FujifilmMalaysia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https://quintly-eu-image-storage.s3.amazonaws.com/aaf8f68db843cc217addf8054c322eb2/adc1284ab900e0daca8c6cdc122d72e3.jpg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extLst>
                  <a:ext uri="{0D108BD9-81ED-4DB2-BD59-A6C34878D82A}">
                    <a16:rowId xmlns:a16="http://schemas.microsoft.com/office/drawing/2014/main" val="2022386954"/>
                  </a:ext>
                </a:extLst>
              </a:tr>
            </a:tbl>
          </a:graphicData>
        </a:graphic>
      </p:graphicFrame>
      <p:sp>
        <p:nvSpPr>
          <p:cNvPr id="4" name="Text Placeholder 3">
            <a:extLst>
              <a:ext uri="{FF2B5EF4-FFF2-40B4-BE49-F238E27FC236}">
                <a16:creationId xmlns:a16="http://schemas.microsoft.com/office/drawing/2014/main" id="{89DD1678-6C51-42D7-885C-E3C7A74C6E4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973091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75273-8A6D-4757-8651-40C84FE45222}"/>
              </a:ext>
            </a:extLst>
          </p:cNvPr>
          <p:cNvSpPr>
            <a:spLocks noGrp="1"/>
          </p:cNvSpPr>
          <p:nvPr>
            <p:ph type="title"/>
          </p:nvPr>
        </p:nvSpPr>
        <p:spPr/>
        <p:txBody>
          <a:bodyPr/>
          <a:lstStyle/>
          <a:p>
            <a:r>
              <a:rPr lang="en-US"/>
              <a:t>Facebook Reels Performance Table | FUJIFILM Malaysia</a:t>
            </a:r>
          </a:p>
        </p:txBody>
      </p:sp>
      <p:graphicFrame>
        <p:nvGraphicFramePr>
          <p:cNvPr id="5" name="Table Placeholder 4">
            <a:extLst>
              <a:ext uri="{FF2B5EF4-FFF2-40B4-BE49-F238E27FC236}">
                <a16:creationId xmlns:a16="http://schemas.microsoft.com/office/drawing/2014/main" id="{864B5BFA-3E5F-4F7C-8C8A-BB62ABBAE86D}"/>
              </a:ext>
            </a:extLst>
          </p:cNvPr>
          <p:cNvGraphicFramePr>
            <a:graphicFrameLocks noGrp="1"/>
          </p:cNvGraphicFramePr>
          <p:nvPr>
            <p:ph type="tbl" sz="quarter" idx="13"/>
            <p:extLst>
              <p:ext uri="{D42A27DB-BD31-4B8C-83A1-F6EECF244321}">
                <p14:modId xmlns:p14="http://schemas.microsoft.com/office/powerpoint/2010/main" val="4160332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52959383"/>
                    </a:ext>
                  </a:extLst>
                </a:gridCol>
                <a:gridCol w="740664">
                  <a:extLst>
                    <a:ext uri="{9D8B030D-6E8A-4147-A177-3AD203B41FA5}">
                      <a16:colId xmlns:a16="http://schemas.microsoft.com/office/drawing/2014/main" val="998288259"/>
                    </a:ext>
                  </a:extLst>
                </a:gridCol>
                <a:gridCol w="740664">
                  <a:extLst>
                    <a:ext uri="{9D8B030D-6E8A-4147-A177-3AD203B41FA5}">
                      <a16:colId xmlns:a16="http://schemas.microsoft.com/office/drawing/2014/main" val="209590676"/>
                    </a:ext>
                  </a:extLst>
                </a:gridCol>
                <a:gridCol w="740664">
                  <a:extLst>
                    <a:ext uri="{9D8B030D-6E8A-4147-A177-3AD203B41FA5}">
                      <a16:colId xmlns:a16="http://schemas.microsoft.com/office/drawing/2014/main" val="1027259976"/>
                    </a:ext>
                  </a:extLst>
                </a:gridCol>
                <a:gridCol w="740664">
                  <a:extLst>
                    <a:ext uri="{9D8B030D-6E8A-4147-A177-3AD203B41FA5}">
                      <a16:colId xmlns:a16="http://schemas.microsoft.com/office/drawing/2014/main" val="3237377589"/>
                    </a:ext>
                  </a:extLst>
                </a:gridCol>
                <a:gridCol w="740664">
                  <a:extLst>
                    <a:ext uri="{9D8B030D-6E8A-4147-A177-3AD203B41FA5}">
                      <a16:colId xmlns:a16="http://schemas.microsoft.com/office/drawing/2014/main" val="2945946515"/>
                    </a:ext>
                  </a:extLst>
                </a:gridCol>
                <a:gridCol w="740664">
                  <a:extLst>
                    <a:ext uri="{9D8B030D-6E8A-4147-A177-3AD203B41FA5}">
                      <a16:colId xmlns:a16="http://schemas.microsoft.com/office/drawing/2014/main" val="1441813948"/>
                    </a:ext>
                  </a:extLst>
                </a:gridCol>
                <a:gridCol w="740664">
                  <a:extLst>
                    <a:ext uri="{9D8B030D-6E8A-4147-A177-3AD203B41FA5}">
                      <a16:colId xmlns:a16="http://schemas.microsoft.com/office/drawing/2014/main" val="253333347"/>
                    </a:ext>
                  </a:extLst>
                </a:gridCol>
                <a:gridCol w="1152144">
                  <a:extLst>
                    <a:ext uri="{9D8B030D-6E8A-4147-A177-3AD203B41FA5}">
                      <a16:colId xmlns:a16="http://schemas.microsoft.com/office/drawing/2014/main" val="797358203"/>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Avg. Reach</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Reactions</a:t>
                      </a:r>
                    </a:p>
                  </a:txBody>
                  <a:tcPr/>
                </a:tc>
                <a:tc>
                  <a:txBody>
                    <a:bodyPr/>
                    <a:lstStyle/>
                    <a:p>
                      <a:r>
                        <a:rPr lang="en-US" sz="1000"/>
                        <a:t>Number of Reels</a:t>
                      </a:r>
                    </a:p>
                  </a:txBody>
                  <a:tcPr/>
                </a:tc>
                <a:tc>
                  <a:txBody>
                    <a:bodyPr/>
                    <a:lstStyle/>
                    <a:p>
                      <a:r>
                        <a:rPr lang="en-US" sz="1000"/>
                        <a:t>View Time [minutes]</a:t>
                      </a:r>
                    </a:p>
                  </a:txBody>
                  <a:tcPr/>
                </a:tc>
                <a:extLst>
                  <a:ext uri="{0D108BD9-81ED-4DB2-BD59-A6C34878D82A}">
                    <a16:rowId xmlns:a16="http://schemas.microsoft.com/office/drawing/2014/main" val="3992716832"/>
                  </a:ext>
                </a:extLst>
              </a:tr>
              <a:tr h="370840">
                <a:tc>
                  <a:txBody>
                    <a:bodyPr/>
                    <a:lstStyle/>
                    <a:p>
                      <a:r>
                        <a:rPr lang="en-US" sz="1000"/>
                        <a:t>FUJIFILM Malaysia</a:t>
                      </a:r>
                    </a:p>
                  </a:txBody>
                  <a:tcPr/>
                </a:tc>
                <a:tc>
                  <a:txBody>
                    <a:bodyPr/>
                    <a:lstStyle/>
                    <a:p>
                      <a:r>
                        <a:rPr lang="en-US" sz="1000"/>
                        <a:t>369585</a:t>
                      </a:r>
                    </a:p>
                  </a:txBody>
                  <a:tcPr/>
                </a:tc>
                <a:tc>
                  <a:txBody>
                    <a:bodyPr/>
                    <a:lstStyle/>
                    <a:p>
                      <a:r>
                        <a:rPr lang="en-US" sz="1000"/>
                        <a:t>64786.166666667</a:t>
                      </a:r>
                    </a:p>
                  </a:txBody>
                  <a:tcPr/>
                </a:tc>
                <a:tc>
                  <a:txBody>
                    <a:bodyPr/>
                    <a:lstStyle/>
                    <a:p>
                      <a:r>
                        <a:rPr lang="en-US" sz="1000"/>
                        <a:t>3835</a:t>
                      </a:r>
                    </a:p>
                  </a:txBody>
                  <a:tcPr/>
                </a:tc>
                <a:tc>
                  <a:txBody>
                    <a:bodyPr/>
                    <a:lstStyle/>
                    <a:p>
                      <a:r>
                        <a:rPr lang="en-US" sz="1000"/>
                        <a:t>126</a:t>
                      </a:r>
                    </a:p>
                  </a:txBody>
                  <a:tcPr/>
                </a:tc>
                <a:tc>
                  <a:txBody>
                    <a:bodyPr/>
                    <a:lstStyle/>
                    <a:p>
                      <a:r>
                        <a:rPr lang="en-US" sz="1000"/>
                        <a:t>287</a:t>
                      </a:r>
                    </a:p>
                  </a:txBody>
                  <a:tcPr/>
                </a:tc>
                <a:tc>
                  <a:txBody>
                    <a:bodyPr/>
                    <a:lstStyle/>
                    <a:p>
                      <a:r>
                        <a:rPr lang="en-US" sz="1000"/>
                        <a:t>4314</a:t>
                      </a:r>
                    </a:p>
                  </a:txBody>
                  <a:tcPr/>
                </a:tc>
                <a:tc>
                  <a:txBody>
                    <a:bodyPr/>
                    <a:lstStyle/>
                    <a:p>
                      <a:r>
                        <a:rPr lang="en-US" sz="1000"/>
                        <a:t>6</a:t>
                      </a:r>
                    </a:p>
                  </a:txBody>
                  <a:tcPr/>
                </a:tc>
                <a:tc>
                  <a:txBody>
                    <a:bodyPr/>
                    <a:lstStyle/>
                    <a:p>
                      <a:r>
                        <a:rPr lang="en-US" sz="1000"/>
                        <a:t>100467</a:t>
                      </a:r>
                    </a:p>
                  </a:txBody>
                  <a:tcPr/>
                </a:tc>
                <a:extLst>
                  <a:ext uri="{0D108BD9-81ED-4DB2-BD59-A6C34878D82A}">
                    <a16:rowId xmlns:a16="http://schemas.microsoft.com/office/drawing/2014/main" val="3517901338"/>
                  </a:ext>
                </a:extLst>
              </a:tr>
            </a:tbl>
          </a:graphicData>
        </a:graphic>
      </p:graphicFrame>
      <p:sp>
        <p:nvSpPr>
          <p:cNvPr id="4" name="Text Placeholder 3">
            <a:extLst>
              <a:ext uri="{FF2B5EF4-FFF2-40B4-BE49-F238E27FC236}">
                <a16:creationId xmlns:a16="http://schemas.microsoft.com/office/drawing/2014/main" id="{57F260AB-4191-4B6F-8EE0-A16ABB1C1849}"/>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819527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6172</Words>
  <Application>Microsoft Office PowerPoint</Application>
  <PresentationFormat>On-screen Show (4:3)</PresentationFormat>
  <Paragraphs>1331</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Reels Table | FUJIFILM Malaysia - 1 of 6</vt:lpstr>
      <vt:lpstr>Facebook Reels Table | FUJIFILM Malaysia - 2 of 6</vt:lpstr>
      <vt:lpstr>Facebook Reels Table | FUJIFILM Malaysia - 3 of 6</vt:lpstr>
      <vt:lpstr>Facebook Reels Table | FUJIFILM Malaysia - 4 of 6</vt:lpstr>
      <vt:lpstr>Facebook Reels Table | FUJIFILM Malaysia - 5 of 6</vt:lpstr>
      <vt:lpstr>Facebook Reels Table | FUJIFILM Malaysia - 6 of 6</vt:lpstr>
      <vt:lpstr>Facebook Reels Performance Table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2025-06-03T05:46:41Z</dcterms:created>
  <dcterms:modified xsi:type="dcterms:W3CDTF">2025-06-03T05:48:49Z</dcterms:modified>
</cp:coreProperties>
</file>